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0" autoAdjust="0"/>
    <p:restoredTop sz="94660"/>
  </p:normalViewPr>
  <p:slideViewPr>
    <p:cSldViewPr>
      <p:cViewPr varScale="1">
        <p:scale>
          <a:sx n="70" d="100"/>
          <a:sy n="70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7B5FE94-8700-4B4D-90E1-E2F02A0C51A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F186A8A-21F0-4FE3-8348-35939F75271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9C7AE-9AD3-4BB8-80ED-05DC884F1212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69E84-651C-4A68-B007-854D35D994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B1E60-BA20-4A40-B77D-5249439FB4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3B20-C4BF-4449-BA07-6A94C293E0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D9E57-3BDE-4478-B8F0-DDFB9E9523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A777-1892-4189-85FD-557FD98D69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511A3-8FD4-4BAD-8AB4-CE168D91978E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0D136-EF34-427B-8DB8-519AE07406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6D374-DD4B-464C-BD93-34504E0C39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019BC-8ED3-4D4D-8C55-D170C2B879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73DDB-5868-4D73-8674-D8F92CC868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89D96FA5-F5A9-418C-83C4-4204CE6516A3}" type="slidenum">
              <a:rPr lang="en-US" altLang="zh-CN"/>
            </a:fld>
            <a:endParaRPr lang="en-US" altLang="zh-CN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表单与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v-model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433513"/>
            <a:ext cx="8305800" cy="1981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CN" smtClean="0"/>
              <a:t>Vue.js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110" y="324485"/>
            <a:ext cx="8519795" cy="1905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30120"/>
            <a:ext cx="8510905" cy="4458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选择列表就是下拉选择器，也是常见的表单控件，同样也分为单选和多选两种方式。先看下单选的示例代码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5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选择列表：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239395"/>
            <a:ext cx="7195820" cy="4293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" y="4533265"/>
            <a:ext cx="7196455" cy="20840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&lt;</a:t>
            </a:r>
            <a:r>
              <a:rPr lang="zh-CN" altLang="en-US"/>
              <a:t>option＞是必备选项，如果含有 value 属性， v-model 就会先匹配 value， 如果没有，就会直接匹配＜option＞的 text ，比如选中第二项时 selected 的值是 js 而不是 JavaScript。</a:t>
            </a:r>
            <a:endParaRPr lang="zh-CN" altLang="en-US"/>
          </a:p>
          <a:p>
            <a:r>
              <a:rPr lang="zh-CN" altLang="en-US"/>
              <a:t>给＜ </a:t>
            </a:r>
            <a:r>
              <a:rPr lang="en-US" altLang="zh-CN"/>
              <a:t>s</a:t>
            </a:r>
            <a:r>
              <a:rPr lang="zh-CN" altLang="en-US"/>
              <a:t>elected＞添加属性 multiple 就可以多选了， 此时 </a:t>
            </a:r>
            <a:r>
              <a:rPr lang="en-US" altLang="zh-CN"/>
              <a:t>v</a:t>
            </a:r>
            <a:r>
              <a:rPr lang="zh-CN" altLang="en-US"/>
              <a:t>-model 绑定 是一个数组 </a:t>
            </a:r>
            <a:r>
              <a:rPr lang="en-US" altLang="zh-CN"/>
              <a:t>,</a:t>
            </a:r>
            <a:r>
              <a:rPr lang="zh-CN" altLang="en-US"/>
              <a:t>与复选框用法类似，示例代码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6</a:t>
            </a:r>
            <a:r>
              <a:rPr lang="en-US" altLang="zh-CN">
                <a:sym typeface="+mn-ea"/>
              </a:rPr>
              <a:t>)</a:t>
            </a:r>
            <a:r>
              <a:rPr lang="zh-CN" altLang="en-US"/>
              <a:t>如下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3105" y="152400"/>
            <a:ext cx="7454265" cy="63061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04165"/>
            <a:ext cx="8229600" cy="5791835"/>
          </a:xfrm>
        </p:spPr>
        <p:txBody>
          <a:bodyPr/>
          <a:p>
            <a:r>
              <a:rPr lang="zh-CN" altLang="en-US"/>
              <a:t>在业务中，＜option＞经常用 </a:t>
            </a:r>
            <a:r>
              <a:rPr lang="en-US" altLang="zh-CN"/>
              <a:t>v</a:t>
            </a:r>
            <a:r>
              <a:rPr lang="zh-CN" altLang="en-US"/>
              <a:t>-for 动态输出， value 和text 也是用 v-bind 来动态输出的 例如：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1152525"/>
            <a:ext cx="7833995" cy="50965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0205" y="406400"/>
            <a:ext cx="8187690" cy="56089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上一节介绍的单选按钮、复选框和选择列表在单独使用或单选模式下 v-model 绑定的值是一个静态字符串或布尔值。 但在业务中，有时需要绑定 动态 数据， 这时可以用 v-bind 来实现。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绑定值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19075"/>
            <a:ext cx="8229600" cy="5876925"/>
          </a:xfrm>
        </p:spPr>
        <p:txBody>
          <a:bodyPr/>
          <a:p>
            <a:r>
              <a:rPr lang="zh-CN" altLang="en-US"/>
              <a:t>单选按钮：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在选中 时， app.picked === app</a:t>
            </a:r>
            <a:r>
              <a:rPr lang="en-US" altLang="zh-CN"/>
              <a:t>.</a:t>
            </a:r>
            <a:r>
              <a:rPr lang="zh-CN" altLang="en-US"/>
              <a:t>value</a:t>
            </a:r>
            <a:r>
              <a:rPr lang="en-US" altLang="zh-CN"/>
              <a:t>.</a:t>
            </a:r>
            <a:r>
              <a:rPr lang="zh-CN" altLang="en-US"/>
              <a:t>123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773430"/>
            <a:ext cx="7437120" cy="44945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13385"/>
            <a:ext cx="8229600" cy="5682615"/>
          </a:xfrm>
        </p:spPr>
        <p:txBody>
          <a:bodyPr/>
          <a:p>
            <a:r>
              <a:rPr lang="zh-CN" altLang="en-US"/>
              <a:t>复选框：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1357630"/>
            <a:ext cx="7701915" cy="3996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表单控件在实际业务较为常见，比如单选、多选、下拉选择、输入框等，用它们可以完成数据的录入、校验、提交等。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v</a:t>
            </a:r>
            <a:r>
              <a:rPr lang="zh-CN" altLang="en-US"/>
              <a:t>ue 提供了 v-model 指令，用于在表单类元素上双向绑定数据，例如在输入框上使用时，输入的内容会实时映射到绑定的数据上。</a:t>
            </a:r>
            <a:endParaRPr lang="zh-CN" altLang="en-US"/>
          </a:p>
          <a:p>
            <a:r>
              <a:rPr lang="zh-CN" altLang="en-US"/>
              <a:t>例如下面的例子，在输入框输入的同时</a:t>
            </a:r>
            <a:r>
              <a:rPr lang="en-US" altLang="zh-CN"/>
              <a:t>{{</a:t>
            </a:r>
            <a:r>
              <a:rPr lang="zh-CN" altLang="en-US"/>
              <a:t> message } </a:t>
            </a:r>
            <a:r>
              <a:rPr lang="en-US" altLang="zh-CN"/>
              <a:t>}</a:t>
            </a:r>
            <a:r>
              <a:rPr lang="zh-CN" altLang="en-US"/>
              <a:t>也会实时将内容渲染在视图中：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基本用法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57200" y="3549650"/>
            <a:ext cx="8229600" cy="2546350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勾选时 app.toggle =</a:t>
            </a:r>
            <a:r>
              <a:rPr lang="en-US" altLang="zh-CN"/>
              <a:t>==</a:t>
            </a:r>
            <a:r>
              <a:rPr lang="zh-CN" altLang="en-US"/>
              <a:t>app value</a:t>
            </a:r>
            <a:r>
              <a:rPr lang="en-US" altLang="zh-CN"/>
              <a:t>1.</a:t>
            </a:r>
            <a:r>
              <a:rPr lang="zh-CN" altLang="en-US"/>
              <a:t>未勾选时， app.toggle </a:t>
            </a:r>
            <a:r>
              <a:rPr lang="en-US" altLang="zh-CN"/>
              <a:t>===</a:t>
            </a:r>
            <a:r>
              <a:rPr lang="zh-CN" altLang="en-US"/>
              <a:t>app .value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75" y="624205"/>
            <a:ext cx="7145020" cy="39941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7390"/>
          </a:xfrm>
        </p:spPr>
        <p:txBody>
          <a:bodyPr>
            <a:normAutofit fontScale="90000"/>
          </a:bodyPr>
          <a:p>
            <a:r>
              <a:rPr lang="zh-CN" altLang="en-US"/>
              <a:t>选择列表：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2945" y="859790"/>
            <a:ext cx="7738110" cy="4768215"/>
          </a:xfrm>
          <a:prstGeom prst="rect">
            <a:avLst/>
          </a:prstGeom>
        </p:spPr>
      </p:pic>
      <p:sp>
        <p:nvSpPr>
          <p:cNvPr id="5" name="内容占位符 1"/>
          <p:cNvSpPr>
            <a:spLocks noGrp="1"/>
          </p:cNvSpPr>
          <p:nvPr/>
        </p:nvSpPr>
        <p:spPr>
          <a:xfrm>
            <a:off x="457200" y="5527040"/>
            <a:ext cx="8229600" cy="9220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205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B37732"/>
              </a:buClr>
              <a:buSzPct val="85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0" fontAlgn="base" hangingPunct="0">
              <a:spcBef>
                <a:spcPts val="34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当选中时， app.selected 是一个 Object ，所以 app.selected.number == 123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与事件的修饰符类似， v-model 也有修饰符，用于控制数据同步的时机。</a:t>
            </a:r>
            <a:endParaRPr lang="zh-CN" altLang="en-US"/>
          </a:p>
          <a:p>
            <a:r>
              <a:rPr lang="zh-CN" altLang="en-US"/>
              <a:t>.lazy: </a:t>
            </a:r>
            <a:endParaRPr lang="zh-CN" altLang="en-US"/>
          </a:p>
          <a:p>
            <a:r>
              <a:rPr lang="zh-CN" altLang="en-US"/>
              <a:t>在输入框中， v-model 默认是在 input 事件中同步输入框的数据（除了提示中介绍的中文输入法情况外），使用修饰符 .lazy 会转变为在 change 事件中同步，示例代码如下：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修饰符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4680" y="1371600"/>
            <a:ext cx="7131050" cy="44792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.number: </a:t>
            </a:r>
            <a:endParaRPr lang="zh-CN" altLang="en-US"/>
          </a:p>
          <a:p>
            <a:r>
              <a:rPr lang="zh-CN" altLang="en-US"/>
              <a:t>使用修饰符.number 可以将输入转换为 Number 类型，否则虽然你输入的是数字，但它的类型其实是 String ，比如在数字输入框时会比较有用，示例代码如下：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6265" y="1371600"/>
            <a:ext cx="7937500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.trim: </a:t>
            </a:r>
            <a:endParaRPr lang="zh-CN" altLang="en-US"/>
          </a:p>
          <a:p>
            <a:r>
              <a:rPr lang="zh-CN" altLang="en-US"/>
              <a:t>修饰符 .trim 可以自动过滤输入的首尾空格，示例代码如下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1820" y="1371600"/>
            <a:ext cx="7471410" cy="4347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410" y="1774190"/>
            <a:ext cx="8327390" cy="3997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 v-model 后，表单控件显示的值只依赖所绑定的数据，不再关心初始化时的 value属性。</a:t>
            </a:r>
            <a:endParaRPr lang="zh-CN" altLang="en-US"/>
          </a:p>
          <a:p>
            <a:r>
              <a:rPr lang="zh-CN" altLang="en-US"/>
              <a:t>我们来看看更多的表单控件。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单选按钮：</a:t>
            </a:r>
            <a:endParaRPr lang="zh-CN" altLang="en-US"/>
          </a:p>
          <a:p>
            <a:r>
              <a:rPr lang="zh-CN" altLang="en-US"/>
              <a:t>单选按钮在单独使用时，不需要 v-model ，直接使用 v-bind 绑定一个布尔类型，为真选中，为否时不选，例如</a:t>
            </a:r>
            <a:r>
              <a:rPr lang="zh-CN" altLang="en-US">
                <a:sym typeface="+mn-ea"/>
              </a:rPr>
              <a:t>（例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3205" y="2799715"/>
            <a:ext cx="5746115" cy="3812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如果是组合使用来实现互斥选择 效果，就需要 v-model 配合 value 来使用（例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2480310"/>
            <a:ext cx="8173720" cy="3715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3750" y="1620520"/>
            <a:ext cx="4916170" cy="2774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4131945"/>
            <a:ext cx="4916805" cy="1182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复选框也分单独使用和组合使用，不过用法稍与单选不同。复选框单独使用时，也是用 v-mo</a:t>
            </a:r>
            <a:r>
              <a:rPr lang="en-US" altLang="zh-CN"/>
              <a:t>del</a:t>
            </a:r>
            <a:r>
              <a:rPr lang="zh-CN" altLang="en-US"/>
              <a:t>来绑定一个布尔值，例如</a:t>
            </a:r>
            <a:r>
              <a:rPr lang="en-US" altLang="zh-CN"/>
              <a:t>(</a:t>
            </a:r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复选框：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990" y="2815590"/>
            <a:ext cx="7526020" cy="3813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组合使用时，也是 </a:t>
            </a:r>
            <a:r>
              <a:rPr lang="en-US" altLang="zh-CN"/>
              <a:t>v</a:t>
            </a:r>
            <a:r>
              <a:rPr lang="zh-CN" altLang="en-US"/>
              <a:t>-model 与value 一起，多个勾选框都绑定到同一个数组类型的数据， value的值在数组当中，就会选中这一项。这一过程也是双向的，在勾选时， value 的值也会自动 push到这个数组中，示例代码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)</a:t>
            </a:r>
            <a:r>
              <a:rPr lang="zh-CN" altLang="en-US"/>
              <a:t>如下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1388</Words>
  <Application>WPS 演示</Application>
  <PresentationFormat>全屏显示(4:3)</PresentationFormat>
  <Paragraphs>74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华文新魏</vt:lpstr>
      <vt:lpstr>Constantia</vt:lpstr>
      <vt:lpstr>Wingdings 2</vt:lpstr>
      <vt:lpstr>Wingdings 2</vt:lpstr>
      <vt:lpstr>仿宋</vt:lpstr>
      <vt:lpstr>微软雅黑</vt:lpstr>
      <vt:lpstr>Arial Unicode MS</vt:lpstr>
      <vt:lpstr>Calibri</vt:lpstr>
      <vt:lpstr>纸张</vt:lpstr>
      <vt:lpstr>Vue.js</vt:lpstr>
      <vt:lpstr>基本用法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复选框：</vt:lpstr>
      <vt:lpstr>PowerPoint 演示文稿</vt:lpstr>
      <vt:lpstr>PowerPoint 演示文稿</vt:lpstr>
      <vt:lpstr>选择列表：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绑定值</vt:lpstr>
      <vt:lpstr>PowerPoint 演示文稿</vt:lpstr>
      <vt:lpstr>PowerPoint 演示文稿</vt:lpstr>
      <vt:lpstr>PowerPoint 演示文稿</vt:lpstr>
      <vt:lpstr>选择列表：</vt:lpstr>
      <vt:lpstr>修饰符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</cp:lastModifiedBy>
  <cp:revision>225</cp:revision>
  <cp:lastPrinted>2113-01-01T00:00:00Z</cp:lastPrinted>
  <dcterms:created xsi:type="dcterms:W3CDTF">2013-06-18T02:16:00Z</dcterms:created>
  <dcterms:modified xsi:type="dcterms:W3CDTF">2020-11-17T01:45:57Z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2052-11.1.0.9999</vt:lpwstr>
  </property>
</Properties>
</file>