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35"/>
  </p:handoutMasterIdLst>
  <p:sldIdLst>
    <p:sldId id="256" r:id="rId3"/>
    <p:sldId id="424" r:id="rId4"/>
    <p:sldId id="361" r:id="rId5"/>
    <p:sldId id="360" r:id="rId6"/>
    <p:sldId id="359" r:id="rId7"/>
    <p:sldId id="344" r:id="rId8"/>
    <p:sldId id="345" r:id="rId9"/>
    <p:sldId id="363" r:id="rId10"/>
    <p:sldId id="364" r:id="rId11"/>
    <p:sldId id="346" r:id="rId12"/>
    <p:sldId id="347" r:id="rId13"/>
    <p:sldId id="348" r:id="rId14"/>
    <p:sldId id="349" r:id="rId15"/>
    <p:sldId id="350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417" r:id="rId25"/>
    <p:sldId id="418" r:id="rId27"/>
    <p:sldId id="419" r:id="rId28"/>
    <p:sldId id="420" r:id="rId29"/>
    <p:sldId id="421" r:id="rId30"/>
    <p:sldId id="422" r:id="rId31"/>
    <p:sldId id="423" r:id="rId32"/>
    <p:sldId id="453" r:id="rId33"/>
    <p:sldId id="42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https://zhuanlan.zhihu.com/p/57565371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/>
              <a:t>vue-cli</a:t>
            </a:r>
            <a:endParaRPr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NPM是随同NodeJS一起安装的包管理工具，能解决NodeJS代码部署上的很多问题，常见的使用场景有以下几种：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允许用户从NPM服务器下载别人编写的第三方包到本地使用。</a:t>
            </a:r>
            <a:endParaRPr lang="zh-CN" altLang="en-US"/>
          </a:p>
          <a:p>
            <a:pPr lvl="1"/>
            <a:r>
              <a:rPr lang="zh-CN" altLang="en-US"/>
              <a:t>允许用户从NPM服务器下载并安装别人编写的命令行程序到本地使用。</a:t>
            </a:r>
            <a:endParaRPr lang="zh-CN" altLang="en-US"/>
          </a:p>
          <a:p>
            <a:pPr lvl="1"/>
            <a:r>
              <a:rPr lang="zh-CN" altLang="en-US"/>
              <a:t>允许用户将自己编写的包或命令行程序上传到NPM服务器供别人使用。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NPM 使用介绍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由于新版的nodejs已经集成了npm，所以同样可以通过输入 "npm -v" 来测试是否成功安装</a:t>
            </a:r>
            <a:r>
              <a:rPr lang="en-US" altLang="zh-CN"/>
              <a:t>npm</a:t>
            </a:r>
            <a:r>
              <a:rPr lang="zh-CN" altLang="en-US"/>
              <a:t>。命令如下，出现版本提示表示安装成功: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$ npm -v</a:t>
            </a:r>
            <a:endParaRPr lang="zh-CN" altLang="en-US"/>
          </a:p>
          <a:p>
            <a:pPr lvl="1"/>
            <a:r>
              <a:rPr lang="zh-CN" altLang="en-US"/>
              <a:t>2.3.0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大家都知道国内直接使用 npm 的官方镜像是非常慢的，这里推荐使用淘宝 NPM 镜像。</a:t>
            </a:r>
            <a:endParaRPr lang="zh-CN" altLang="en-US"/>
          </a:p>
          <a:p>
            <a:r>
              <a:rPr lang="zh-CN" altLang="en-US"/>
              <a:t>淘宝 NPM 镜像是一个完整 npmjs.org 镜像，我们可以用此代替官方版本(只读)，同步频率目前为 10分钟 一次以保证尽量与官方服务同步。</a:t>
            </a:r>
            <a:endParaRPr lang="zh-CN" altLang="en-US"/>
          </a:p>
          <a:p>
            <a:r>
              <a:rPr lang="zh-CN" altLang="en-US"/>
              <a:t>可以使用</a:t>
            </a:r>
            <a:r>
              <a:rPr lang="zh-CN" altLang="en-US">
                <a:sym typeface="+mn-ea"/>
              </a:rPr>
              <a:t>淘宝 NPM 镜像地址</a:t>
            </a:r>
            <a:r>
              <a:rPr lang="zh-CN" altLang="en-US"/>
              <a:t>代替默认的 npm地址:</a:t>
            </a:r>
            <a:endParaRPr lang="zh-CN" altLang="en-US"/>
          </a:p>
          <a:p>
            <a:pPr lvl="1"/>
            <a:r>
              <a:rPr lang="zh-CN" altLang="en-US"/>
              <a:t>npm config set registry https://registry.npm.taobao.org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使用淘宝 NPM 镜像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 npm 命令安装模块</a:t>
            </a:r>
            <a:endParaRPr lang="zh-CN" altLang="en-US"/>
          </a:p>
          <a:p>
            <a:r>
              <a:rPr lang="zh-CN" altLang="en-US"/>
              <a:t>npm 安装 Node.js 模块语法格式如下：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 npm install &lt;Module Name&gt;</a:t>
            </a:r>
            <a:endParaRPr lang="zh-CN" altLang="en-US"/>
          </a:p>
          <a:p>
            <a:r>
              <a:rPr lang="zh-CN" altLang="en-US"/>
              <a:t>以下实例，我们使用 npm 命令安装常用的 </a:t>
            </a:r>
            <a:r>
              <a:rPr lang="en-US" altLang="zh-CN"/>
              <a:t>jquery</a:t>
            </a:r>
            <a:r>
              <a:rPr lang="zh-CN" altLang="en-US"/>
              <a:t>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 npm install jquery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全局安装与本地安装</a:t>
            </a:r>
            <a:endParaRPr lang="zh-CN" altLang="en-US"/>
          </a:p>
          <a:p>
            <a:r>
              <a:rPr lang="zh-CN" altLang="en-US"/>
              <a:t>npm 的包安装分为本地安装（local）、全局安装（global）两种，从敲的命令行来看，差别只是有没有-g而已，比如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npm install jquery # 本地安装</a:t>
            </a:r>
            <a:endParaRPr lang="zh-CN" altLang="en-US"/>
          </a:p>
          <a:p>
            <a:r>
              <a:rPr lang="zh-CN" altLang="en-US"/>
              <a:t>npm install jquery -g   # 全局安装</a:t>
            </a:r>
            <a:endParaRPr lang="zh-CN" altLang="en-US"/>
          </a:p>
          <a:p>
            <a:r>
              <a:rPr lang="zh-CN" altLang="en-US"/>
              <a:t>npm install module_name -D    即    npm install module_name --save-dev 写入devDependencies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vue cli 升级到3后，package的名字从 vue-cli 改为了 @vue/cli，装了旧版本的，建议把旧版本的卸载了，再安装新版本。</a:t>
            </a:r>
            <a:endParaRPr lang="zh-CN" altLang="en-US"/>
          </a:p>
          <a:p>
            <a:r>
              <a:rPr lang="zh-CN" altLang="en-US"/>
              <a:t>安装命令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npm install -g @vue/cli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安装完输入以下命令验证安装成功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vue --version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安装vue-cli：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构建项目方式：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命令行创建：vue create projectname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命令行选择</a:t>
            </a:r>
            <a:endParaRPr lang="zh-CN" altLang="en-US"/>
          </a:p>
          <a:p>
            <a:pPr lvl="1"/>
            <a:r>
              <a:rPr lang="zh-CN" altLang="en-US"/>
              <a:t>default 是使用默认配置</a:t>
            </a:r>
            <a:endParaRPr lang="zh-CN" altLang="en-US"/>
          </a:p>
          <a:p>
            <a:pPr lvl="1"/>
            <a:r>
              <a:rPr lang="zh-CN" altLang="en-US"/>
              <a:t>Manually select features 是自定义配置</a:t>
            </a:r>
            <a:endParaRPr lang="zh-CN" altLang="en-US"/>
          </a:p>
          <a:p>
            <a:r>
              <a:rPr lang="en-US" altLang="zh-CN"/>
              <a:t>3.npm run serve 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vue-cli的使用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</a:t>
            </a:r>
            <a:endParaRPr lang="zh-CN" altLang="en-US"/>
          </a:p>
        </p:txBody>
      </p:sp>
      <p:pic>
        <p:nvPicPr>
          <p:cNvPr id="4" name="图片 3" descr="17946653-844a3eec3177dcb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-23495"/>
            <a:ext cx="561975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Vue.js是一个渐进式的js框架，在使用</a:t>
            </a:r>
            <a:r>
              <a:rPr lang="en-US" altLang="zh-CN"/>
              <a:t>vue-cli</a:t>
            </a:r>
            <a:r>
              <a:rPr lang="zh-CN" altLang="en-US"/>
              <a:t>构建Vue项目时，可以使用一种新的构建模式：vue单文件组件。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就是一个后缀名为.vue的文件，在</a:t>
            </a:r>
            <a:r>
              <a:rPr lang="en-US" altLang="zh-CN"/>
              <a:t>vue</a:t>
            </a:r>
            <a:r>
              <a:rPr lang="zh-CN" altLang="en-US"/>
              <a:t>中使用vue-loader就可以对.vue格式的文件进行处理。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单文件组件</a:t>
            </a:r>
            <a:endParaRPr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一个.vue文件一般包含3部分，即</a:t>
            </a:r>
            <a:endParaRPr lang="zh-CN" altLang="en-US"/>
          </a:p>
          <a:p>
            <a:pPr lvl="1"/>
            <a:r>
              <a:rPr lang="zh-CN" altLang="en-US"/>
              <a:t>&lt;template&gt;、&lt;script&gt;和&lt;style&gt;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template之间的代码就是该组件的模板HTML</a:t>
            </a:r>
            <a:endParaRPr lang="zh-CN" altLang="en-US"/>
          </a:p>
          <a:p>
            <a:r>
              <a:rPr lang="zh-CN" altLang="en-US"/>
              <a:t>style之间的是CSS样式，这些</a:t>
            </a:r>
            <a:r>
              <a:rPr lang="en-US" altLang="zh-CN"/>
              <a:t>css</a:t>
            </a:r>
            <a:r>
              <a:rPr lang="zh-CN" altLang="en-US"/>
              <a:t>样式是全局生效的，</a:t>
            </a:r>
            <a:r>
              <a:rPr lang="zh-CN" altLang="en-US"/>
              <a:t>我们可以添加一个scoped属性，限制</a:t>
            </a:r>
            <a:r>
              <a:rPr lang="en-US" altLang="zh-CN"/>
              <a:t>css</a:t>
            </a:r>
            <a:r>
              <a:rPr lang="zh-CN" altLang="en-US"/>
              <a:t>只在组件内部生效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我们可以修改项目中的</a:t>
            </a:r>
            <a:r>
              <a:rPr lang="en-US" altLang="zh-CN"/>
              <a:t>app.vue</a:t>
            </a:r>
            <a:r>
              <a:rPr lang="zh-CN" altLang="en-US"/>
              <a:t>，实现我们第一个工程化的项目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node.js</a:t>
            </a:r>
            <a:endParaRPr lang="en-US" altLang="zh-CN"/>
          </a:p>
          <a:p>
            <a:r>
              <a:rPr lang="en-US" altLang="zh-CN"/>
              <a:t>npm</a:t>
            </a:r>
            <a:r>
              <a:rPr lang="zh-CN" altLang="en-US"/>
              <a:t>使用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vue-cli</a:t>
            </a:r>
            <a:endParaRPr lang="en-US" altLang="zh-CN"/>
          </a:p>
          <a:p>
            <a:r>
              <a:rPr lang="zh-CN" altLang="en-US"/>
              <a:t>第一个使用</a:t>
            </a:r>
            <a:r>
              <a:rPr lang="en-US" altLang="zh-CN"/>
              <a:t>vue-cli</a:t>
            </a:r>
            <a:r>
              <a:rPr lang="zh-CN" altLang="en-US"/>
              <a:t>编写的</a:t>
            </a:r>
            <a:r>
              <a:rPr lang="en-US" altLang="zh-CN"/>
              <a:t>vue</a:t>
            </a:r>
            <a:r>
              <a:rPr lang="zh-CN" altLang="en-US"/>
              <a:t>页面</a:t>
            </a:r>
            <a:endParaRPr lang="zh-CN" altLang="en-US"/>
          </a:p>
          <a:p>
            <a:r>
              <a:rPr lang="zh-CN" altLang="en-US">
                <a:sym typeface="+mn-ea"/>
              </a:rPr>
              <a:t>知识补充</a:t>
            </a:r>
            <a:r>
              <a:rPr altLang="zh-CN">
                <a:sym typeface="+mn-ea"/>
              </a:rPr>
              <a:t>-</a:t>
            </a:r>
            <a:r>
              <a:rPr lang="en-US">
                <a:sym typeface="+mn-ea"/>
              </a:rPr>
              <a:t>ES6</a:t>
            </a:r>
            <a:r>
              <a:rPr lang="zh-CN" altLang="en-US">
                <a:sym typeface="+mn-ea"/>
              </a:rPr>
              <a:t>中的</a:t>
            </a:r>
            <a:r>
              <a:rPr altLang="zh-CN">
                <a:sym typeface="+mn-ea"/>
              </a:rPr>
              <a:t>import</a:t>
            </a:r>
            <a:r>
              <a:rPr lang="zh-CN" altLang="en-US">
                <a:sym typeface="+mn-ea"/>
              </a:rPr>
              <a:t>、</a:t>
            </a:r>
            <a:r>
              <a:rPr altLang="zh-CN">
                <a:sym typeface="+mn-ea"/>
              </a:rPr>
              <a:t>export</a:t>
            </a:r>
            <a:endParaRPr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zh-CN">
                <a:sym typeface="+mn-ea"/>
              </a:rPr>
              <a:t>vue-cli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5135880"/>
          </a:xfrm>
        </p:spPr>
        <p:txBody>
          <a:bodyPr/>
          <a:p>
            <a:pPr marL="0" indent="0">
              <a:buNone/>
            </a:pPr>
            <a:r>
              <a:rPr lang="zh-CN" altLang="en-US"/>
              <a:t>&lt;template&gt;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&lt;div id="app"&gt;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&lt;input type="text" v-model="name" /&gt;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&lt;h1&gt;你好，{{ name }}&lt;/h1&gt;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&lt;/div&gt;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&lt;/template&gt;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&lt;style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scoped</a:t>
            </a:r>
            <a:r>
              <a:rPr lang="zh-CN" altLang="en-US"/>
              <a:t>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#app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font-size: 20px;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&lt;/style&gt;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6895" y="1515745"/>
            <a:ext cx="7529195" cy="457200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 &lt;script&gt;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export default {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data: function () {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return {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      name: ""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    };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}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};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&lt;/script&gt;</a:t>
            </a:r>
            <a:endParaRPr lang="zh-CN" altLang="en-US" sz="24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运行命令：</a:t>
            </a:r>
            <a:endParaRPr lang="zh-CN" altLang="en-US"/>
          </a:p>
          <a:p>
            <a:r>
              <a:rPr lang="zh-CN" altLang="en-US"/>
              <a:t>npm run build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用于生产环境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目前基于webpack等构建工具进行开发，模块化已经是常态，基本的import、export操作少不了，这里对常用的一些方法做一下总结。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知识补充</a:t>
            </a:r>
            <a:r>
              <a:rPr altLang="zh-CN"/>
              <a:t>-</a:t>
            </a:r>
            <a:r>
              <a:rPr altLang="zh-CN"/>
              <a:t>import</a:t>
            </a:r>
            <a:r>
              <a:rPr lang="zh-CN" altLang="en-US"/>
              <a:t>、</a:t>
            </a:r>
            <a:r>
              <a:rPr altLang="zh-CN"/>
              <a:t>export</a:t>
            </a:r>
            <a:endParaRPr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名字导出，这种方式导出多个函数，一般使用场景比如 utils、tools、common 之类的工具类函数集，或者全站统一变量等。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只需要在变量或函数前面加 `export` 关键字即可。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Named exports (导出每个 函数/变量)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//------ lib.js ------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export const sqrt = Math.sqrt;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export function square(x)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x * 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export function diag(x, 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return sqrt(square(x) + square(y));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//------ main.js 使用方式1 ------</a:t>
            </a:r>
            <a:endParaRPr lang="zh-CN" altLang="en-US"/>
          </a:p>
          <a:p>
            <a:r>
              <a:rPr lang="zh-CN" altLang="en-US"/>
              <a:t>import { square, diag } from 'lib';</a:t>
            </a:r>
            <a:endParaRPr lang="zh-CN" altLang="en-US"/>
          </a:p>
          <a:p>
            <a:r>
              <a:rPr lang="zh-CN" altLang="en-US"/>
              <a:t>console.log(square(11)); // 121</a:t>
            </a:r>
            <a:endParaRPr lang="zh-CN" altLang="en-US"/>
          </a:p>
          <a:p>
            <a:r>
              <a:rPr lang="zh-CN" altLang="en-US"/>
              <a:t>console.log(diag(4, 3)); // 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//------ main.js 使用方式2 ------</a:t>
            </a:r>
            <a:endParaRPr lang="zh-CN" altLang="en-US"/>
          </a:p>
          <a:p>
            <a:r>
              <a:rPr lang="zh-CN" altLang="en-US"/>
              <a:t>import * as lib from 'lib';</a:t>
            </a:r>
            <a:endParaRPr lang="zh-CN" altLang="en-US"/>
          </a:p>
          <a:p>
            <a:r>
              <a:rPr lang="zh-CN" altLang="en-US"/>
              <a:t>console.log(lib.square(11)); // 121</a:t>
            </a:r>
            <a:endParaRPr lang="zh-CN" altLang="en-US"/>
          </a:p>
          <a:p>
            <a:r>
              <a:rPr lang="zh-CN" altLang="en-US"/>
              <a:t>console.log(lib.diag(4, 3)); // 5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8000"/>
            <a:ext cx="8229600" cy="5588000"/>
          </a:xfrm>
        </p:spPr>
        <p:txBody>
          <a:bodyPr/>
          <a:p>
            <a:r>
              <a:rPr lang="zh-CN" altLang="en-US"/>
              <a:t>我们也可以直接导出一个列表，例如上面的lib.js可以改写成：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//------ lib.js ------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sqrt = Math.sqrt;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function square(x)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return x * x;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function add (x, y)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return x + y;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export {sqrt, square, add}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这种方式比较简单，一般用于一个类文件，或者功能比较单一的函数文件使用。一个模块中只能有一个export default默认输出。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export default与export的主要区别有2个：</a:t>
            </a:r>
            <a:endParaRPr lang="zh-CN" altLang="en-US"/>
          </a:p>
          <a:p>
            <a:r>
              <a:rPr lang="zh-CN" altLang="en-US"/>
              <a:t>不需要知道导出的具体变量名</a:t>
            </a:r>
            <a:endParaRPr lang="zh-CN" altLang="en-US"/>
          </a:p>
          <a:p>
            <a:r>
              <a:rPr lang="zh-CN" altLang="en-US"/>
              <a:t>导入(import)时不需要{}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Default exports (导出一个默认 函数/类)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//------ myFunc.js ------</a:t>
            </a:r>
            <a:endParaRPr lang="zh-CN" altLang="en-US"/>
          </a:p>
          <a:p>
            <a:r>
              <a:rPr lang="zh-CN" altLang="en-US"/>
              <a:t>export default function () { ...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//------ main.js ------</a:t>
            </a:r>
            <a:endParaRPr lang="zh-CN" altLang="en-US"/>
          </a:p>
          <a:p>
            <a:r>
              <a:rPr lang="zh-CN" altLang="en-US"/>
              <a:t>import myFunc from 'myFunc';</a:t>
            </a:r>
            <a:endParaRPr lang="zh-CN" altLang="en-US"/>
          </a:p>
          <a:p>
            <a:r>
              <a:rPr lang="zh-CN" altLang="en-US"/>
              <a:t>myFunc();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现在的前端开发需要复杂的JavaScript代码和一大堆依赖包。为了简化开发的复杂度，前端社区涌现出了很多好的实践方法，比如模块化，</a:t>
            </a:r>
            <a:r>
              <a:rPr lang="en-US" altLang="zh-CN"/>
              <a:t>webpack</a:t>
            </a:r>
            <a:r>
              <a:rPr lang="zh-CN" altLang="en-US"/>
              <a:t>，</a:t>
            </a:r>
            <a:r>
              <a:rPr lang="zh-CN" altLang="en-US"/>
              <a:t>scss、less等CSS预处理器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vue-cli 是一个官方发布 vue.js 项目脚手架，使用 vue-cli 可以</a:t>
            </a:r>
            <a:r>
              <a:rPr lang="zh-CN" altLang="en-US">
                <a:sym typeface="+mn-ea"/>
              </a:rPr>
              <a:t>配合现代的开发框架，</a:t>
            </a:r>
            <a:r>
              <a:rPr lang="zh-CN" altLang="en-US">
                <a:sym typeface="+mn-ea"/>
              </a:rPr>
              <a:t>快速创建 vue 项目，GitHub地址是：https://github.com/vuejs/vue-cli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</a:t>
            </a:r>
            <a:r>
              <a:rPr lang="zh-CN" altLang="en-US"/>
              <a:t>可以简写路径。</a:t>
            </a:r>
            <a:endParaRPr lang="zh-CN" altLang="en-US"/>
          </a:p>
          <a:p>
            <a:pPr marL="367030" lvl="1" indent="0">
              <a:buNone/>
            </a:pPr>
            <a:r>
              <a:rPr lang="zh-CN" altLang="en-US"/>
              <a:t>// 原本导入写法</a:t>
            </a:r>
            <a:endParaRPr lang="zh-CN" altLang="en-US"/>
          </a:p>
          <a:p>
            <a:pPr marL="367030" lvl="1" indent="0">
              <a:buNone/>
            </a:pPr>
            <a:r>
              <a:rPr lang="zh-CN" altLang="en-US"/>
              <a:t>import router from './router/index.js'</a:t>
            </a:r>
            <a:endParaRPr lang="zh-CN" altLang="en-US"/>
          </a:p>
          <a:p>
            <a:pPr marL="367030" lvl="1" indent="0">
              <a:buNone/>
            </a:pPr>
            <a:r>
              <a:rPr lang="zh-CN" altLang="en-US"/>
              <a:t>//可以去掉后缀</a:t>
            </a:r>
            <a:endParaRPr lang="zh-CN" altLang="en-US"/>
          </a:p>
          <a:p>
            <a:pPr marL="367030" lvl="1" indent="0">
              <a:buNone/>
            </a:pPr>
            <a:r>
              <a:rPr lang="zh-CN" altLang="en-US"/>
              <a:t>import router from './router/index'</a:t>
            </a:r>
            <a:endParaRPr lang="zh-CN" altLang="en-US"/>
          </a:p>
          <a:p>
            <a:pPr marL="367030" lvl="1" indent="0">
              <a:buNone/>
            </a:pPr>
            <a:r>
              <a:rPr lang="zh-CN" altLang="en-US"/>
              <a:t>// 最终写法</a:t>
            </a:r>
            <a:endParaRPr lang="zh-CN" altLang="en-US"/>
          </a:p>
          <a:p>
            <a:pPr marL="367030" lvl="1" indent="0">
              <a:buNone/>
            </a:pPr>
            <a:r>
              <a:rPr lang="zh-CN" altLang="en-US"/>
              <a:t>// 如果导入的是一个文件夹，它默认会去找index.js</a:t>
            </a:r>
            <a:endParaRPr lang="zh-CN" altLang="en-US"/>
          </a:p>
          <a:p>
            <a:pPr marL="367030" lvl="1" indent="0">
              <a:buNone/>
            </a:pPr>
            <a:r>
              <a:rPr lang="zh-CN" altLang="en-US"/>
              <a:t>import router from './router'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/>
          <a:p>
            <a:r>
              <a:rPr lang="zh-CN" altLang="en-US"/>
              <a:t>key-value 一样时可以简写</a:t>
            </a:r>
            <a:endParaRPr lang="zh-CN" altLang="en-US"/>
          </a:p>
          <a:p>
            <a:pPr lvl="1"/>
            <a:r>
              <a:rPr lang="zh-CN" altLang="en-US"/>
              <a:t>var a = 12, b = 5</a:t>
            </a:r>
            <a:endParaRPr lang="zh-CN" altLang="en-US"/>
          </a:p>
          <a:p>
            <a:pPr lvl="1"/>
            <a:r>
              <a:rPr lang="zh-CN" altLang="en-US"/>
              <a:t>console.log({a:a, b:b})</a:t>
            </a:r>
            <a:endParaRPr lang="zh-CN" altLang="en-US"/>
          </a:p>
          <a:p>
            <a:pPr lvl="1"/>
            <a:r>
              <a:rPr lang="zh-CN" altLang="en-US"/>
              <a:t>console.log({a, b})</a:t>
            </a:r>
            <a:endParaRPr lang="zh-CN" altLang="en-US"/>
          </a:p>
          <a:p>
            <a:pPr lvl="1"/>
            <a:r>
              <a:rPr lang="zh-CN" altLang="en-US"/>
              <a:t>console.log({a, b, c:"c"})</a:t>
            </a:r>
            <a:endParaRPr lang="zh-CN" altLang="en-US"/>
          </a:p>
          <a:p>
            <a:pPr lvl="1"/>
            <a:r>
              <a:rPr lang="zh-CN" altLang="en-US"/>
              <a:t>console.log({ a, b, show(){ console.log('a') }})</a:t>
            </a:r>
            <a:endParaRPr lang="zh-CN" altLang="en-US"/>
          </a:p>
          <a:p>
            <a:pPr lvl="0"/>
            <a:r>
              <a:rPr lang="zh-CN" altLang="en-US"/>
              <a:t>显示结果</a:t>
            </a:r>
            <a:endParaRPr lang="zh-CN" altLang="en-US"/>
          </a:p>
          <a:p>
            <a:pPr lvl="1"/>
            <a:r>
              <a:rPr lang="zh-CN" altLang="en-US"/>
              <a:t>{ a: 12, b: 5 }</a:t>
            </a:r>
            <a:endParaRPr lang="zh-CN" altLang="en-US"/>
          </a:p>
          <a:p>
            <a:pPr lvl="1"/>
            <a:r>
              <a:rPr lang="zh-CN" altLang="en-US"/>
              <a:t>{ a: 12, b: 5 }</a:t>
            </a:r>
            <a:endParaRPr lang="zh-CN" altLang="en-US"/>
          </a:p>
          <a:p>
            <a:pPr lvl="1"/>
            <a:r>
              <a:rPr lang="zh-CN" altLang="en-US"/>
              <a:t>{ a: 12, b: 5, c: 'c' }</a:t>
            </a:r>
            <a:endParaRPr lang="zh-CN" altLang="en-US"/>
          </a:p>
          <a:p>
            <a:pPr lvl="1"/>
            <a:r>
              <a:rPr lang="zh-CN" altLang="en-US"/>
              <a:t>{ a: 12, b: 5, show: [Function: show] }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知识补充</a:t>
            </a:r>
            <a:r>
              <a:rPr altLang="zh-CN"/>
              <a:t>-ES6</a:t>
            </a:r>
            <a:r>
              <a:rPr lang="zh-CN" altLang="en-US"/>
              <a:t>中的</a:t>
            </a:r>
            <a:r>
              <a:rPr lang="zh-CN" altLang="en-US"/>
              <a:t>对象简写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6600"/>
            <a:ext cx="8229600" cy="5359400"/>
          </a:xfrm>
        </p:spPr>
        <p:txBody>
          <a:bodyPr/>
          <a:p>
            <a:r>
              <a:rPr lang="zh-CN" altLang="en-US"/>
              <a:t>Vue CLI 是一个基于 Vue.js 进行快速开发的完整系统，提供：</a:t>
            </a:r>
            <a:endParaRPr lang="zh-CN" altLang="en-US"/>
          </a:p>
          <a:p>
            <a:pPr lvl="1"/>
            <a:r>
              <a:rPr lang="zh-CN" altLang="en-US"/>
              <a:t>    通过 @vue/cli 实现的交互式的项目脚手架。</a:t>
            </a:r>
            <a:endParaRPr lang="zh-CN" altLang="en-US"/>
          </a:p>
          <a:p>
            <a:pPr lvl="1"/>
            <a:r>
              <a:rPr lang="zh-CN" altLang="en-US"/>
              <a:t>    通过 @vue/cli + @vue/cli-service-global 实现的零配置原型开发。</a:t>
            </a:r>
            <a:endParaRPr lang="zh-CN" altLang="en-US"/>
          </a:p>
          <a:p>
            <a:pPr lvl="1"/>
            <a:r>
              <a:rPr lang="zh-CN" altLang="en-US"/>
              <a:t>    一个运行时依赖 (@vue/cli-service)，该依赖：</a:t>
            </a:r>
            <a:endParaRPr lang="zh-CN" altLang="en-US"/>
          </a:p>
          <a:p>
            <a:pPr lvl="2"/>
            <a:r>
              <a:rPr lang="zh-CN" altLang="en-US"/>
              <a:t>        可升级；</a:t>
            </a:r>
            <a:endParaRPr lang="zh-CN" altLang="en-US"/>
          </a:p>
          <a:p>
            <a:pPr lvl="2"/>
            <a:r>
              <a:rPr lang="zh-CN" altLang="en-US"/>
              <a:t>        基于 webpack 构建，并带有合理的默认配置；</a:t>
            </a:r>
            <a:endParaRPr lang="zh-CN" altLang="en-US"/>
          </a:p>
          <a:p>
            <a:pPr lvl="2"/>
            <a:r>
              <a:rPr lang="zh-CN" altLang="en-US"/>
              <a:t>        可以通过项目内的配置文件进行配置；</a:t>
            </a:r>
            <a:endParaRPr lang="zh-CN" altLang="en-US"/>
          </a:p>
          <a:p>
            <a:pPr lvl="2"/>
            <a:r>
              <a:rPr lang="zh-CN" altLang="en-US"/>
              <a:t>        可以通过插件进行扩展。</a:t>
            </a:r>
            <a:endParaRPr lang="zh-CN" altLang="en-US"/>
          </a:p>
          <a:p>
            <a:pPr lvl="1"/>
            <a:r>
              <a:rPr lang="zh-CN" altLang="en-US"/>
              <a:t>    一个丰富的官方插件集合，集成了前端生态中最好的工具。</a:t>
            </a:r>
            <a:endParaRPr lang="zh-CN" altLang="en-US"/>
          </a:p>
          <a:p>
            <a:pPr lvl="1"/>
            <a:r>
              <a:rPr lang="zh-CN" altLang="en-US"/>
              <a:t>    一套完全图形化的创建和管理 Vue.js 项目的用户界面。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vue</a:t>
            </a:r>
            <a:r>
              <a:rPr lang="en-US" altLang="zh-CN">
                <a:sym typeface="+mn-ea"/>
              </a:rPr>
              <a:t>-cli</a:t>
            </a:r>
            <a:r>
              <a:rPr lang="zh-CN" altLang="en-US">
                <a:sym typeface="+mn-ea"/>
              </a:rPr>
              <a:t>需要先安装</a:t>
            </a:r>
            <a:r>
              <a:rPr lang="en-US" altLang="zh-CN">
                <a:sym typeface="+mn-ea"/>
              </a:rPr>
              <a:t>node.js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环境搭建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133715" cy="4572000"/>
          </a:xfrm>
        </p:spPr>
        <p:txBody>
          <a:bodyPr/>
          <a:p>
            <a:r>
              <a:rPr lang="en-US" altLang="zh-CN"/>
              <a:t>简单的说 Node.js 就是运行在</a:t>
            </a:r>
            <a:r>
              <a:rPr lang="en-US" altLang="zh-CN">
                <a:solidFill>
                  <a:srgbClr val="FFFF00"/>
                </a:solidFill>
              </a:rPr>
              <a:t>服务端</a:t>
            </a:r>
            <a:r>
              <a:rPr lang="en-US" altLang="zh-CN"/>
              <a:t>的 JavaScript。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 是一个基于Chrome JavaScript 运行时建立的一个平台。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Node.js是一个事件驱动I/O服务端JavaScript环境，基于Google的V8引擎，V8引擎</a:t>
            </a:r>
            <a:r>
              <a:rPr lang="zh-CN" altLang="en-US"/>
              <a:t>具有</a:t>
            </a:r>
            <a:r>
              <a:rPr lang="en-US" altLang="zh-CN"/>
              <a:t>执行Javascript的速度快，性能好</a:t>
            </a:r>
            <a:r>
              <a:rPr lang="zh-CN" altLang="en-US"/>
              <a:t>的特点</a:t>
            </a:r>
            <a:r>
              <a:rPr lang="en-US" altLang="zh-CN"/>
              <a:t>。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/>
              <a:t>node.js</a:t>
            </a:r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735" y="476250"/>
            <a:ext cx="19240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Node.js 安装包及源码下载地址为：https://nodejs.org/en/download/。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验证是否安装配置成功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node -v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Node.js 安装配置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脚本模式</a:t>
            </a:r>
            <a:endParaRPr lang="zh-CN" altLang="en-US"/>
          </a:p>
          <a:p>
            <a:r>
              <a:rPr lang="zh-CN" altLang="en-US"/>
              <a:t>在文件中写入</a:t>
            </a:r>
            <a:endParaRPr lang="zh-CN" altLang="en-US"/>
          </a:p>
          <a:p>
            <a:r>
              <a:rPr lang="zh-CN" altLang="en-US"/>
              <a:t>console.log("Hello World");</a:t>
            </a:r>
            <a:endParaRPr lang="zh-CN" altLang="en-US"/>
          </a:p>
          <a:p>
            <a:r>
              <a:rPr lang="zh-CN" altLang="en-US"/>
              <a:t>保存该文件，文件名为 helloworld.js， 并通过 node命令来执行：</a:t>
            </a:r>
            <a:endParaRPr lang="zh-CN" altLang="en-US"/>
          </a:p>
          <a:p>
            <a:r>
              <a:rPr lang="zh-CN" altLang="en-US"/>
              <a:t>node helloworld.js</a:t>
            </a:r>
            <a:endParaRPr lang="zh-CN" altLang="en-US"/>
          </a:p>
          <a:p>
            <a:r>
              <a:rPr lang="zh-CN" altLang="en-US"/>
              <a:t>程序执行后，正常的话，就会在终端输出 Hello World。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第一个Node.js程序：Hello World！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交互模式</a:t>
            </a:r>
            <a:endParaRPr lang="zh-CN" altLang="en-US"/>
          </a:p>
          <a:p>
            <a:r>
              <a:rPr lang="zh-CN" altLang="en-US"/>
              <a:t>打开终端，键入node进入命令交互模式，可以输入一条代码语句后立即执行并显示结果，例如：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 node</a:t>
            </a:r>
            <a:endParaRPr lang="zh-CN" altLang="en-US"/>
          </a:p>
          <a:p>
            <a:r>
              <a:rPr lang="zh-CN" altLang="en-US"/>
              <a:t>&gt; console.log('Hello World!');</a:t>
            </a:r>
            <a:endParaRPr lang="zh-CN" altLang="en-US"/>
          </a:p>
          <a:p>
            <a:r>
              <a:rPr lang="zh-CN" altLang="en-US"/>
              <a:t>Hello World!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4192</Words>
  <Application>WPS 演示</Application>
  <PresentationFormat>全屏显示(4:3)</PresentationFormat>
  <Paragraphs>247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vue-cli</vt:lpstr>
      <vt:lpstr>vue-cli</vt:lpstr>
      <vt:lpstr>简介</vt:lpstr>
      <vt:lpstr>PowerPoint 演示文稿</vt:lpstr>
      <vt:lpstr>环境搭建</vt:lpstr>
      <vt:lpstr>node.js简介</vt:lpstr>
      <vt:lpstr>Node.js 安装配置</vt:lpstr>
      <vt:lpstr>第一个Node.js程序：Hello World！</vt:lpstr>
      <vt:lpstr>PowerPoint 演示文稿</vt:lpstr>
      <vt:lpstr>NPM 使用介绍</vt:lpstr>
      <vt:lpstr>PowerPoint 演示文稿</vt:lpstr>
      <vt:lpstr>使用淘宝 NPM 镜像</vt:lpstr>
      <vt:lpstr>PowerPoint 演示文稿</vt:lpstr>
      <vt:lpstr>PowerPoint 演示文稿</vt:lpstr>
      <vt:lpstr>安装vue-cli：</vt:lpstr>
      <vt:lpstr>vue-cli的使用</vt:lpstr>
      <vt:lpstr>项目目录</vt:lpstr>
      <vt:lpstr>单文件组件</vt:lpstr>
      <vt:lpstr>PowerPoint 演示文稿</vt:lpstr>
      <vt:lpstr>PowerPoint 演示文稿</vt:lpstr>
      <vt:lpstr>PowerPoint 演示文稿</vt:lpstr>
      <vt:lpstr>用于生产环境</vt:lpstr>
      <vt:lpstr>知识补充-import、export</vt:lpstr>
      <vt:lpstr>Named exports (导出每个 函数/变量)</vt:lpstr>
      <vt:lpstr>PowerPoint 演示文稿</vt:lpstr>
      <vt:lpstr>PowerPoint 演示文稿</vt:lpstr>
      <vt:lpstr>PowerPoint 演示文稿</vt:lpstr>
      <vt:lpstr>Default exports (导出一个默认 函数/类)</vt:lpstr>
      <vt:lpstr>PowerPoint 演示文稿</vt:lpstr>
      <vt:lpstr>PowerPoint 演示文稿</vt:lpstr>
      <vt:lpstr>知识补充-ES6中的对象简写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273</cp:revision>
  <cp:lastPrinted>2113-01-01T00:00:00Z</cp:lastPrinted>
  <dcterms:created xsi:type="dcterms:W3CDTF">2013-06-18T02:16:00Z</dcterms:created>
  <dcterms:modified xsi:type="dcterms:W3CDTF">2021-06-24T13:49:04Z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2052-11.1.0.10495</vt:lpwstr>
  </property>
  <property fmtid="{D5CDD505-2E9C-101B-9397-08002B2CF9AE}" pid="4" name="ICV">
    <vt:lpwstr>4E201531A4F24C599ED32A9BA5236B6A</vt:lpwstr>
  </property>
</Properties>
</file>