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6" r:id="rId15"/>
    <p:sldId id="357" r:id="rId16"/>
    <p:sldId id="358" r:id="rId17"/>
    <p:sldId id="359" r:id="rId18"/>
    <p:sldId id="360" r:id="rId19"/>
    <p:sldId id="361" r:id="rId20"/>
    <p:sldId id="363" r:id="rId21"/>
    <p:sldId id="364" r:id="rId22"/>
    <p:sldId id="365" r:id="rId23"/>
    <p:sldId id="366" r:id="rId24"/>
    <p:sldId id="355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0" autoAdjust="0"/>
    <p:restoredTop sz="94660"/>
  </p:normalViewPr>
  <p:slideViewPr>
    <p:cSldViewPr>
      <p:cViewPr varScale="1">
        <p:scale>
          <a:sx n="70" d="100"/>
          <a:sy n="70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7B5FE94-8700-4B4D-90E1-E2F02A0C51A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F186A8A-21F0-4FE3-8348-35939F75271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9C7AE-9AD3-4BB8-80ED-05DC884F1212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69E84-651C-4A68-B007-854D35D994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B1E60-BA20-4A40-B77D-5249439FB4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3B20-C4BF-4449-BA07-6A94C293E0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D9E57-3BDE-4478-B8F0-DDFB9E9523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A777-1892-4189-85FD-557FD98D69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511A3-8FD4-4BAD-8AB4-CE168D91978E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0D136-EF34-427B-8DB8-519AE07406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6D374-DD4B-464C-BD93-34504E0C39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019BC-8ED3-4D4D-8C55-D170C2B879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3DDB-5868-4D73-8674-D8F92CC868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89D96FA5-F5A9-418C-83C4-4204CE6516A3}" type="slidenum">
              <a:rPr lang="en-US" altLang="zh-CN"/>
            </a:fld>
            <a:endParaRPr lang="en-US" altLang="zh-CN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 panose="05020102010507070707"/>
              <a:buNone/>
              <a:defRPr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33513"/>
            <a:ext cx="83058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/>
              <a:t>vue-router</a:t>
            </a:r>
            <a:endParaRPr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再在main.js里完成路由剩余配置。创建一个数组来制定路由匹配列表，每一个路由映射一个组件：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635" y="2733675"/>
            <a:ext cx="37109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const routes=[</a:t>
            </a:r>
            <a:endParaRPr lang="zh-CN" altLang="en-US"/>
          </a:p>
          <a:p>
            <a:r>
              <a:rPr lang="zh-CN" altLang="en-US"/>
              <a:t>  {</a:t>
            </a:r>
            <a:endParaRPr lang="zh-CN" altLang="en-US"/>
          </a:p>
          <a:p>
            <a:r>
              <a:rPr lang="zh-CN" altLang="en-US"/>
              <a:t>    path:'/index',</a:t>
            </a:r>
            <a:endParaRPr lang="zh-CN" altLang="en-US"/>
          </a:p>
          <a:p>
            <a:r>
              <a:rPr lang="zh-CN" altLang="en-US"/>
              <a:t>    component:Index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{</a:t>
            </a:r>
            <a:endParaRPr lang="zh-CN" altLang="en-US"/>
          </a:p>
          <a:p>
            <a:r>
              <a:rPr lang="zh-CN" altLang="en-US"/>
              <a:t>    path:'/about',</a:t>
            </a:r>
            <a:endParaRPr lang="zh-CN" altLang="en-US"/>
          </a:p>
          <a:p>
            <a:r>
              <a:rPr lang="zh-CN" altLang="en-US"/>
              <a:t>    component:About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]</a:t>
            </a:r>
            <a:endParaRPr lang="zh-CN" altLang="en-US"/>
          </a:p>
          <a:p>
            <a:r>
              <a:rPr lang="zh-CN" altLang="en-US"/>
              <a:t>const router=new VueRouter({</a:t>
            </a:r>
            <a:endParaRPr lang="zh-CN" altLang="en-US"/>
          </a:p>
          <a:p>
            <a:r>
              <a:rPr lang="zh-CN" altLang="en-US"/>
              <a:t>  routes:routes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76545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new Vue({</a:t>
            </a:r>
            <a:endParaRPr lang="zh-CN" altLang="en-US"/>
          </a:p>
          <a:p>
            <a:r>
              <a:rPr lang="zh-CN" altLang="en-US"/>
              <a:t>  router:router,</a:t>
            </a:r>
            <a:endParaRPr lang="zh-CN" altLang="en-US"/>
          </a:p>
          <a:p>
            <a:r>
              <a:rPr lang="zh-CN" altLang="en-US"/>
              <a:t>  render: h =&gt; h(App),</a:t>
            </a:r>
            <a:endParaRPr lang="zh-CN" altLang="en-US"/>
          </a:p>
          <a:p>
            <a:r>
              <a:rPr lang="zh-CN" altLang="en-US"/>
              <a:t>}).$mount('#app')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跳转</a:t>
            </a:r>
            <a:endParaRPr lang="zh-CN" altLang="en-US"/>
          </a:p>
          <a:p>
            <a:r>
              <a:rPr lang="zh-CN" altLang="en-US"/>
              <a:t>vue-router有两种跳转页面的办法，最简单的一种是</a:t>
            </a:r>
            <a:r>
              <a:rPr lang="zh-CN" altLang="en-US"/>
              <a:t>使用内置的&lt;router-link&gt;组件，它会被渲染为一个&lt;a&gt;标签：</a:t>
            </a:r>
            <a:endParaRPr lang="zh-CN" altLang="en-US"/>
          </a:p>
          <a:p>
            <a:r>
              <a:rPr lang="zh-CN" altLang="en-US">
                <a:solidFill>
                  <a:srgbClr val="FFFF00"/>
                </a:solidFill>
              </a:rPr>
              <a:t>//</a:t>
            </a:r>
            <a:r>
              <a:rPr lang="en-US" altLang="zh-CN">
                <a:solidFill>
                  <a:srgbClr val="FFFF00"/>
                </a:solidFill>
              </a:rPr>
              <a:t>App</a:t>
            </a:r>
            <a:r>
              <a:rPr lang="zh-CN" altLang="en-US">
                <a:solidFill>
                  <a:srgbClr val="FFFF00"/>
                </a:solidFill>
              </a:rPr>
              <a:t>.vue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&lt;template&gt;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&lt;div&gt;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 &lt;router-link to="/about"&gt;跳转到about&lt;/router-link&gt;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&lt;/div&gt;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&lt;/template&gt;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显示</a:t>
            </a:r>
            <a:endParaRPr lang="zh-CN" altLang="en-US"/>
          </a:p>
          <a:p>
            <a:r>
              <a:rPr lang="zh-CN" altLang="en-US"/>
              <a:t>使用Vue提供的标签，创建容器，容纳要显示的组件</a:t>
            </a:r>
            <a:endParaRPr lang="zh-CN" altLang="en-US"/>
          </a:p>
          <a:p>
            <a:r>
              <a:rPr lang="zh-CN" altLang="en-US">
                <a:solidFill>
                  <a:srgbClr val="FFFF00"/>
                </a:solidFill>
              </a:rPr>
              <a:t>&lt;router-view&gt;&lt;/router-view&gt;  </a:t>
            </a:r>
            <a:endParaRPr lang="zh-CN" altLang="en-US">
              <a:solidFill>
                <a:srgbClr val="FFFF00"/>
              </a:solidFill>
            </a:endParaRPr>
          </a:p>
          <a:p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到这里为止，我们的路由就可以使用了。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实际生活中的应用界面，通常由多层嵌套的组件组合而成。同样地，URL 中各段动态路径也按某种结构对应嵌套的各层组件，例如：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嵌套路由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" y="3013075"/>
            <a:ext cx="7919720" cy="3082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1200" y="550545"/>
            <a:ext cx="8229600" cy="5545455"/>
          </a:xfrm>
        </p:spPr>
        <p:txBody>
          <a:bodyPr/>
          <a:p>
            <a:r>
              <a:rPr lang="zh-CN" altLang="en-US" sz="2400">
                <a:solidFill>
                  <a:srgbClr val="FFFF00"/>
                </a:solidFill>
              </a:rPr>
              <a:t>const router = new VueRouter({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  routes: [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    {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      path: '/user', component: User,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      children: [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        {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           path: 'profile',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          component: UserProfile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        },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        // ...其他子路由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      ]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    }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  ]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})</a:t>
            </a:r>
            <a:endParaRPr lang="zh-CN" alt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我们也有可能使用命名视图创建嵌套视图的复杂布局。这时你也需要命名用到的嵌套 router-view 组件。我们以一个设置面板为例：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命名视图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" y="3102610"/>
            <a:ext cx="9104630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3515" y="925195"/>
            <a:ext cx="34429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&lt;!-- UserSettings.vue --&gt;</a:t>
            </a:r>
            <a:endParaRPr lang="zh-CN" altLang="en-US"/>
          </a:p>
          <a:p>
            <a:r>
              <a:rPr lang="zh-CN" altLang="en-US"/>
              <a:t>&lt;div&gt;</a:t>
            </a:r>
            <a:endParaRPr lang="zh-CN" altLang="en-US"/>
          </a:p>
          <a:p>
            <a:r>
              <a:rPr lang="zh-CN" altLang="en-US"/>
              <a:t>  &lt;h1&gt;User Settings&lt;/h1&gt;</a:t>
            </a:r>
            <a:endParaRPr lang="zh-CN" altLang="en-US"/>
          </a:p>
          <a:p>
            <a:r>
              <a:rPr lang="zh-CN" altLang="en-US"/>
              <a:t>  &lt;NavBar/&gt;</a:t>
            </a:r>
            <a:endParaRPr lang="zh-CN" altLang="en-US"/>
          </a:p>
          <a:p>
            <a:r>
              <a:rPr lang="zh-CN" altLang="en-US"/>
              <a:t>  &lt;router-view/&gt;</a:t>
            </a:r>
            <a:endParaRPr lang="zh-CN" altLang="en-US"/>
          </a:p>
          <a:p>
            <a:r>
              <a:rPr lang="zh-CN" altLang="en-US"/>
              <a:t>  &lt;router-view </a:t>
            </a:r>
            <a:r>
              <a:rPr lang="zh-CN" altLang="en-US">
                <a:solidFill>
                  <a:srgbClr val="FFFF00"/>
                </a:solidFill>
              </a:rPr>
              <a:t>name="helper"</a:t>
            </a:r>
            <a:r>
              <a:rPr lang="zh-CN" altLang="en-US"/>
              <a:t>/&gt;</a:t>
            </a:r>
            <a:endParaRPr lang="zh-CN" altLang="en-US"/>
          </a:p>
          <a:p>
            <a:r>
              <a:rPr lang="zh-CN" altLang="en-US"/>
              <a:t>&lt;/div&gt;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39210" y="474980"/>
            <a:ext cx="493776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path: '/settings',</a:t>
            </a:r>
            <a:endParaRPr lang="zh-CN" altLang="en-US"/>
          </a:p>
          <a:p>
            <a:r>
              <a:rPr lang="zh-CN" altLang="en-US"/>
              <a:t>   component: UserSettings,</a:t>
            </a:r>
            <a:endParaRPr lang="zh-CN" altLang="en-US"/>
          </a:p>
          <a:p>
            <a:r>
              <a:rPr lang="zh-CN" altLang="en-US"/>
              <a:t>  children: [{</a:t>
            </a:r>
            <a:endParaRPr lang="zh-CN" altLang="en-US"/>
          </a:p>
          <a:p>
            <a:r>
              <a:rPr lang="zh-CN" altLang="en-US"/>
              <a:t>    path: 'emails',</a:t>
            </a:r>
            <a:endParaRPr lang="zh-CN" altLang="en-US"/>
          </a:p>
          <a:p>
            <a:r>
              <a:rPr lang="zh-CN" altLang="en-US"/>
              <a:t>    component: UserEmailsSubscriptions</a:t>
            </a:r>
            <a:endParaRPr lang="zh-CN" altLang="en-US"/>
          </a:p>
          <a:p>
            <a:r>
              <a:rPr lang="zh-CN" altLang="en-US"/>
              <a:t>  }, {</a:t>
            </a:r>
            <a:endParaRPr lang="zh-CN" altLang="en-US"/>
          </a:p>
          <a:p>
            <a:r>
              <a:rPr lang="zh-CN" altLang="en-US"/>
              <a:t>    path: 'profile',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FFFF00"/>
                </a:solidFill>
              </a:rPr>
              <a:t>components: {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  default: UserProfile,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  helper: UserProfilePreview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}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/>
              <a:t>  }]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路由组件传参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6175" y="1793875"/>
            <a:ext cx="5666740" cy="1984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路由组件中读取请求参数</a:t>
            </a:r>
            <a:endParaRPr lang="zh-CN" altLang="en-US"/>
          </a:p>
          <a:p>
            <a:r>
              <a:rPr lang="zh-CN" altLang="en-US">
                <a:solidFill>
                  <a:srgbClr val="FFFF00"/>
                </a:solidFill>
              </a:rPr>
              <a:t>{{$route.params}} 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除了使用 &lt;router-link&gt; 创建 a 标签来定义导航链接，我们还可以借助 router 的实例方法，通过编写代码来实现。</a:t>
            </a:r>
            <a:endParaRPr lang="zh-CN" altLang="en-US"/>
          </a:p>
          <a:p>
            <a:pPr algn="ctr"/>
            <a:r>
              <a:rPr lang="zh-CN" altLang="en-US">
                <a:solidFill>
                  <a:srgbClr val="FFFF00"/>
                </a:solidFill>
              </a:rPr>
              <a:t>router.push(location, onComplete?, onAbort?)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zh-CN" altLang="en-US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tx1"/>
                </a:solidFill>
              </a:rPr>
              <a:t>当点击 &lt;router-link&gt; 时，这个方法会在内部调用，所以说，点击 &lt;router-link :to="..."&gt; 等同于调用 router.push(...)。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编程式的导航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Vue.js提供了插件机制，可以在全局添加一些功能。它们可以简单到几个方法、属性，也可以很复杂，比如一整套组件库。</a:t>
            </a:r>
            <a:endParaRPr lang="zh-CN" altLang="en-US"/>
          </a:p>
          <a:p/>
          <a:p>
            <a:pPr algn="l"/>
            <a:r>
              <a:rPr lang="zh-CN" altLang="en-US"/>
              <a:t>本章我们主要讲解前端路由的概念与vue-router插件的使用方法。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4240"/>
            <a:ext cx="8229600" cy="5191760"/>
          </a:xfrm>
        </p:spPr>
        <p:txBody>
          <a:bodyPr/>
          <a:p>
            <a:r>
              <a:rPr lang="zh-CN" altLang="en-US"/>
              <a:t>// 字符串</a:t>
            </a:r>
            <a:endParaRPr lang="zh-CN" altLang="en-US"/>
          </a:p>
          <a:p>
            <a:r>
              <a:rPr lang="zh-CN" altLang="en-US"/>
              <a:t>router.push('home')</a:t>
            </a:r>
            <a:endParaRPr lang="zh-CN" altLang="en-US"/>
          </a:p>
          <a:p>
            <a:r>
              <a:rPr lang="zh-CN" altLang="en-US"/>
              <a:t>// 对象</a:t>
            </a:r>
            <a:endParaRPr lang="zh-CN" altLang="en-US"/>
          </a:p>
          <a:p>
            <a:r>
              <a:rPr lang="zh-CN" altLang="en-US"/>
              <a:t>router.push({ path: 'home' })</a:t>
            </a:r>
            <a:endParaRPr lang="zh-CN" altLang="en-US"/>
          </a:p>
          <a:p>
            <a:r>
              <a:rPr lang="zh-CN" altLang="en-US"/>
              <a:t>// 命名的路由</a:t>
            </a:r>
            <a:endParaRPr lang="zh-CN" altLang="en-US"/>
          </a:p>
          <a:p>
            <a:r>
              <a:rPr lang="zh-CN" altLang="en-US"/>
              <a:t>const userId = '123'</a:t>
            </a:r>
            <a:endParaRPr lang="zh-CN" altLang="en-US"/>
          </a:p>
          <a:p>
            <a:r>
              <a:rPr lang="zh-CN" altLang="en-US"/>
              <a:t>router.push({ name: 'user', params: { userId }}) // -&gt; /user/123</a:t>
            </a:r>
            <a:endParaRPr lang="zh-CN" altLang="en-US"/>
          </a:p>
          <a:p>
            <a:r>
              <a:rPr lang="zh-CN" altLang="en-US"/>
              <a:t>router.push({ path: `/user/${userId}` }) // -&gt; /user/123</a:t>
            </a:r>
            <a:endParaRPr lang="zh-CN" altLang="en-US"/>
          </a:p>
          <a:p>
            <a:r>
              <a:rPr lang="zh-CN" altLang="en-US"/>
              <a:t>// 这里的 params 不生效</a:t>
            </a:r>
            <a:endParaRPr lang="zh-CN" altLang="en-US"/>
          </a:p>
          <a:p>
            <a:r>
              <a:rPr lang="zh-CN" altLang="en-US"/>
              <a:t>router.push({ path: '/user', params: { userId }}) // -&gt; /user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当打包构建应用时，JavaScript 包会变得非常大，影响页面加载。如果我们能把不同路由对应的组件分割成不同的代码块，然后当路由被访问的时候才加载对应组件，这样就更加高效了。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路由懒加载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结合这两者，这就是如何定义一个能够被 Webpack 自动代码分割的异步组件。</a:t>
            </a:r>
            <a:endParaRPr lang="zh-CN" altLang="en-US"/>
          </a:p>
          <a:p>
            <a:r>
              <a:rPr lang="zh-CN" altLang="en-US"/>
              <a:t>const Foo = () =&gt; import('./Foo.vue')</a:t>
            </a:r>
            <a:endParaRPr lang="zh-CN" altLang="en-US"/>
          </a:p>
          <a:p>
            <a:r>
              <a:rPr lang="zh-CN" altLang="en-US"/>
              <a:t>在路由配置中什么都不需要改变，只需要像往常一样使用 Foo：</a:t>
            </a:r>
            <a:endParaRPr lang="zh-CN" altLang="en-US"/>
          </a:p>
          <a:p>
            <a:r>
              <a:rPr lang="zh-CN" altLang="en-US"/>
              <a:t>const router = new VueRouter({</a:t>
            </a:r>
            <a:endParaRPr lang="zh-CN" altLang="en-US"/>
          </a:p>
          <a:p>
            <a:r>
              <a:rPr lang="zh-CN" altLang="en-US"/>
              <a:t>  routes: [{ path: '/foo', component: Foo }]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更详细的功能，可以查阅https://router.vuejs.org/zh/进一步学习。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的主要使用场景是单页面富应用（SPA），而SPA的核心就是前端路由。</a:t>
            </a:r>
            <a:endParaRPr lang="zh-CN" altLang="en-US"/>
          </a:p>
          <a:p>
            <a:r>
              <a:rPr lang="zh-CN" altLang="en-US"/>
              <a:t>那什么是路由呢？通俗地讲，就是网址。再专业一点，就是每次GET或者POST等请求在服务端有一个专门的正则配置列表，然后匹配到具体的一条路径后，分发到不同的Controller，进行各种操作，最终将html或数据返回给前端，这就完成了一次IO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什么是前端路由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目前绝大多数的网站都是这种后端路由，也就是多页面的，这样的好处有很多，比如页面可以在服务端渲染好直接返回给服务器，不用等待前端加载任何js和css就可以直接显示网页内容，再比如对SEO的友好等。</a:t>
            </a:r>
            <a:endParaRPr lang="zh-CN" altLang="en-US"/>
          </a:p>
          <a:p>
            <a:r>
              <a:rPr lang="zh-CN" altLang="en-US"/>
              <a:t>后端路由的缺点也是很明显的，就是模板是由后端来维护或改写的。前端开发者需要安装整套的后端服务，必要时还得学习像PHP或Java这些非前端语言来改写html结构，所以html和数据、逻辑混为一谈，维护起来既臃肿有麻烦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然后就有了前后端分离的开发模式，后端只提供API来返回数据，前端通过Ajax获取数据后，再用一定的方式渲染到页面里，这么做的优点就是前后端的事情分得很清楚，后端专注在数据上，前端专注在交互和可视化上，如果今后再开发移动APP，那就正好能使用一套API。当然，缺点也很明显，就是首屏渲染需要时间来加载css和js。</a:t>
            </a:r>
            <a:endParaRPr lang="zh-CN" altLang="en-US"/>
          </a:p>
          <a:p>
            <a:r>
              <a:rPr lang="zh-CN" altLang="en-US"/>
              <a:t>什么是SPA呢？其实就是在前后端分离的基础上，加一层前端路由。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前端路由，即由前端来维护一个路由规则。实现有两种，一种是利用url的</a:t>
            </a:r>
            <a:r>
              <a:rPr lang="zh-CN" altLang="en-US">
                <a:solidFill>
                  <a:srgbClr val="FFFF00"/>
                </a:solidFill>
              </a:rPr>
              <a:t>hash</a:t>
            </a:r>
            <a:r>
              <a:rPr lang="zh-CN" altLang="en-US"/>
              <a:t>，就是常说的锚点（#），另一种就是HTML5的History模式。</a:t>
            </a:r>
            <a:endParaRPr lang="zh-CN" altLang="en-US"/>
          </a:p>
          <a:p>
            <a:r>
              <a:rPr lang="zh-CN" altLang="en-US"/>
              <a:t>前端路由的优点有很多，比如页面的持久性，像大部分音乐网站，你都可以在播放歌曲的同时跳转到别的页面，而音乐没有中断。再比如前后端的彻底分离。前端路由的框架通用的有Director，不过更多的还是结合具体框架来用，比如Angular的ngRouter，React的ReactRouter，以及Vue的</a:t>
            </a:r>
            <a:r>
              <a:rPr lang="zh-CN" altLang="en-US">
                <a:solidFill>
                  <a:srgbClr val="FFFF00"/>
                </a:solidFill>
              </a:rPr>
              <a:t>vue-router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通过NPM安装vue-router</a:t>
            </a:r>
            <a:endParaRPr lang="zh-CN" altLang="en-US"/>
          </a:p>
          <a:p>
            <a:r>
              <a:rPr lang="zh-CN" altLang="en-US">
                <a:solidFill>
                  <a:srgbClr val="FFFF00"/>
                </a:solidFill>
              </a:rPr>
              <a:t>npm install --save vue-router</a:t>
            </a:r>
            <a:endParaRPr lang="zh-CN" altLang="en-US">
              <a:solidFill>
                <a:srgbClr val="FFFF00"/>
              </a:solidFill>
            </a:endParaRPr>
          </a:p>
          <a:p>
            <a:endParaRPr lang="zh-CN" altLang="en-US"/>
          </a:p>
          <a:p>
            <a:r>
              <a:rPr lang="zh-CN" altLang="en-US"/>
              <a:t>在main.js里使用Vue.u</a:t>
            </a:r>
            <a:r>
              <a:rPr lang="en-US" altLang="zh-CN"/>
              <a:t>se</a:t>
            </a:r>
            <a:r>
              <a:rPr lang="zh-CN" altLang="en-US"/>
              <a:t>()加载插件：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</a:t>
            </a:r>
            <a:r>
              <a:rPr lang="zh-CN" altLang="en-US">
                <a:solidFill>
                  <a:srgbClr val="FFFF00"/>
                </a:solidFill>
              </a:rPr>
              <a:t> import Vue from 'vue';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import VueRouter from 'vue-router';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import App from './app.vue';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Vue.use(VueRouter);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vue-router基本用法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每个页面对应一个组件，也就是对应一个.vue文件。在router目录下创建views目录，用于存放所有的页面，然后在views里创建index.vue和about.vue两个文件：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3488690" cy="4572000"/>
          </a:xfrm>
        </p:spPr>
        <p:txBody>
          <a:bodyPr/>
          <a:p>
            <a:r>
              <a:rPr lang="zh-CN" altLang="en-US"/>
              <a:t>//index.vue</a:t>
            </a:r>
            <a:endParaRPr lang="zh-CN" altLang="en-US"/>
          </a:p>
          <a:p>
            <a:r>
              <a:rPr lang="zh-CN" altLang="en-US"/>
              <a:t>&lt;template&gt;</a:t>
            </a:r>
            <a:endParaRPr lang="zh-CN" altLang="en-US"/>
          </a:p>
          <a:p>
            <a:r>
              <a:rPr lang="zh-CN" altLang="en-US"/>
              <a:t>    &lt;div&gt;首页&lt;/div&gt;</a:t>
            </a:r>
            <a:endParaRPr lang="zh-CN" altLang="en-US"/>
          </a:p>
          <a:p>
            <a:r>
              <a:rPr lang="zh-CN" altLang="en-US"/>
              <a:t>&lt;/template&gt;</a:t>
            </a:r>
            <a:endParaRPr lang="zh-CN" altLang="en-US"/>
          </a:p>
          <a:p>
            <a:r>
              <a:rPr lang="zh-CN" altLang="en-US"/>
              <a:t>&lt;script&gt;</a:t>
            </a:r>
            <a:endParaRPr lang="zh-CN" altLang="en-US"/>
          </a:p>
          <a:p>
            <a:r>
              <a:rPr lang="zh-CN" altLang="en-US"/>
              <a:t>    export default {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&lt;/script&gt;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4393565" y="1664970"/>
            <a:ext cx="4293235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205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B37732"/>
              </a:buClr>
              <a:buSzPct val="85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0" fontAlgn="base" hangingPunct="0">
              <a:spcBef>
                <a:spcPts val="34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//about.vue</a:t>
            </a:r>
            <a:endParaRPr lang="zh-CN" altLang="en-US"/>
          </a:p>
          <a:p>
            <a:r>
              <a:rPr lang="zh-CN" altLang="en-US"/>
              <a:t>&lt;template&gt;</a:t>
            </a:r>
            <a:endParaRPr lang="zh-CN" altLang="en-US"/>
          </a:p>
          <a:p>
            <a:r>
              <a:rPr lang="zh-CN" altLang="en-US"/>
              <a:t>    &lt;div&gt;介绍页&lt;/div&gt;</a:t>
            </a:r>
            <a:endParaRPr lang="zh-CN" altLang="en-US"/>
          </a:p>
          <a:p>
            <a:r>
              <a:rPr lang="zh-CN" altLang="en-US"/>
              <a:t>&lt;/template&gt;</a:t>
            </a:r>
            <a:endParaRPr lang="zh-CN" altLang="en-US"/>
          </a:p>
          <a:p>
            <a:r>
              <a:rPr lang="zh-CN" altLang="en-US"/>
              <a:t>&lt;script&gt;</a:t>
            </a:r>
            <a:endParaRPr lang="zh-CN" altLang="en-US"/>
          </a:p>
          <a:p>
            <a:r>
              <a:rPr lang="zh-CN" altLang="en-US"/>
              <a:t>    export default {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&lt;/script&gt;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3416</Words>
  <Application>WPS 演示</Application>
  <PresentationFormat>全屏显示(4:3)</PresentationFormat>
  <Paragraphs>174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华文新魏</vt:lpstr>
      <vt:lpstr>Constantia</vt:lpstr>
      <vt:lpstr>Wingdings 2</vt:lpstr>
      <vt:lpstr>Wingdings 2</vt:lpstr>
      <vt:lpstr>仿宋</vt:lpstr>
      <vt:lpstr>微软雅黑</vt:lpstr>
      <vt:lpstr>Arial Unicode MS</vt:lpstr>
      <vt:lpstr>Calibri</vt:lpstr>
      <vt:lpstr>纸张</vt:lpstr>
      <vt:lpstr>vue-router</vt:lpstr>
      <vt:lpstr>PowerPoint 演示文稿</vt:lpstr>
      <vt:lpstr>什么是前端路由</vt:lpstr>
      <vt:lpstr>PowerPoint 演示文稿</vt:lpstr>
      <vt:lpstr>PowerPoint 演示文稿</vt:lpstr>
      <vt:lpstr>PowerPoint 演示文稿</vt:lpstr>
      <vt:lpstr>vue-router基本用法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嵌套路由</vt:lpstr>
      <vt:lpstr>PowerPoint 演示文稿</vt:lpstr>
      <vt:lpstr> 命名视图</vt:lpstr>
      <vt:lpstr>PowerPoint 演示文稿</vt:lpstr>
      <vt:lpstr>路由组件传参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255</cp:revision>
  <cp:lastPrinted>2113-01-01T00:00:00Z</cp:lastPrinted>
  <dcterms:created xsi:type="dcterms:W3CDTF">2013-06-18T02:16:00Z</dcterms:created>
  <dcterms:modified xsi:type="dcterms:W3CDTF">2021-06-27T01:35:00Z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2052-11.1.0.10495</vt:lpwstr>
  </property>
  <property fmtid="{D5CDD505-2E9C-101B-9397-08002B2CF9AE}" pid="4" name="ICV">
    <vt:lpwstr>65F63351841A47F2AC5FC29BFD103BF0</vt:lpwstr>
  </property>
</Properties>
</file>