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Prévision avancement jour 18 (Jeudi 21 avril)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8250" y="0"/>
            <a:ext cx="9125700" cy="707700"/>
          </a:xfrm>
          <a:prstGeom prst="rect">
            <a:avLst/>
          </a:prstGeom>
          <a:solidFill>
            <a:srgbClr val="34343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nlineformapro_blackbkg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50" y="76200"/>
            <a:ext cx="2439325" cy="48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s_blackbkg.png"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754" y="112474"/>
            <a:ext cx="1891621" cy="4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9150" y="4964400"/>
            <a:ext cx="9125700" cy="179100"/>
          </a:xfrm>
          <a:prstGeom prst="rect">
            <a:avLst/>
          </a:prstGeom>
          <a:solidFill>
            <a:srgbClr val="34343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492800" y="894335"/>
            <a:ext cx="1806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Projet A.1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97025" y="1568750"/>
            <a:ext cx="4412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Initiation à 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60" name="Shape 60"/>
          <p:cNvSpPr txBox="1"/>
          <p:nvPr/>
        </p:nvSpPr>
        <p:spPr>
          <a:xfrm>
            <a:off x="469900" y="1946275"/>
            <a:ext cx="57867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Afin de concrétiser la notion de boucle, nous offrons les ateliers suivants: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1ère étape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afficher une table de multiplication depuis un élément select.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2ème étape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afficher des tables de multiplication depuis des éléments checkbox.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3ème étape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Choisir une table et poser une question (combien font 4x5) et vérifier la réponse saisie.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4ème étape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mode révision, on choisit des tables et on pose une série de question, avec comptabilisation des scores.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L’étape 1 et 2 doivent être validées par tous les apprenants.</a:t>
            </a:r>
          </a:p>
        </p:txBody>
      </p:sp>
      <p:pic>
        <p:nvPicPr>
          <p:cNvPr descr="Screen Shot 2016-03-18 at 11.46.21.png"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8900" y="897138"/>
            <a:ext cx="2307475" cy="1339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3-18 at 11.46.56.png" id="62" name="Shape 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8900" y="2465108"/>
            <a:ext cx="2307473" cy="227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