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sldIdLst>
    <p:sldId id="256" r:id="rId2"/>
    <p:sldId id="257" r:id="rId3"/>
    <p:sldId id="267" r:id="rId4"/>
    <p:sldId id="258" r:id="rId5"/>
    <p:sldId id="259" r:id="rId6"/>
    <p:sldId id="268" r:id="rId7"/>
    <p:sldId id="269" r:id="rId8"/>
    <p:sldId id="270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4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F245C48C-0E61-874C-9991-D08AC182DA82}" type="datetimeFigureOut">
              <a:rPr lang="en-US" smtClean="0"/>
              <a:pPr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F245C48C-0E61-874C-9991-D08AC182DA82}" type="datetimeFigureOut">
              <a:rPr lang="en-US" smtClean="0"/>
              <a:pPr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F245C48C-0E61-874C-9991-D08AC182DA82}" type="datetimeFigureOut">
              <a:rPr lang="en-US" smtClean="0"/>
              <a:pPr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1/27/16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245C48C-0E61-874C-9991-D08AC182DA82}" type="datetimeFigureOut">
              <a:rPr lang="en-US" smtClean="0"/>
              <a:pPr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CS2050 – Algorithm and Design II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46987"/>
          </a:xfrm>
        </p:spPr>
        <p:txBody>
          <a:bodyPr>
            <a:normAutofit/>
          </a:bodyPr>
          <a:lstStyle/>
          <a:p>
            <a:r>
              <a:rPr lang="en-US" dirty="0" smtClean="0"/>
              <a:t>Why does this matter?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83" y="1021625"/>
            <a:ext cx="8172482" cy="5632740"/>
          </a:xfrm>
        </p:spPr>
        <p:txBody>
          <a:bodyPr>
            <a:normAutofit/>
          </a:bodyPr>
          <a:lstStyle/>
          <a:p>
            <a:r>
              <a:rPr lang="en-US" dirty="0" smtClean="0"/>
              <a:t>The technique of switching between an array name and a pointer is somewhat limited</a:t>
            </a:r>
          </a:p>
          <a:p>
            <a:r>
              <a:rPr lang="en-US" dirty="0" smtClean="0"/>
              <a:t>If you already have an array name, you might as well use it</a:t>
            </a:r>
          </a:p>
          <a:p>
            <a:r>
              <a:rPr lang="en-US" dirty="0" smtClean="0"/>
              <a:t>The real advantage of using a pointer as an array comes from the fact that you can initialize a pointer to new memory that has not previously been allocated</a:t>
            </a:r>
          </a:p>
          <a:p>
            <a:r>
              <a:rPr lang="en-US" dirty="0" smtClean="0"/>
              <a:t>This will allow you to create new arrays as the program runs and, using pointer math, move throughout that allocated memory</a:t>
            </a:r>
          </a:p>
          <a:p>
            <a:r>
              <a:rPr lang="en-US" dirty="0" smtClean="0"/>
              <a:t>Now we can store values with dynamic allocation instead of static allocation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92385"/>
          </a:xfrm>
        </p:spPr>
        <p:txBody>
          <a:bodyPr/>
          <a:lstStyle/>
          <a:p>
            <a:r>
              <a:rPr lang="en-US" dirty="0" smtClean="0"/>
              <a:t>C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955" y="1106834"/>
            <a:ext cx="7958397" cy="5367118"/>
          </a:xfrm>
        </p:spPr>
        <p:txBody>
          <a:bodyPr>
            <a:normAutofit/>
          </a:bodyPr>
          <a:lstStyle/>
          <a:p>
            <a:r>
              <a:rPr lang="en-US" dirty="0" smtClean="0"/>
              <a:t>An array is a collection of individual data values with two distinguishing characteristics:</a:t>
            </a:r>
          </a:p>
          <a:p>
            <a:pPr lvl="1"/>
            <a:r>
              <a:rPr lang="en-US" dirty="0" smtClean="0"/>
              <a:t>An array is ordered – you must be able to count off the individual components of an array in order:  first, second, third and so on.</a:t>
            </a:r>
          </a:p>
          <a:p>
            <a:pPr lvl="1"/>
            <a:r>
              <a:rPr lang="en-US" dirty="0" smtClean="0"/>
              <a:t>An array is homogeneous – every value stored in an array must be of the same type.  You can define an array of integers or floating point values but you cannot mix the types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92385"/>
          </a:xfrm>
        </p:spPr>
        <p:txBody>
          <a:bodyPr/>
          <a:lstStyle/>
          <a:p>
            <a:r>
              <a:rPr lang="en-US" dirty="0" smtClean="0"/>
              <a:t>C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955" y="1106834"/>
            <a:ext cx="7958397" cy="5367118"/>
          </a:xfrm>
        </p:spPr>
        <p:txBody>
          <a:bodyPr>
            <a:normAutofit/>
          </a:bodyPr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Contiguous memory locations – quick to search</a:t>
            </a:r>
          </a:p>
          <a:p>
            <a:pPr lvl="1"/>
            <a:r>
              <a:rPr lang="en-US" dirty="0" smtClean="0"/>
              <a:t>Memory allocations are handled for you (size, pointer, etc.)</a:t>
            </a:r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When you write a program you don’t always know exactly how many elements an array will contain.  Unfortunately, you can’t simply declare an array as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dataValues[n</a:t>
            </a:r>
            <a:r>
              <a:rPr lang="en-US" dirty="0" smtClean="0"/>
              <a:t>];</a:t>
            </a:r>
          </a:p>
          <a:p>
            <a:pPr lvl="1">
              <a:buNone/>
            </a:pPr>
            <a:r>
              <a:rPr lang="en-US" dirty="0" smtClean="0"/>
              <a:t>	where “</a:t>
            </a:r>
            <a:r>
              <a:rPr lang="en-US" dirty="0" err="1" smtClean="0"/>
              <a:t>n</a:t>
            </a:r>
            <a:r>
              <a:rPr lang="en-US" dirty="0" smtClean="0"/>
              <a:t>” is a variable whose value changes in response to the needs of the application.  C requires arrays be declared with a constant size.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8948"/>
            <a:ext cx="7467600" cy="784051"/>
          </a:xfrm>
        </p:spPr>
        <p:txBody>
          <a:bodyPr/>
          <a:lstStyle/>
          <a:p>
            <a:r>
              <a:rPr lang="en-US" dirty="0" smtClean="0"/>
              <a:t>Creating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651" y="1142999"/>
            <a:ext cx="8249699" cy="53309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solve the problem of array size most programmers allocate as many elements as they can possibly have for the program</a:t>
            </a:r>
          </a:p>
          <a:p>
            <a:r>
              <a:rPr lang="en-US" dirty="0" smtClean="0"/>
              <a:t>The size of an array is the “allocated” size</a:t>
            </a:r>
          </a:p>
          <a:p>
            <a:r>
              <a:rPr lang="en-US" dirty="0" smtClean="0"/>
              <a:t>The number of elements you end up using is the “effective” size.  For example: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#define </a:t>
            </a:r>
            <a:r>
              <a:rPr lang="en-US" dirty="0" err="1" smtClean="0"/>
              <a:t>MaxStudents</a:t>
            </a:r>
            <a:r>
              <a:rPr lang="en-US" dirty="0" smtClean="0"/>
              <a:t> 100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scores [</a:t>
            </a:r>
            <a:r>
              <a:rPr lang="en-US" dirty="0" err="1" smtClean="0"/>
              <a:t>MaxStudents</a:t>
            </a:r>
            <a:r>
              <a:rPr lang="en-US" dirty="0" smtClean="0"/>
              <a:t>];   /* allocated size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 keep track of the effective size you would need to declare an additional variable as follows: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nStudents</a:t>
            </a:r>
            <a:r>
              <a:rPr lang="en-US" dirty="0" smtClean="0"/>
              <a:t>;	/* effective size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7527"/>
          </a:xfrm>
        </p:spPr>
        <p:txBody>
          <a:bodyPr/>
          <a:lstStyle/>
          <a:p>
            <a:r>
              <a:rPr lang="en-US" dirty="0" smtClean="0"/>
              <a:t>Passing Arrays as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041" y="1095183"/>
            <a:ext cx="8284657" cy="537876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Functions in C can take entire arrays as parameters</a:t>
            </a:r>
          </a:p>
          <a:p>
            <a:r>
              <a:rPr lang="en-US" dirty="0" smtClean="0"/>
              <a:t>When doing so we want to send the “effective” array size to know how many elements we want to use in the array for loading, searching, sorting</a:t>
            </a:r>
          </a:p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	double digits [ ] = { 1.4, 2.2, 1.8, 4.3, 4.0, 8.7, 6.1, 5.2,</a:t>
            </a:r>
            <a:br>
              <a:rPr lang="en-US" dirty="0" smtClean="0"/>
            </a:br>
            <a:r>
              <a:rPr lang="en-US" dirty="0" smtClean="0"/>
              <a:t>				 3.3, 5.5, 0, 0, 0, 0, 0};</a:t>
            </a:r>
            <a:br>
              <a:rPr lang="en-US" dirty="0" smtClean="0"/>
            </a:br>
            <a:r>
              <a:rPr lang="en-US" dirty="0" smtClean="0"/>
              <a:t>	double result = Mean (digits, 10);</a:t>
            </a:r>
            <a:br>
              <a:rPr lang="en-US" dirty="0" smtClean="0"/>
            </a:br>
            <a:r>
              <a:rPr lang="en-US" dirty="0" smtClean="0"/>
              <a:t>	. . . . . . . . . . . . . . . . . . . . . . . . . . . . . . . . . . . . . .</a:t>
            </a:r>
            <a:br>
              <a:rPr lang="en-US" dirty="0" smtClean="0"/>
            </a:br>
            <a:r>
              <a:rPr lang="en-US" dirty="0" smtClean="0"/>
              <a:t>	double Mean ( double array[ ],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	{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	double total = 0;</a:t>
            </a:r>
            <a:br>
              <a:rPr lang="en-US" dirty="0" smtClean="0"/>
            </a:br>
            <a:r>
              <a:rPr lang="en-US" dirty="0" smtClean="0"/>
              <a:t>		for (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n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 ) </a:t>
            </a:r>
            <a:br>
              <a:rPr lang="en-US" dirty="0" smtClean="0"/>
            </a:br>
            <a:r>
              <a:rPr lang="en-US" dirty="0" smtClean="0"/>
              <a:t>		{</a:t>
            </a:r>
            <a:br>
              <a:rPr lang="en-US" dirty="0" smtClean="0"/>
            </a:br>
            <a:r>
              <a:rPr lang="en-US" dirty="0" smtClean="0"/>
              <a:t>			total += array 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  <a:br>
              <a:rPr lang="en-US" dirty="0" smtClean="0"/>
            </a:br>
            <a:r>
              <a:rPr lang="en-US" dirty="0" smtClean="0"/>
              <a:t>		}</a:t>
            </a:r>
            <a:br>
              <a:rPr lang="en-US" dirty="0" smtClean="0"/>
            </a:br>
            <a:r>
              <a:rPr lang="en-US" dirty="0" smtClean="0"/>
              <a:t>		return (total / </a:t>
            </a:r>
            <a:r>
              <a:rPr lang="en-US" dirty="0" err="1" smtClean="0"/>
              <a:t>n</a:t>
            </a:r>
            <a:r>
              <a:rPr lang="en-US" dirty="0" smtClean="0"/>
              <a:t> );</a:t>
            </a:r>
            <a:br>
              <a:rPr lang="en-US" dirty="0" smtClean="0"/>
            </a:br>
            <a:r>
              <a:rPr lang="en-US" dirty="0" smtClean="0"/>
              <a:t>	}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7527"/>
          </a:xfrm>
        </p:spPr>
        <p:txBody>
          <a:bodyPr/>
          <a:lstStyle/>
          <a:p>
            <a:r>
              <a:rPr lang="en-US" dirty="0" smtClean="0"/>
              <a:t>Passing Arrays as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041" y="1095183"/>
            <a:ext cx="8284657" cy="537876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Remember – a function always gets a pointer to the array which means that the storage used for the parameter array is shared with that of the actual array</a:t>
            </a:r>
          </a:p>
          <a:p>
            <a:r>
              <a:rPr lang="en-US" dirty="0" smtClean="0"/>
              <a:t>Changing the value of an element in the array will change it in the argument array</a:t>
            </a:r>
          </a:p>
          <a:p>
            <a:r>
              <a:rPr lang="en-US" dirty="0" smtClean="0"/>
              <a:t>Arrays are automatically passed by reference</a:t>
            </a:r>
          </a:p>
          <a:p>
            <a:r>
              <a:rPr lang="en-US" dirty="0" smtClean="0"/>
              <a:t>Remember – the name of an array is treated as being synonymous with a pointer to the initial element in that array.  Assume the following: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intList</a:t>
            </a:r>
            <a:r>
              <a:rPr lang="en-US" dirty="0" smtClean="0"/>
              <a:t> [ 5 ];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sum = </a:t>
            </a:r>
            <a:r>
              <a:rPr lang="en-US" dirty="0" err="1" smtClean="0"/>
              <a:t>SumIntegerArray(intList</a:t>
            </a:r>
            <a:r>
              <a:rPr lang="en-US" dirty="0" smtClean="0"/>
              <a:t>, 5);</a:t>
            </a:r>
            <a:br>
              <a:rPr lang="en-US" dirty="0" smtClean="0"/>
            </a:br>
            <a:r>
              <a:rPr lang="en-US" dirty="0" smtClean="0"/>
              <a:t>The function would be</a:t>
            </a:r>
          </a:p>
          <a:p>
            <a:pPr>
              <a:buNone/>
            </a:pPr>
            <a:r>
              <a:rPr lang="en-US" dirty="0" smtClean="0"/>
              <a:t> exactly the same way for BOTH of these prototypes: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SumIntegerArray</a:t>
            </a:r>
            <a:r>
              <a:rPr lang="en-US" dirty="0" smtClean="0"/>
              <a:t>( </a:t>
            </a:r>
            <a:r>
              <a:rPr lang="en-US" dirty="0" err="1" smtClean="0"/>
              <a:t>int</a:t>
            </a:r>
            <a:r>
              <a:rPr lang="en-US" dirty="0" smtClean="0"/>
              <a:t> array [ ], 5)</a:t>
            </a:r>
            <a:br>
              <a:rPr lang="en-US" dirty="0" smtClean="0"/>
            </a:br>
            <a:r>
              <a:rPr lang="en-US" dirty="0" smtClean="0"/>
              <a:t>				OR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SumIntegerArray</a:t>
            </a:r>
            <a:r>
              <a:rPr lang="en-US" dirty="0" smtClean="0"/>
              <a:t>( </a:t>
            </a:r>
            <a:r>
              <a:rPr lang="en-US" dirty="0" err="1" smtClean="0"/>
              <a:t>int</a:t>
            </a:r>
            <a:r>
              <a:rPr lang="en-US" dirty="0" smtClean="0"/>
              <a:t> *array,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would be the difference in the coding of function </a:t>
            </a:r>
            <a:r>
              <a:rPr lang="en-US" dirty="0" err="1" smtClean="0"/>
              <a:t>SumIntegerArray</a:t>
            </a:r>
            <a:r>
              <a:rPr lang="en-US" dirty="0" smtClean="0"/>
              <a:t>?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7527"/>
          </a:xfrm>
        </p:spPr>
        <p:txBody>
          <a:bodyPr/>
          <a:lstStyle/>
          <a:p>
            <a:r>
              <a:rPr lang="en-US" dirty="0" smtClean="0"/>
              <a:t>Pointers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041" y="1095183"/>
            <a:ext cx="8436135" cy="5378769"/>
          </a:xfrm>
        </p:spPr>
        <p:txBody>
          <a:bodyPr>
            <a:normAutofit/>
          </a:bodyPr>
          <a:lstStyle/>
          <a:p>
            <a:r>
              <a:rPr lang="en-US" dirty="0" smtClean="0"/>
              <a:t>Arrays are implemented internally as pointers.  Consider the following example:</a:t>
            </a:r>
            <a:br>
              <a:rPr lang="en-US" dirty="0" smtClean="0"/>
            </a:br>
            <a:r>
              <a:rPr lang="en-US" dirty="0" smtClean="0"/>
              <a:t>	double list [ 3 ];</a:t>
            </a:r>
            <a:br>
              <a:rPr lang="en-US" dirty="0" smtClean="0"/>
            </a:br>
            <a:r>
              <a:rPr lang="en-US" dirty="0" smtClean="0"/>
              <a:t>which reserves enough space for 3 values of type double.  Assuming a double is 8 bytes then we have now allocated 24 bytes of memory (3 </a:t>
            </a:r>
            <a:r>
              <a:rPr lang="en-US" dirty="0" err="1" smtClean="0"/>
              <a:t>x</a:t>
            </a:r>
            <a:r>
              <a:rPr lang="en-US" dirty="0" smtClean="0"/>
              <a:t> 8)</a:t>
            </a:r>
          </a:p>
          <a:p>
            <a:r>
              <a:rPr lang="en-US" dirty="0" smtClean="0"/>
              <a:t>Each element of the arrays has an address that can be derived using the &amp; operator.  For example</a:t>
            </a:r>
            <a:br>
              <a:rPr lang="en-US" dirty="0" smtClean="0"/>
            </a:br>
            <a:r>
              <a:rPr lang="en-US" dirty="0" smtClean="0"/>
              <a:t>	&amp;list[ 1 ]</a:t>
            </a:r>
            <a:br>
              <a:rPr lang="en-US" dirty="0" smtClean="0"/>
            </a:br>
            <a:r>
              <a:rPr lang="en-US" dirty="0" smtClean="0"/>
              <a:t>has the pointer value for the location of the 2</a:t>
            </a:r>
            <a:r>
              <a:rPr lang="en-US" baseline="30000" dirty="0" smtClean="0"/>
              <a:t>nd</a:t>
            </a:r>
            <a:r>
              <a:rPr lang="en-US" dirty="0" smtClean="0"/>
              <a:t> element.  You could also write</a:t>
            </a:r>
            <a:br>
              <a:rPr lang="en-US" dirty="0" smtClean="0"/>
            </a:br>
            <a:r>
              <a:rPr lang="en-US" dirty="0" smtClean="0"/>
              <a:t>	&amp;list[ </a:t>
            </a:r>
            <a:r>
              <a:rPr lang="en-US" dirty="0" err="1" smtClean="0"/>
              <a:t>i</a:t>
            </a:r>
            <a:r>
              <a:rPr lang="en-US" dirty="0" smtClean="0"/>
              <a:t> ]</a:t>
            </a:r>
            <a:br>
              <a:rPr lang="en-US" dirty="0" smtClean="0"/>
            </a:br>
            <a:r>
              <a:rPr lang="en-US" dirty="0" smtClean="0"/>
              <a:t>where “</a:t>
            </a:r>
            <a:r>
              <a:rPr lang="en-US" dirty="0" err="1" smtClean="0"/>
              <a:t>i</a:t>
            </a:r>
            <a:r>
              <a:rPr lang="en-US" dirty="0" smtClean="0"/>
              <a:t>” indicated the address of the element at that location of the array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7527"/>
          </a:xfrm>
        </p:spPr>
        <p:txBody>
          <a:bodyPr/>
          <a:lstStyle/>
          <a:p>
            <a:r>
              <a:rPr lang="en-US" dirty="0" smtClean="0"/>
              <a:t>Pointer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041" y="1095183"/>
            <a:ext cx="8436135" cy="537876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C you can apply the operators + and – to pointer</a:t>
            </a:r>
          </a:p>
          <a:p>
            <a:r>
              <a:rPr lang="en-US" dirty="0" smtClean="0"/>
              <a:t>Doing this is referred to as “pointer arithmetic”</a:t>
            </a:r>
          </a:p>
          <a:p>
            <a:r>
              <a:rPr lang="en-US" dirty="0" smtClean="0"/>
              <a:t>Pointer arithmetic is defined by a simple rule.  If </a:t>
            </a:r>
            <a:r>
              <a:rPr lang="en-US" b="1" dirty="0" err="1" smtClean="0"/>
              <a:t>p</a:t>
            </a:r>
            <a:r>
              <a:rPr lang="en-US" dirty="0" smtClean="0"/>
              <a:t> is a pointer to the initial element in an array </a:t>
            </a:r>
            <a:r>
              <a:rPr lang="en-US" b="1" dirty="0" err="1" smtClean="0"/>
              <a:t>arr</a:t>
            </a:r>
            <a:r>
              <a:rPr lang="en-US" dirty="0" smtClean="0"/>
              <a:t>, and </a:t>
            </a:r>
            <a:r>
              <a:rPr lang="en-US" b="1" dirty="0" err="1" smtClean="0"/>
              <a:t>k</a:t>
            </a:r>
            <a:r>
              <a:rPr lang="en-US" dirty="0" smtClean="0"/>
              <a:t> is an integer the following identity always holds: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</a:t>
            </a:r>
            <a:r>
              <a:rPr lang="en-US" dirty="0" smtClean="0"/>
              <a:t> + </a:t>
            </a:r>
            <a:r>
              <a:rPr lang="en-US" dirty="0" err="1" smtClean="0"/>
              <a:t>k</a:t>
            </a:r>
            <a:r>
              <a:rPr lang="en-US" dirty="0" smtClean="0"/>
              <a:t>     	</a:t>
            </a:r>
            <a:r>
              <a:rPr lang="en-US" b="1" i="1" dirty="0" smtClean="0"/>
              <a:t>is defined to be </a:t>
            </a:r>
            <a:r>
              <a:rPr lang="en-US" dirty="0" smtClean="0"/>
              <a:t>		&amp;</a:t>
            </a:r>
            <a:r>
              <a:rPr lang="en-US" dirty="0" err="1" smtClean="0"/>
              <a:t>arr[k</a:t>
            </a:r>
            <a:r>
              <a:rPr lang="en-US" dirty="0" smtClean="0"/>
              <a:t>]</a:t>
            </a:r>
          </a:p>
          <a:p>
            <a:r>
              <a:rPr lang="en-US" dirty="0" smtClean="0"/>
              <a:t>For example:</a:t>
            </a:r>
            <a:br>
              <a:rPr lang="en-US" dirty="0" smtClean="0"/>
            </a:br>
            <a:r>
              <a:rPr lang="en-US" dirty="0" smtClean="0"/>
              <a:t>	double list [ 5 ] = {5.8, 6.3, 2.9, 4.4, 9.0};</a:t>
            </a:r>
            <a:br>
              <a:rPr lang="en-US" dirty="0" smtClean="0"/>
            </a:br>
            <a:r>
              <a:rPr lang="en-US" dirty="0" smtClean="0"/>
              <a:t>	double *</a:t>
            </a:r>
            <a:r>
              <a:rPr lang="en-US" dirty="0" err="1" smtClean="0"/>
              <a:t>p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</a:t>
            </a:r>
            <a:r>
              <a:rPr lang="en-US" dirty="0" smtClean="0"/>
              <a:t> = &amp;list [ 1 ];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</a:t>
            </a:r>
            <a:r>
              <a:rPr lang="en-US" dirty="0" smtClean="0"/>
              <a:t> + 1;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</a:t>
            </a:r>
            <a:r>
              <a:rPr lang="en-US" dirty="0" smtClean="0"/>
              <a:t>++;</a:t>
            </a:r>
            <a:br>
              <a:rPr lang="en-US" dirty="0" smtClean="0"/>
            </a:br>
            <a:r>
              <a:rPr lang="en-US" dirty="0" smtClean="0"/>
              <a:t>	*++</a:t>
            </a:r>
            <a:r>
              <a:rPr lang="en-US" dirty="0" err="1" smtClean="0"/>
              <a:t>p</a:t>
            </a:r>
            <a:r>
              <a:rPr lang="en-US" dirty="0" smtClean="0"/>
              <a:t>;</a:t>
            </a:r>
          </a:p>
          <a:p>
            <a:r>
              <a:rPr lang="en-US" dirty="0" smtClean="0"/>
              <a:t>In the above example, assume the array’s initial address is 1000 and a double is 8 bytes.  What is the result of each line of code above?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- Addressing and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25" y="1600200"/>
            <a:ext cx="8575960" cy="48737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my_array</a:t>
            </a:r>
            <a:r>
              <a:rPr lang="en-US" dirty="0" smtClean="0"/>
              <a:t>[ ] = {1,23,17,4,-5,100};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ptr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main(void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{   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   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ptr</a:t>
            </a:r>
            <a:r>
              <a:rPr lang="en-US" dirty="0" smtClean="0"/>
              <a:t> = &amp;my_array[0];     /* point our pointer to the 					first element of the array*/    	</a:t>
            </a:r>
            <a:r>
              <a:rPr lang="en-US" dirty="0" err="1" smtClean="0"/>
              <a:t>printf("\n\n</a:t>
            </a:r>
            <a:r>
              <a:rPr lang="en-US" dirty="0" smtClean="0"/>
              <a:t>");    </a:t>
            </a:r>
            <a:br>
              <a:rPr lang="en-US" dirty="0" smtClean="0"/>
            </a:br>
            <a:r>
              <a:rPr lang="en-US" dirty="0" smtClean="0"/>
              <a:t>	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6; </a:t>
            </a:r>
            <a:r>
              <a:rPr lang="en-US" dirty="0" err="1" smtClean="0"/>
              <a:t>i</a:t>
            </a:r>
            <a:r>
              <a:rPr lang="en-US" dirty="0" smtClean="0"/>
              <a:t>++)    </a:t>
            </a:r>
            <a:br>
              <a:rPr lang="en-US" dirty="0" smtClean="0"/>
            </a:br>
            <a:r>
              <a:rPr lang="en-US" dirty="0" smtClean="0"/>
              <a:t>	{      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printf("my_array[%d</a:t>
            </a:r>
            <a:r>
              <a:rPr lang="en-US" dirty="0" smtClean="0"/>
              <a:t>] = %</a:t>
            </a:r>
            <a:r>
              <a:rPr lang="en-US" dirty="0" err="1" smtClean="0"/>
              <a:t>d</a:t>
            </a:r>
            <a:r>
              <a:rPr lang="en-US" dirty="0" smtClean="0"/>
              <a:t>   ",</a:t>
            </a:r>
            <a:r>
              <a:rPr lang="en-US" dirty="0" err="1" smtClean="0"/>
              <a:t>i,my_array[i</a:t>
            </a:r>
            <a:r>
              <a:rPr lang="en-US" dirty="0" smtClean="0"/>
              <a:t>])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printf("ptr</a:t>
            </a:r>
            <a:r>
              <a:rPr lang="en-US" dirty="0" smtClean="0"/>
              <a:t> + %</a:t>
            </a:r>
            <a:r>
              <a:rPr lang="en-US" dirty="0" err="1" smtClean="0"/>
              <a:t>d</a:t>
            </a:r>
            <a:r>
              <a:rPr lang="en-US" dirty="0" smtClean="0"/>
              <a:t> = %</a:t>
            </a:r>
            <a:r>
              <a:rPr lang="en-US" dirty="0" err="1" smtClean="0"/>
              <a:t>d\n",i</a:t>
            </a:r>
            <a:r>
              <a:rPr lang="en-US" dirty="0" smtClean="0"/>
              <a:t>, *(</a:t>
            </a:r>
            <a:r>
              <a:rPr lang="en-US" dirty="0" err="1" smtClean="0"/>
              <a:t>ptr</a:t>
            </a:r>
            <a:r>
              <a:rPr lang="en-US" dirty="0" smtClean="0"/>
              <a:t> + </a:t>
            </a:r>
            <a:r>
              <a:rPr lang="en-US" dirty="0" err="1" smtClean="0"/>
              <a:t>i</a:t>
            </a:r>
            <a:r>
              <a:rPr lang="en-US" dirty="0" smtClean="0"/>
              <a:t>));</a:t>
            </a:r>
            <a:br>
              <a:rPr lang="en-US" dirty="0" smtClean="0"/>
            </a:br>
            <a:r>
              <a:rPr lang="en-US" dirty="0" smtClean="0"/>
              <a:t>	}    </a:t>
            </a:r>
            <a:br>
              <a:rPr lang="en-US" dirty="0" smtClean="0"/>
            </a:br>
            <a:r>
              <a:rPr lang="en-US" dirty="0" smtClean="0"/>
              <a:t>	return 0;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339</TotalTime>
  <Words>500</Words>
  <Application>Microsoft Macintosh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Revolution</vt:lpstr>
      <vt:lpstr>Arrays</vt:lpstr>
      <vt:lpstr>C Arrays</vt:lpstr>
      <vt:lpstr>C Arrays</vt:lpstr>
      <vt:lpstr>Creating Arrays</vt:lpstr>
      <vt:lpstr>Passing Arrays as Parameters</vt:lpstr>
      <vt:lpstr>Passing Arrays as Parameters</vt:lpstr>
      <vt:lpstr>Pointers and Arrays</vt:lpstr>
      <vt:lpstr>Pointer Arithmetic</vt:lpstr>
      <vt:lpstr>Arrays - Addressing and Pointers</vt:lpstr>
      <vt:lpstr>Why does this matter?</vt:lpstr>
    </vt:vector>
  </TitlesOfParts>
  <Company>University of Missouri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Data Types </dc:title>
  <dc:creator>Joe Guilliams</dc:creator>
  <cp:lastModifiedBy>Joe Guilliams</cp:lastModifiedBy>
  <cp:revision>12</cp:revision>
  <dcterms:created xsi:type="dcterms:W3CDTF">2013-02-04T17:27:47Z</dcterms:created>
  <dcterms:modified xsi:type="dcterms:W3CDTF">2016-01-27T16:49:59Z</dcterms:modified>
</cp:coreProperties>
</file>