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67" r:id="rId4"/>
    <p:sldId id="284" r:id="rId5"/>
    <p:sldId id="258" r:id="rId6"/>
    <p:sldId id="272" r:id="rId7"/>
    <p:sldId id="27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-12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5/4/17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F245C48C-0E61-874C-9991-D08AC182DA82}" type="datetimeFigureOut">
              <a:rPr lang="en-US" smtClean="0"/>
              <a:pPr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F245C48C-0E61-874C-9991-D08AC182DA82}" type="datetimeFigureOut">
              <a:rPr lang="en-US" smtClean="0"/>
              <a:pPr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F245C48C-0E61-874C-9991-D08AC182DA82}" type="datetimeFigureOut">
              <a:rPr lang="en-US" smtClean="0"/>
              <a:pPr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5/4/17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5/4/17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245C48C-0E61-874C-9991-D08AC182DA82}" type="datetimeFigureOut">
              <a:rPr lang="en-US" smtClean="0"/>
              <a:pPr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CS2050 – Algorithm and Design II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92385"/>
          </a:xfrm>
        </p:spPr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955" y="1106834"/>
            <a:ext cx="7958397" cy="5367118"/>
          </a:xfrm>
        </p:spPr>
        <p:txBody>
          <a:bodyPr>
            <a:normAutofit/>
          </a:bodyPr>
          <a:lstStyle/>
          <a:p>
            <a:r>
              <a:rPr lang="en-US" dirty="0"/>
              <a:t>A very common programming technique</a:t>
            </a:r>
          </a:p>
          <a:p>
            <a:r>
              <a:rPr lang="en-US" dirty="0"/>
              <a:t>An algorithm that takes data and breaks it down into a preconceived format such as</a:t>
            </a:r>
          </a:p>
          <a:p>
            <a:pPr lvl="1"/>
            <a:r>
              <a:rPr lang="en-US" dirty="0"/>
              <a:t>Programming language syntax</a:t>
            </a:r>
          </a:p>
          <a:p>
            <a:pPr lvl="1"/>
            <a:r>
              <a:rPr lang="en-US" dirty="0"/>
              <a:t>Natural language grammar</a:t>
            </a:r>
          </a:p>
          <a:p>
            <a:r>
              <a:rPr lang="en-US" dirty="0"/>
              <a:t>Could be considered the opposite of building data with a preconceived format</a:t>
            </a:r>
          </a:p>
          <a:p>
            <a:r>
              <a:rPr lang="en-US" dirty="0"/>
              <a:t>Used to</a:t>
            </a:r>
          </a:p>
          <a:p>
            <a:pPr lvl="1"/>
            <a:r>
              <a:rPr lang="en-US" dirty="0"/>
              <a:t>Scan data structures for patterns or search results</a:t>
            </a:r>
          </a:p>
          <a:p>
            <a:pPr lvl="1"/>
            <a:r>
              <a:rPr lang="en-US" dirty="0"/>
              <a:t>Build program language compilers to verify language syntax is correct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467600" cy="43606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 of “Preconceived”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955" y="710705"/>
            <a:ext cx="8296308" cy="614729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the “C” language, is this a valid statement?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inx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= 4 + ((5 * 3) – (6 * 2) </a:t>
            </a:r>
          </a:p>
          <a:p>
            <a:endParaRPr lang="en-US" dirty="0"/>
          </a:p>
          <a:p>
            <a:pPr lvl="1"/>
            <a:r>
              <a:rPr lang="en-US" dirty="0"/>
              <a:t>Format for a “C” statement would be</a:t>
            </a:r>
          </a:p>
          <a:p>
            <a:pPr lvl="2"/>
            <a:r>
              <a:rPr lang="en-US" dirty="0"/>
              <a:t>A dictionary of valid “C” commands</a:t>
            </a:r>
          </a:p>
          <a:p>
            <a:pPr lvl="2"/>
            <a:r>
              <a:rPr lang="en-US" dirty="0"/>
              <a:t>Balanced parenthesis</a:t>
            </a:r>
          </a:p>
          <a:p>
            <a:pPr lvl="2"/>
            <a:r>
              <a:rPr lang="en-US" dirty="0"/>
              <a:t>Every statement must end with a “;”  *except* for, if, else, etc.</a:t>
            </a:r>
          </a:p>
          <a:p>
            <a:pPr lvl="2"/>
            <a:r>
              <a:rPr lang="en-US" dirty="0"/>
              <a:t>Etc.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a “Natural” language, is this a valid sentence?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i</a:t>
            </a:r>
            <a:r>
              <a:rPr lang="en-US" dirty="0"/>
              <a:t> will return   to dinner around 7:0 pm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Format for a sentence would be</a:t>
            </a:r>
          </a:p>
          <a:p>
            <a:pPr lvl="2"/>
            <a:r>
              <a:rPr lang="en-US" dirty="0"/>
              <a:t>Begin with a capital letter</a:t>
            </a:r>
          </a:p>
          <a:p>
            <a:pPr lvl="2"/>
            <a:r>
              <a:rPr lang="en-US" dirty="0"/>
              <a:t>All “tokens” (words) must be found in a dictionary</a:t>
            </a:r>
          </a:p>
          <a:p>
            <a:pPr lvl="2"/>
            <a:r>
              <a:rPr lang="en-US" dirty="0"/>
              <a:t>Single space words, double space after a sentence</a:t>
            </a:r>
          </a:p>
          <a:p>
            <a:pPr lvl="2"/>
            <a:r>
              <a:rPr lang="en-US" dirty="0"/>
              <a:t>All sentences end with punctuation (“?”, “!”, “.”, etc.).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92385"/>
          </a:xfrm>
        </p:spPr>
        <p:txBody>
          <a:bodyPr/>
          <a:lstStyle/>
          <a:p>
            <a:r>
              <a:rPr lang="en-US" dirty="0"/>
              <a:t>Parsing and Recursion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3248"/>
            <a:ext cx="7467600" cy="5180704"/>
          </a:xfrm>
        </p:spPr>
        <p:txBody>
          <a:bodyPr/>
          <a:lstStyle/>
          <a:p>
            <a:r>
              <a:rPr lang="en-US" dirty="0"/>
              <a:t>It helps to think of parsing in a recursive nature</a:t>
            </a:r>
          </a:p>
          <a:p>
            <a:r>
              <a:rPr lang="en-US" dirty="0"/>
              <a:t>In examining this line of code note that you can’t determine if it’s valid or invalid based on a simple look: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inx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= 4 + ((5 * 3) – (6 * 2) 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Immediately you would see that “</a:t>
            </a:r>
            <a:r>
              <a:rPr lang="en-US" dirty="0" err="1"/>
              <a:t>inx</a:t>
            </a:r>
            <a:r>
              <a:rPr lang="en-US" dirty="0"/>
              <a:t>” is invalid</a:t>
            </a:r>
          </a:p>
          <a:p>
            <a:r>
              <a:rPr lang="en-US" dirty="0"/>
              <a:t>Can you tell – immediately – that there is an unbalanced parenthesis in the above statement?</a:t>
            </a:r>
          </a:p>
          <a:p>
            <a:r>
              <a:rPr lang="en-US" dirty="0"/>
              <a:t>No – you have to check to the very end of the statement before making that determination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84051"/>
          </a:xfrm>
        </p:spPr>
        <p:txBody>
          <a:bodyPr/>
          <a:lstStyle/>
          <a:p>
            <a:r>
              <a:rPr lang="en-US" dirty="0"/>
              <a:t>Parsing Algorithm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8579"/>
            <a:ext cx="8249699" cy="5499216"/>
          </a:xfrm>
        </p:spPr>
        <p:txBody>
          <a:bodyPr>
            <a:noAutofit/>
          </a:bodyPr>
          <a:lstStyle/>
          <a:p>
            <a:r>
              <a:rPr lang="en-US" dirty="0"/>
              <a:t>The process of breaking down data into simpler elements to determine correctness is divided into several phases</a:t>
            </a:r>
          </a:p>
          <a:p>
            <a:pPr lvl="1"/>
            <a:r>
              <a:rPr lang="en-US" dirty="0"/>
              <a:t>Lexical analysis – breaking the data into “tokens” to be examined.  Remember, this is just a string of raw characters so we need to discover every token</a:t>
            </a:r>
          </a:p>
          <a:p>
            <a:pPr lvl="1"/>
            <a:r>
              <a:rPr lang="en-US" dirty="0"/>
              <a:t>Syntax analysis – the job here is to discover the grammatical structure of the sequence of tokens with respect to the preconceived set of rules</a:t>
            </a:r>
          </a:p>
          <a:p>
            <a:pPr lvl="1"/>
            <a:r>
              <a:rPr lang="en-US" dirty="0"/>
              <a:t>So…</a:t>
            </a:r>
          </a:p>
          <a:p>
            <a:pPr lvl="2"/>
            <a:r>
              <a:rPr lang="en-US" dirty="0"/>
              <a:t>Raw data</a:t>
            </a:r>
            <a:br>
              <a:rPr lang="en-US" dirty="0"/>
            </a:br>
            <a:r>
              <a:rPr lang="en-US" dirty="0"/>
              <a:t>      to</a:t>
            </a:r>
          </a:p>
          <a:p>
            <a:pPr lvl="2"/>
            <a:r>
              <a:rPr lang="en-US" dirty="0"/>
              <a:t>Lexical data</a:t>
            </a:r>
            <a:br>
              <a:rPr lang="en-US" dirty="0"/>
            </a:br>
            <a:r>
              <a:rPr lang="en-US" dirty="0"/>
              <a:t>      to</a:t>
            </a:r>
          </a:p>
          <a:p>
            <a:pPr lvl="2"/>
            <a:r>
              <a:rPr lang="en-US" dirty="0"/>
              <a:t>Syntax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84051"/>
          </a:xfrm>
        </p:spPr>
        <p:txBody>
          <a:bodyPr/>
          <a:lstStyle/>
          <a:p>
            <a:r>
              <a:rPr lang="en-US" dirty="0"/>
              <a:t>Parsing Algorithm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79" y="943721"/>
            <a:ext cx="8737878" cy="5767187"/>
          </a:xfrm>
        </p:spPr>
        <p:txBody>
          <a:bodyPr>
            <a:noAutofit/>
          </a:bodyPr>
          <a:lstStyle/>
          <a:p>
            <a:r>
              <a:rPr lang="en-US" sz="2000" dirty="0"/>
              <a:t>After those first steps it can get very complicated</a:t>
            </a:r>
          </a:p>
          <a:p>
            <a:r>
              <a:rPr lang="en-US" sz="2000" dirty="0"/>
              <a:t>In a natural language you will run into the problem of examining form, function and relationship</a:t>
            </a:r>
          </a:p>
          <a:p>
            <a:r>
              <a:rPr lang="en-US" sz="2000" dirty="0"/>
              <a:t>In the following natural language sentence: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	I ate bread.</a:t>
            </a:r>
          </a:p>
          <a:p>
            <a:r>
              <a:rPr lang="en-US" sz="2000" dirty="0"/>
              <a:t>What is the noun?  The verb?  The object/subject?  Is this *grammatically* correct?</a:t>
            </a:r>
          </a:p>
          <a:p>
            <a:r>
              <a:rPr lang="en-US" sz="2000" dirty="0"/>
              <a:t>Is it proper to say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	Bread ate I.</a:t>
            </a:r>
          </a:p>
          <a:p>
            <a:r>
              <a:rPr lang="en-US" sz="2000" dirty="0"/>
              <a:t>Only if you are Yoda.  It is normally not acceptable and should be rejected.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84051"/>
          </a:xfrm>
        </p:spPr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094256"/>
            <a:ext cx="8529350" cy="55001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 want you to know the first couple of steps in parsing for CS2050</a:t>
            </a:r>
          </a:p>
          <a:p>
            <a:pPr lvl="1"/>
            <a:r>
              <a:rPr lang="en-US" dirty="0"/>
              <a:t>Examine raw data</a:t>
            </a:r>
          </a:p>
          <a:p>
            <a:pPr lvl="1"/>
            <a:r>
              <a:rPr lang="en-US" dirty="0"/>
              <a:t>Lexical analysis</a:t>
            </a:r>
          </a:p>
          <a:p>
            <a:pPr lvl="1"/>
            <a:r>
              <a:rPr lang="en-US" dirty="0"/>
              <a:t>Syntax analysis</a:t>
            </a:r>
          </a:p>
          <a:p>
            <a:r>
              <a:rPr lang="en-US" dirty="0"/>
              <a:t>We will not get into function and relationship in this class</a:t>
            </a:r>
          </a:p>
          <a:p>
            <a:r>
              <a:rPr lang="en-US" dirty="0"/>
              <a:t>The Operating Systems course and others will definitely get into heavier parsing algorithms</a:t>
            </a:r>
          </a:p>
          <a:p>
            <a:r>
              <a:rPr lang="en-US" dirty="0"/>
              <a:t>There will be labs and </a:t>
            </a:r>
            <a:r>
              <a:rPr lang="en-US" dirty="0" err="1"/>
              <a:t>homeworks</a:t>
            </a:r>
            <a:r>
              <a:rPr lang="en-US" dirty="0"/>
              <a:t> using these algorithms</a:t>
            </a:r>
          </a:p>
          <a:p>
            <a:pPr lvl="1"/>
            <a:r>
              <a:rPr lang="en-US" dirty="0"/>
              <a:t>You will be given a dictionary</a:t>
            </a:r>
          </a:p>
          <a:p>
            <a:pPr lvl="1"/>
            <a:r>
              <a:rPr lang="en-US" dirty="0"/>
              <a:t>You will be required to analyze syntax</a:t>
            </a:r>
          </a:p>
          <a:p>
            <a:r>
              <a:rPr lang="en-US" dirty="0"/>
              <a:t>Again – this is “algorithm design” focused.  You already know everything regarding data structures, file input/output, linked-lists, character/string manipulation, etc.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662</TotalTime>
  <Words>338</Words>
  <Application>Microsoft Office PowerPoint</Application>
  <PresentationFormat>On-screen Show (4:3)</PresentationFormat>
  <Paragraphs>58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Revolution</vt:lpstr>
      <vt:lpstr>Parsing</vt:lpstr>
      <vt:lpstr>Parsing</vt:lpstr>
      <vt:lpstr>Examples of “Preconceived” Formats</vt:lpstr>
      <vt:lpstr>Parsing and Recursion</vt:lpstr>
      <vt:lpstr>Parsing Algorithm Development</vt:lpstr>
      <vt:lpstr>Parsing Algorithm Development</vt:lpstr>
      <vt:lpstr>Parsing</vt:lpstr>
    </vt:vector>
  </TitlesOfParts>
  <Company>University of Missouri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Data Types </dc:title>
  <dc:creator>Joe Guilliams</dc:creator>
  <cp:lastModifiedBy>Joe Guilliams</cp:lastModifiedBy>
  <cp:revision>17</cp:revision>
  <dcterms:created xsi:type="dcterms:W3CDTF">2013-04-01T15:28:05Z</dcterms:created>
  <dcterms:modified xsi:type="dcterms:W3CDTF">2017-05-04T09:30:18Z</dcterms:modified>
</cp:coreProperties>
</file>