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8"/>
  </p:notesMasterIdLst>
  <p:sldIdLst>
    <p:sldId id="256" r:id="rId2"/>
    <p:sldId id="257" r:id="rId3"/>
    <p:sldId id="258" r:id="rId4"/>
    <p:sldId id="315" r:id="rId5"/>
    <p:sldId id="259" r:id="rId6"/>
    <p:sldId id="261" r:id="rId7"/>
    <p:sldId id="263" r:id="rId8"/>
    <p:sldId id="317" r:id="rId9"/>
    <p:sldId id="264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265" r:id="rId32"/>
    <p:sldId id="276" r:id="rId33"/>
    <p:sldId id="279" r:id="rId34"/>
    <p:sldId id="281" r:id="rId35"/>
    <p:sldId id="273" r:id="rId36"/>
    <p:sldId id="340" r:id="rId37"/>
  </p:sldIdLst>
  <p:sldSz cx="9144000" cy="5143500" type="screen16x9"/>
  <p:notesSz cx="6858000" cy="9144000"/>
  <p:embeddedFontLst>
    <p:embeddedFont>
      <p:font typeface="Montserrat" panose="020B0604020202020204" charset="0"/>
      <p:regular r:id="rId39"/>
      <p:bold r:id="rId40"/>
      <p:italic r:id="rId41"/>
      <p:boldItalic r:id="rId42"/>
    </p:embeddedFont>
    <p:embeddedFont>
      <p:font typeface="Open Sans" panose="020B0604020202020204" charset="0"/>
      <p:regular r:id="rId43"/>
      <p:bold r:id="rId44"/>
      <p:italic r:id="rId45"/>
      <p:boldItalic r:id="rId46"/>
    </p:embeddedFont>
    <p:embeddedFont>
      <p:font typeface="Roboto Slab" panose="020B0604020202020204" charset="0"/>
      <p:regular r:id="rId47"/>
      <p:bold r:id="rId48"/>
    </p:embeddedFont>
    <p:embeddedFont>
      <p:font typeface="Ubuntu" panose="020B0604020202020204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62DC74-B1B6-459A-B910-7622845B9AEE}">
  <a:tblStyle styleId="{AD62DC74-B1B6-459A-B910-7622845B9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982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ace7fa64f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ace7fa64f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ace7fa64f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ace7fa64f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gace7fa64f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8" name="Google Shape;2818;gace7fa64f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ace7fa64f5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ace7fa64f5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ce7fa64f5_1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ce7fa64f5_1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6e00b28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6e00b28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52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gace7fa64f5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6" name="Google Shape;2536;gace7fa64f5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2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4094251" y="285751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815309" y="187170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4815300" y="3065475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/>
          <p:nvPr/>
        </p:nvSpPr>
        <p:spPr>
          <a:xfrm rot="10799903">
            <a:off x="4287249" y="-1668273"/>
            <a:ext cx="6680951" cy="656419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6359302" y="2660600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6359302" y="3028909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3"/>
          </p:nvPr>
        </p:nvSpPr>
        <p:spPr>
          <a:xfrm>
            <a:off x="1064432" y="2658916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4"/>
          </p:nvPr>
        </p:nvSpPr>
        <p:spPr>
          <a:xfrm>
            <a:off x="1064432" y="3027227"/>
            <a:ext cx="1705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410799" y="1266068"/>
            <a:ext cx="4322400" cy="16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2410800" y="3246072"/>
            <a:ext cx="4322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3384975" y="2600400"/>
            <a:ext cx="5859300" cy="24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/>
          <p:nvPr/>
        </p:nvSpPr>
        <p:spPr>
          <a:xfrm>
            <a:off x="-984387" y="-4191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1" r:id="rId9"/>
    <p:sldLayoutId id="2147483662" r:id="rId10"/>
    <p:sldLayoutId id="2147483667" r:id="rId11"/>
    <p:sldLayoutId id="2147483669" r:id="rId12"/>
    <p:sldLayoutId id="2147483672" r:id="rId13"/>
    <p:sldLayoutId id="2147483674" r:id="rId14"/>
    <p:sldLayoutId id="2147483679" r:id="rId1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Investors%20Social%20Media%20by%20Slidesgo.ppt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hyperlink" Target="LOAN%20MANAGEMENT%20SYSTEM.pptx" TargetMode="External"/><Relationship Id="rId4" Type="http://schemas.openxmlformats.org/officeDocument/2006/relationships/hyperlink" Target="Investors%20Social%20Media%20by%20Slidesgo%20.pptx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40"/>
          <p:cNvGrpSpPr/>
          <p:nvPr/>
        </p:nvGrpSpPr>
        <p:grpSpPr>
          <a:xfrm>
            <a:off x="4384025" y="753975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168653" y="814542"/>
            <a:ext cx="5598623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REAL-TIME LOAN MANAGEMENT</a:t>
            </a:r>
            <a:br>
              <a:rPr lang="en" sz="4800" dirty="0" smtClean="0"/>
            </a:br>
            <a:r>
              <a:rPr lang="en" sz="4800" dirty="0" smtClean="0"/>
              <a:t>SYSTEM</a:t>
            </a:r>
            <a:br>
              <a:rPr lang="en" sz="4800" dirty="0" smtClean="0"/>
            </a:br>
            <a:r>
              <a:rPr lang="en" sz="4800" dirty="0" smtClean="0"/>
              <a:t>USING SQL</a:t>
            </a:r>
            <a:endParaRPr sz="4800"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74;p42"/>
          <p:cNvSpPr txBox="1">
            <a:spLocks/>
          </p:cNvSpPr>
          <p:nvPr/>
        </p:nvSpPr>
        <p:spPr>
          <a:xfrm>
            <a:off x="5711869" y="4230036"/>
            <a:ext cx="2409900" cy="5428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 smtClean="0">
                <a:latin typeface="Montserrat" panose="020B0604020202020204" charset="0"/>
              </a:rPr>
              <a:t>Prepared by</a:t>
            </a:r>
          </a:p>
          <a:p>
            <a:pPr algn="ctr"/>
            <a:r>
              <a:rPr lang="en-US" b="1" dirty="0" smtClean="0">
                <a:latin typeface="Montserrat" panose="020B0604020202020204" charset="0"/>
              </a:rPr>
              <a:t>- BRINDA BHANVADIA</a:t>
            </a:r>
            <a:endParaRPr lang="en-US" b="1" dirty="0">
              <a:latin typeface="Montserrat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720763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800" dirty="0"/>
              <a:t>Create row level trigger for loan </a:t>
            </a:r>
            <a:r>
              <a:rPr lang="en-IN" sz="2800" dirty="0" smtClean="0"/>
              <a:t>amount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6" y="1673269"/>
            <a:ext cx="8678732" cy="216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1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373"/>
            <a:ext cx="8213464" cy="720763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/>
              <a:t>Create </a:t>
            </a:r>
            <a:r>
              <a:rPr lang="en-IN" sz="2400" dirty="0" smtClean="0"/>
              <a:t>statement </a:t>
            </a:r>
            <a:r>
              <a:rPr lang="en-IN" sz="2400" dirty="0"/>
              <a:t>level trigger for </a:t>
            </a:r>
            <a:r>
              <a:rPr lang="en-IN" sz="2400" dirty="0" err="1" smtClean="0"/>
              <a:t>cibil</a:t>
            </a:r>
            <a:r>
              <a:rPr lang="en-IN" sz="2400" dirty="0" smtClean="0"/>
              <a:t> score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21136"/>
            <a:ext cx="829743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7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154"/>
            <a:ext cx="8213464" cy="483036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Criteria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805766"/>
            <a:ext cx="4572000" cy="12336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kern="100" dirty="0" err="1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Cibil</a:t>
            </a:r>
            <a:r>
              <a:rPr lang="en-IN" kern="1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IN" kern="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score &gt;900 high </a:t>
            </a:r>
            <a:r>
              <a:rPr lang="en-IN" kern="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cibil</a:t>
            </a:r>
            <a:r>
              <a:rPr lang="en-IN" kern="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score</a:t>
            </a:r>
            <a:endParaRPr lang="en-US" sz="1000" kern="1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kern="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Cibil</a:t>
            </a:r>
            <a:r>
              <a:rPr lang="en-IN" kern="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score &gt;750 no penalty</a:t>
            </a:r>
            <a:endParaRPr lang="en-US" sz="1000" kern="1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IN" kern="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Cibil</a:t>
            </a:r>
            <a:r>
              <a:rPr lang="en-IN" kern="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score &gt;250 penalty customers</a:t>
            </a:r>
            <a:endParaRPr lang="en-US" sz="1000" kern="1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Cibil</a:t>
            </a:r>
            <a:r>
              <a:rPr lang="en-IN" kern="1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score &lt;=0 reject customers (loan cannot apply)</a:t>
            </a:r>
            <a:endParaRPr lang="en-US" sz="1000" kern="100" dirty="0">
              <a:effectLst/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0146"/>
            <a:ext cx="8354591" cy="31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63" y="225911"/>
            <a:ext cx="8213464" cy="483036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New field creation based on interest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805766"/>
            <a:ext cx="81381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I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Calculate </a:t>
            </a:r>
            <a:r>
              <a:rPr lang="en-IN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monthly interest </a:t>
            </a:r>
            <a:r>
              <a:rPr lang="en-I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amount </a:t>
            </a:r>
            <a:r>
              <a:rPr lang="en-IN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and annual interest </a:t>
            </a:r>
            <a:r>
              <a:rPr lang="en-I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amount </a:t>
            </a:r>
            <a:r>
              <a:rPr lang="en-IN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based on loan </a:t>
            </a:r>
            <a:r>
              <a:rPr lang="en-I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amount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Create all the above fields as a table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I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Table </a:t>
            </a:r>
            <a:r>
              <a:rPr lang="en-IN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name - customer interest </a:t>
            </a:r>
            <a:r>
              <a:rPr lang="en-IN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analysis)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4" y="1522488"/>
            <a:ext cx="8767482" cy="3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4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63" y="225911"/>
            <a:ext cx="8213464" cy="494852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Delete </a:t>
            </a:r>
            <a:r>
              <a:rPr lang="en-IN" sz="2000" dirty="0"/>
              <a:t>the </a:t>
            </a:r>
            <a:r>
              <a:rPr lang="en-IN" sz="2000" dirty="0" smtClean="0"/>
              <a:t>loan </a:t>
            </a:r>
            <a:r>
              <a:rPr lang="en-IN" sz="2000" dirty="0"/>
              <a:t>still processing </a:t>
            </a:r>
            <a:r>
              <a:rPr lang="en-IN" sz="2000" dirty="0" smtClean="0"/>
              <a:t>customers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3" y="1072195"/>
            <a:ext cx="5820587" cy="2181529"/>
          </a:xfrm>
          <a:prstGeom prst="rect">
            <a:avLst/>
          </a:prstGeom>
        </p:spPr>
      </p:pic>
      <p:grpSp>
        <p:nvGrpSpPr>
          <p:cNvPr id="6" name="Google Shape;1825;p58"/>
          <p:cNvGrpSpPr/>
          <p:nvPr/>
        </p:nvGrpSpPr>
        <p:grpSpPr>
          <a:xfrm>
            <a:off x="4879577" y="1651362"/>
            <a:ext cx="4572903" cy="3204724"/>
            <a:chOff x="4638426" y="1149275"/>
            <a:chExt cx="4572903" cy="3204724"/>
          </a:xfrm>
        </p:grpSpPr>
        <p:sp>
          <p:nvSpPr>
            <p:cNvPr id="7" name="Google Shape;1826;p58"/>
            <p:cNvSpPr/>
            <p:nvPr/>
          </p:nvSpPr>
          <p:spPr>
            <a:xfrm>
              <a:off x="5822521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7;p58"/>
            <p:cNvSpPr/>
            <p:nvPr/>
          </p:nvSpPr>
          <p:spPr>
            <a:xfrm>
              <a:off x="6670026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8;p58"/>
            <p:cNvSpPr/>
            <p:nvPr/>
          </p:nvSpPr>
          <p:spPr>
            <a:xfrm>
              <a:off x="6518882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29;p58"/>
            <p:cNvSpPr/>
            <p:nvPr/>
          </p:nvSpPr>
          <p:spPr>
            <a:xfrm>
              <a:off x="5980499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0;p58"/>
            <p:cNvSpPr/>
            <p:nvPr/>
          </p:nvSpPr>
          <p:spPr>
            <a:xfrm>
              <a:off x="5822521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1;p58"/>
            <p:cNvSpPr/>
            <p:nvPr/>
          </p:nvSpPr>
          <p:spPr>
            <a:xfrm>
              <a:off x="6670026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2;p58"/>
            <p:cNvSpPr/>
            <p:nvPr/>
          </p:nvSpPr>
          <p:spPr>
            <a:xfrm>
              <a:off x="6518882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3;p58"/>
            <p:cNvSpPr/>
            <p:nvPr/>
          </p:nvSpPr>
          <p:spPr>
            <a:xfrm>
              <a:off x="5980499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4;p58"/>
            <p:cNvSpPr/>
            <p:nvPr/>
          </p:nvSpPr>
          <p:spPr>
            <a:xfrm>
              <a:off x="5878798" y="3956978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35;p58"/>
            <p:cNvSpPr/>
            <p:nvPr/>
          </p:nvSpPr>
          <p:spPr>
            <a:xfrm>
              <a:off x="6724963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6;p58"/>
            <p:cNvSpPr/>
            <p:nvPr/>
          </p:nvSpPr>
          <p:spPr>
            <a:xfrm>
              <a:off x="6575159" y="3956978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7;p58"/>
            <p:cNvSpPr/>
            <p:nvPr/>
          </p:nvSpPr>
          <p:spPr>
            <a:xfrm>
              <a:off x="6036776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8;p58"/>
            <p:cNvSpPr/>
            <p:nvPr/>
          </p:nvSpPr>
          <p:spPr>
            <a:xfrm>
              <a:off x="5878798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9;p58"/>
            <p:cNvSpPr/>
            <p:nvPr/>
          </p:nvSpPr>
          <p:spPr>
            <a:xfrm>
              <a:off x="6724963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40;p58"/>
            <p:cNvSpPr/>
            <p:nvPr/>
          </p:nvSpPr>
          <p:spPr>
            <a:xfrm>
              <a:off x="6575159" y="3956978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1;p58"/>
            <p:cNvSpPr/>
            <p:nvPr/>
          </p:nvSpPr>
          <p:spPr>
            <a:xfrm>
              <a:off x="6036776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2;p58"/>
            <p:cNvSpPr/>
            <p:nvPr/>
          </p:nvSpPr>
          <p:spPr>
            <a:xfrm>
              <a:off x="5795053" y="3759203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199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43;p58"/>
            <p:cNvSpPr/>
            <p:nvPr/>
          </p:nvSpPr>
          <p:spPr>
            <a:xfrm>
              <a:off x="6641083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5" y="147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44;p58"/>
            <p:cNvSpPr/>
            <p:nvPr/>
          </p:nvSpPr>
          <p:spPr>
            <a:xfrm>
              <a:off x="6491413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45;p58"/>
            <p:cNvSpPr/>
            <p:nvPr/>
          </p:nvSpPr>
          <p:spPr>
            <a:xfrm>
              <a:off x="5952896" y="3759203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46;p58"/>
            <p:cNvSpPr/>
            <p:nvPr/>
          </p:nvSpPr>
          <p:spPr>
            <a:xfrm>
              <a:off x="5795053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77" y="0"/>
                  </a:moveTo>
                  <a:lnTo>
                    <a:pt x="7760" y="0"/>
                  </a:lnTo>
                  <a:cubicBezTo>
                    <a:pt x="7760" y="10"/>
                    <a:pt x="7760" y="21"/>
                    <a:pt x="7760" y="31"/>
                  </a:cubicBezTo>
                  <a:lnTo>
                    <a:pt x="7760" y="953"/>
                  </a:lnTo>
                  <a:cubicBezTo>
                    <a:pt x="7760" y="1107"/>
                    <a:pt x="7627" y="1230"/>
                    <a:pt x="748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47;p58"/>
            <p:cNvSpPr/>
            <p:nvPr/>
          </p:nvSpPr>
          <p:spPr>
            <a:xfrm>
              <a:off x="6641083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5" y="123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48;p58"/>
            <p:cNvSpPr/>
            <p:nvPr/>
          </p:nvSpPr>
          <p:spPr>
            <a:xfrm>
              <a:off x="6491413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49;p58"/>
            <p:cNvSpPr/>
            <p:nvPr/>
          </p:nvSpPr>
          <p:spPr>
            <a:xfrm>
              <a:off x="5952896" y="3759203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0;p58"/>
            <p:cNvSpPr/>
            <p:nvPr/>
          </p:nvSpPr>
          <p:spPr>
            <a:xfrm>
              <a:off x="5822521" y="3559955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51;p58"/>
            <p:cNvSpPr/>
            <p:nvPr/>
          </p:nvSpPr>
          <p:spPr>
            <a:xfrm>
              <a:off x="6670026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2;p58"/>
            <p:cNvSpPr/>
            <p:nvPr/>
          </p:nvSpPr>
          <p:spPr>
            <a:xfrm>
              <a:off x="6518882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3;p58"/>
            <p:cNvSpPr/>
            <p:nvPr/>
          </p:nvSpPr>
          <p:spPr>
            <a:xfrm>
              <a:off x="5980499" y="3559955"/>
              <a:ext cx="74232" cy="199381"/>
            </a:xfrm>
            <a:custGeom>
              <a:avLst/>
              <a:gdLst/>
              <a:ahLst/>
              <a:cxnLst/>
              <a:rect l="l" t="t" r="r" b="b"/>
              <a:pathLst>
                <a:path w="55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4;p58"/>
            <p:cNvSpPr/>
            <p:nvPr/>
          </p:nvSpPr>
          <p:spPr>
            <a:xfrm>
              <a:off x="5822521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18"/>
                    <a:pt x="7627" y="124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34"/>
                    <a:pt x="123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55;p58"/>
            <p:cNvSpPr/>
            <p:nvPr/>
          </p:nvSpPr>
          <p:spPr>
            <a:xfrm>
              <a:off x="6670026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56;p58"/>
            <p:cNvSpPr/>
            <p:nvPr/>
          </p:nvSpPr>
          <p:spPr>
            <a:xfrm>
              <a:off x="6518882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57;p58"/>
            <p:cNvSpPr/>
            <p:nvPr/>
          </p:nvSpPr>
          <p:spPr>
            <a:xfrm>
              <a:off x="5980499" y="3559955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58;p58"/>
            <p:cNvSpPr/>
            <p:nvPr/>
          </p:nvSpPr>
          <p:spPr>
            <a:xfrm>
              <a:off x="5715327" y="3362180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59;p58"/>
            <p:cNvSpPr/>
            <p:nvPr/>
          </p:nvSpPr>
          <p:spPr>
            <a:xfrm>
              <a:off x="6562832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60;p58"/>
            <p:cNvSpPr/>
            <p:nvPr/>
          </p:nvSpPr>
          <p:spPr>
            <a:xfrm>
              <a:off x="6411688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61;p58"/>
            <p:cNvSpPr/>
            <p:nvPr/>
          </p:nvSpPr>
          <p:spPr>
            <a:xfrm>
              <a:off x="5873304" y="336218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2;p58"/>
            <p:cNvSpPr/>
            <p:nvPr/>
          </p:nvSpPr>
          <p:spPr>
            <a:xfrm>
              <a:off x="5715327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0" y="1231"/>
                  </a:lnTo>
                  <a:lnTo>
                    <a:pt x="0" y="1210"/>
                  </a:ln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63;p58"/>
            <p:cNvSpPr/>
            <p:nvPr/>
          </p:nvSpPr>
          <p:spPr>
            <a:xfrm>
              <a:off x="6562832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64;p58"/>
            <p:cNvSpPr/>
            <p:nvPr/>
          </p:nvSpPr>
          <p:spPr>
            <a:xfrm>
              <a:off x="6411688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65;p58"/>
            <p:cNvSpPr/>
            <p:nvPr/>
          </p:nvSpPr>
          <p:spPr>
            <a:xfrm>
              <a:off x="5873304" y="336218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66;p58"/>
            <p:cNvSpPr/>
            <p:nvPr/>
          </p:nvSpPr>
          <p:spPr>
            <a:xfrm>
              <a:off x="5822521" y="3164405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67;p58"/>
            <p:cNvSpPr/>
            <p:nvPr/>
          </p:nvSpPr>
          <p:spPr>
            <a:xfrm>
              <a:off x="6670026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68;p58"/>
            <p:cNvSpPr/>
            <p:nvPr/>
          </p:nvSpPr>
          <p:spPr>
            <a:xfrm>
              <a:off x="6518882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69;p58"/>
            <p:cNvSpPr/>
            <p:nvPr/>
          </p:nvSpPr>
          <p:spPr>
            <a:xfrm>
              <a:off x="5980499" y="3164405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70;p58"/>
            <p:cNvSpPr/>
            <p:nvPr/>
          </p:nvSpPr>
          <p:spPr>
            <a:xfrm>
              <a:off x="5822521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0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71;p58"/>
            <p:cNvSpPr/>
            <p:nvPr/>
          </p:nvSpPr>
          <p:spPr>
            <a:xfrm>
              <a:off x="6670026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72;p58"/>
            <p:cNvSpPr/>
            <p:nvPr/>
          </p:nvSpPr>
          <p:spPr>
            <a:xfrm>
              <a:off x="6518882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73;p58"/>
            <p:cNvSpPr/>
            <p:nvPr/>
          </p:nvSpPr>
          <p:spPr>
            <a:xfrm>
              <a:off x="5980499" y="3164405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74;p58"/>
            <p:cNvSpPr/>
            <p:nvPr/>
          </p:nvSpPr>
          <p:spPr>
            <a:xfrm>
              <a:off x="5822521" y="2966497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59" y="0"/>
                  </a:moveTo>
                  <a:cubicBezTo>
                    <a:pt x="114" y="0"/>
                    <a:pt x="0" y="120"/>
                    <a:pt x="0" y="26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75;p58"/>
            <p:cNvSpPr/>
            <p:nvPr/>
          </p:nvSpPr>
          <p:spPr>
            <a:xfrm>
              <a:off x="6670026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76;p58"/>
            <p:cNvSpPr/>
            <p:nvPr/>
          </p:nvSpPr>
          <p:spPr>
            <a:xfrm>
              <a:off x="6518882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77;p58"/>
            <p:cNvSpPr/>
            <p:nvPr/>
          </p:nvSpPr>
          <p:spPr>
            <a:xfrm>
              <a:off x="5980499" y="2966497"/>
              <a:ext cx="74232" cy="198041"/>
            </a:xfrm>
            <a:custGeom>
              <a:avLst/>
              <a:gdLst/>
              <a:ahLst/>
              <a:cxnLst/>
              <a:rect l="l" t="t" r="r" b="b"/>
              <a:pathLst>
                <a:path w="55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78;p58"/>
            <p:cNvSpPr/>
            <p:nvPr/>
          </p:nvSpPr>
          <p:spPr>
            <a:xfrm>
              <a:off x="5822521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"/>
                    <a:pt x="7750" y="11"/>
                    <a:pt x="7750" y="2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1"/>
                    <a:pt x="0" y="1211"/>
                    <a:pt x="0" y="1200"/>
                  </a:cubicBezTo>
                  <a:lnTo>
                    <a:pt x="0" y="26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79;p58"/>
            <p:cNvSpPr/>
            <p:nvPr/>
          </p:nvSpPr>
          <p:spPr>
            <a:xfrm>
              <a:off x="6670026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80;p58"/>
            <p:cNvSpPr/>
            <p:nvPr/>
          </p:nvSpPr>
          <p:spPr>
            <a:xfrm>
              <a:off x="6518882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81;p58"/>
            <p:cNvSpPr/>
            <p:nvPr/>
          </p:nvSpPr>
          <p:spPr>
            <a:xfrm>
              <a:off x="5980499" y="2966497"/>
              <a:ext cx="74232" cy="165079"/>
            </a:xfrm>
            <a:custGeom>
              <a:avLst/>
              <a:gdLst/>
              <a:ahLst/>
              <a:cxnLst/>
              <a:rect l="l" t="t" r="r" b="b"/>
              <a:pathLst>
                <a:path w="55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82;p58"/>
            <p:cNvSpPr/>
            <p:nvPr/>
          </p:nvSpPr>
          <p:spPr>
            <a:xfrm>
              <a:off x="5943383" y="276738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83;p58"/>
            <p:cNvSpPr/>
            <p:nvPr/>
          </p:nvSpPr>
          <p:spPr>
            <a:xfrm>
              <a:off x="6790887" y="2767382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84;p58"/>
            <p:cNvSpPr/>
            <p:nvPr/>
          </p:nvSpPr>
          <p:spPr>
            <a:xfrm>
              <a:off x="6639744" y="2767382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85;p58"/>
            <p:cNvSpPr/>
            <p:nvPr/>
          </p:nvSpPr>
          <p:spPr>
            <a:xfrm>
              <a:off x="6101360" y="2767382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86;p58"/>
            <p:cNvSpPr/>
            <p:nvPr/>
          </p:nvSpPr>
          <p:spPr>
            <a:xfrm>
              <a:off x="5943383" y="2767382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31"/>
                    <a:pt x="7474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87;p58"/>
            <p:cNvSpPr/>
            <p:nvPr/>
          </p:nvSpPr>
          <p:spPr>
            <a:xfrm>
              <a:off x="6790887" y="2767382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88;p58"/>
            <p:cNvSpPr/>
            <p:nvPr/>
          </p:nvSpPr>
          <p:spPr>
            <a:xfrm>
              <a:off x="6639744" y="2767382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89;p58"/>
            <p:cNvSpPr/>
            <p:nvPr/>
          </p:nvSpPr>
          <p:spPr>
            <a:xfrm>
              <a:off x="6101360" y="2767382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90;p58"/>
            <p:cNvSpPr/>
            <p:nvPr/>
          </p:nvSpPr>
          <p:spPr>
            <a:xfrm>
              <a:off x="5822521" y="2569608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91;p58"/>
            <p:cNvSpPr/>
            <p:nvPr/>
          </p:nvSpPr>
          <p:spPr>
            <a:xfrm>
              <a:off x="6670026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92;p58"/>
            <p:cNvSpPr/>
            <p:nvPr/>
          </p:nvSpPr>
          <p:spPr>
            <a:xfrm>
              <a:off x="6518882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93;p58"/>
            <p:cNvSpPr/>
            <p:nvPr/>
          </p:nvSpPr>
          <p:spPr>
            <a:xfrm>
              <a:off x="5980499" y="256960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94;p58"/>
            <p:cNvSpPr/>
            <p:nvPr/>
          </p:nvSpPr>
          <p:spPr>
            <a:xfrm>
              <a:off x="5822521" y="256960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95;p58"/>
            <p:cNvSpPr/>
            <p:nvPr/>
          </p:nvSpPr>
          <p:spPr>
            <a:xfrm>
              <a:off x="6670026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96;p58"/>
            <p:cNvSpPr/>
            <p:nvPr/>
          </p:nvSpPr>
          <p:spPr>
            <a:xfrm>
              <a:off x="6518882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97;p58"/>
            <p:cNvSpPr/>
            <p:nvPr/>
          </p:nvSpPr>
          <p:spPr>
            <a:xfrm>
              <a:off x="5980499" y="256960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98;p58"/>
            <p:cNvSpPr/>
            <p:nvPr/>
          </p:nvSpPr>
          <p:spPr>
            <a:xfrm>
              <a:off x="5822521" y="2371699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60" y="1"/>
                  </a:moveTo>
                  <a:cubicBezTo>
                    <a:pt x="114" y="1"/>
                    <a:pt x="0" y="130"/>
                    <a:pt x="0" y="278"/>
                  </a:cubicBezTo>
                  <a:lnTo>
                    <a:pt x="0" y="1200"/>
                  </a:lnTo>
                  <a:cubicBezTo>
                    <a:pt x="0" y="1344"/>
                    <a:pt x="123" y="146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44"/>
                    <a:pt x="8017" y="1200"/>
                  </a:cubicBezTo>
                  <a:lnTo>
                    <a:pt x="8017" y="268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6" y="1"/>
                    <a:pt x="26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99;p58"/>
            <p:cNvSpPr/>
            <p:nvPr/>
          </p:nvSpPr>
          <p:spPr>
            <a:xfrm>
              <a:off x="6670026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00;p58"/>
            <p:cNvSpPr/>
            <p:nvPr/>
          </p:nvSpPr>
          <p:spPr>
            <a:xfrm>
              <a:off x="6518882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01;p58"/>
            <p:cNvSpPr/>
            <p:nvPr/>
          </p:nvSpPr>
          <p:spPr>
            <a:xfrm>
              <a:off x="5980499" y="237183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02;p58"/>
            <p:cNvSpPr/>
            <p:nvPr/>
          </p:nvSpPr>
          <p:spPr>
            <a:xfrm>
              <a:off x="5822521" y="2371833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0"/>
                    <a:pt x="7750" y="10"/>
                    <a:pt x="7750" y="21"/>
                  </a:cubicBezTo>
                  <a:lnTo>
                    <a:pt x="7750" y="953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03;p58"/>
            <p:cNvSpPr/>
            <p:nvPr/>
          </p:nvSpPr>
          <p:spPr>
            <a:xfrm>
              <a:off x="6670026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04;p58"/>
            <p:cNvSpPr/>
            <p:nvPr/>
          </p:nvSpPr>
          <p:spPr>
            <a:xfrm>
              <a:off x="6518882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05;p58"/>
            <p:cNvSpPr/>
            <p:nvPr/>
          </p:nvSpPr>
          <p:spPr>
            <a:xfrm>
              <a:off x="5980499" y="237183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06;p58"/>
            <p:cNvSpPr/>
            <p:nvPr/>
          </p:nvSpPr>
          <p:spPr>
            <a:xfrm>
              <a:off x="5752443" y="2172584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07;p58"/>
            <p:cNvSpPr/>
            <p:nvPr/>
          </p:nvSpPr>
          <p:spPr>
            <a:xfrm>
              <a:off x="6599948" y="2172584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08;p58"/>
            <p:cNvSpPr/>
            <p:nvPr/>
          </p:nvSpPr>
          <p:spPr>
            <a:xfrm>
              <a:off x="6448804" y="2172584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09;p58"/>
            <p:cNvSpPr/>
            <p:nvPr/>
          </p:nvSpPr>
          <p:spPr>
            <a:xfrm>
              <a:off x="5910420" y="2172584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10;p58"/>
            <p:cNvSpPr/>
            <p:nvPr/>
          </p:nvSpPr>
          <p:spPr>
            <a:xfrm>
              <a:off x="5752443" y="2172584"/>
              <a:ext cx="1038576" cy="166419"/>
            </a:xfrm>
            <a:custGeom>
              <a:avLst/>
              <a:gdLst/>
              <a:ahLst/>
              <a:cxnLst/>
              <a:rect l="l" t="t" r="r" b="b"/>
              <a:pathLst>
                <a:path w="7751" h="124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1"/>
                    <a:pt x="0" y="1210"/>
                  </a:cubicBezTo>
                  <a:lnTo>
                    <a:pt x="0" y="27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11;p58"/>
            <p:cNvSpPr/>
            <p:nvPr/>
          </p:nvSpPr>
          <p:spPr>
            <a:xfrm>
              <a:off x="6599948" y="2172584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12;p58"/>
            <p:cNvSpPr/>
            <p:nvPr/>
          </p:nvSpPr>
          <p:spPr>
            <a:xfrm>
              <a:off x="6448804" y="2172584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13;p58"/>
            <p:cNvSpPr/>
            <p:nvPr/>
          </p:nvSpPr>
          <p:spPr>
            <a:xfrm>
              <a:off x="5910420" y="2172584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14;p58"/>
            <p:cNvSpPr/>
            <p:nvPr/>
          </p:nvSpPr>
          <p:spPr>
            <a:xfrm>
              <a:off x="5822521" y="197481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15;p58"/>
            <p:cNvSpPr/>
            <p:nvPr/>
          </p:nvSpPr>
          <p:spPr>
            <a:xfrm>
              <a:off x="6670026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16;p58"/>
            <p:cNvSpPr/>
            <p:nvPr/>
          </p:nvSpPr>
          <p:spPr>
            <a:xfrm>
              <a:off x="6518882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17;p58"/>
            <p:cNvSpPr/>
            <p:nvPr/>
          </p:nvSpPr>
          <p:spPr>
            <a:xfrm>
              <a:off x="5980499" y="197481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18;p58"/>
            <p:cNvSpPr/>
            <p:nvPr/>
          </p:nvSpPr>
          <p:spPr>
            <a:xfrm>
              <a:off x="5822521" y="197481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19;p58"/>
            <p:cNvSpPr/>
            <p:nvPr/>
          </p:nvSpPr>
          <p:spPr>
            <a:xfrm>
              <a:off x="6670026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20;p58"/>
            <p:cNvSpPr/>
            <p:nvPr/>
          </p:nvSpPr>
          <p:spPr>
            <a:xfrm>
              <a:off x="6518882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21;p58"/>
            <p:cNvSpPr/>
            <p:nvPr/>
          </p:nvSpPr>
          <p:spPr>
            <a:xfrm>
              <a:off x="5980499" y="197481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22;p58"/>
            <p:cNvSpPr/>
            <p:nvPr/>
          </p:nvSpPr>
          <p:spPr>
            <a:xfrm>
              <a:off x="7005142" y="4154752"/>
              <a:ext cx="1074352" cy="199247"/>
            </a:xfrm>
            <a:custGeom>
              <a:avLst/>
              <a:gdLst/>
              <a:ahLst/>
              <a:cxnLst/>
              <a:rect l="l" t="t" r="r" b="b"/>
              <a:pathLst>
                <a:path w="8018" h="148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23;p58"/>
            <p:cNvSpPr/>
            <p:nvPr/>
          </p:nvSpPr>
          <p:spPr>
            <a:xfrm>
              <a:off x="7851307" y="4154752"/>
              <a:ext cx="74366" cy="199247"/>
            </a:xfrm>
            <a:custGeom>
              <a:avLst/>
              <a:gdLst/>
              <a:ahLst/>
              <a:cxnLst/>
              <a:rect l="l" t="t" r="r" b="b"/>
              <a:pathLst>
                <a:path w="55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24;p58"/>
            <p:cNvSpPr/>
            <p:nvPr/>
          </p:nvSpPr>
          <p:spPr>
            <a:xfrm>
              <a:off x="7701637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25;p58"/>
            <p:cNvSpPr/>
            <p:nvPr/>
          </p:nvSpPr>
          <p:spPr>
            <a:xfrm>
              <a:off x="7163120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26;p58"/>
            <p:cNvSpPr/>
            <p:nvPr/>
          </p:nvSpPr>
          <p:spPr>
            <a:xfrm>
              <a:off x="7005142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08"/>
                    <a:pt x="7628" y="123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1" y="134"/>
                    <a:pt x="124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27;p58"/>
            <p:cNvSpPr/>
            <p:nvPr/>
          </p:nvSpPr>
          <p:spPr>
            <a:xfrm>
              <a:off x="7851307" y="4154752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28;p58"/>
            <p:cNvSpPr/>
            <p:nvPr/>
          </p:nvSpPr>
          <p:spPr>
            <a:xfrm>
              <a:off x="7701637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29;p58"/>
            <p:cNvSpPr/>
            <p:nvPr/>
          </p:nvSpPr>
          <p:spPr>
            <a:xfrm>
              <a:off x="7163120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30;p58"/>
            <p:cNvSpPr/>
            <p:nvPr/>
          </p:nvSpPr>
          <p:spPr>
            <a:xfrm>
              <a:off x="7060079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77" y="0"/>
                  </a:moveTo>
                  <a:cubicBezTo>
                    <a:pt x="134" y="0"/>
                    <a:pt x="1" y="123"/>
                    <a:pt x="1" y="277"/>
                  </a:cubicBezTo>
                  <a:lnTo>
                    <a:pt x="1" y="1200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51" y="1476"/>
                  </a:lnTo>
                  <a:cubicBezTo>
                    <a:pt x="7905" y="1476"/>
                    <a:pt x="8028" y="1353"/>
                    <a:pt x="8028" y="1200"/>
                  </a:cubicBezTo>
                  <a:lnTo>
                    <a:pt x="8028" y="277"/>
                  </a:lnTo>
                  <a:cubicBezTo>
                    <a:pt x="8028" y="123"/>
                    <a:pt x="7905" y="0"/>
                    <a:pt x="7751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31;p58"/>
            <p:cNvSpPr/>
            <p:nvPr/>
          </p:nvSpPr>
          <p:spPr>
            <a:xfrm>
              <a:off x="7907584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32;p58"/>
            <p:cNvSpPr/>
            <p:nvPr/>
          </p:nvSpPr>
          <p:spPr>
            <a:xfrm>
              <a:off x="7756574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33;p58"/>
            <p:cNvSpPr/>
            <p:nvPr/>
          </p:nvSpPr>
          <p:spPr>
            <a:xfrm>
              <a:off x="7218057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34;p58"/>
            <p:cNvSpPr/>
            <p:nvPr/>
          </p:nvSpPr>
          <p:spPr>
            <a:xfrm>
              <a:off x="7060079" y="3956978"/>
              <a:ext cx="1040050" cy="164945"/>
            </a:xfrm>
            <a:custGeom>
              <a:avLst/>
              <a:gdLst/>
              <a:ahLst/>
              <a:cxnLst/>
              <a:rect l="l" t="t" r="r" b="b"/>
              <a:pathLst>
                <a:path w="7762" h="1231" extrusionOk="0">
                  <a:moveTo>
                    <a:pt x="27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4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" y="1230"/>
                  </a:lnTo>
                  <a:lnTo>
                    <a:pt x="1" y="1200"/>
                  </a:lnTo>
                  <a:lnTo>
                    <a:pt x="1" y="277"/>
                  </a:lnTo>
                  <a:cubicBezTo>
                    <a:pt x="1" y="123"/>
                    <a:pt x="13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35;p58"/>
            <p:cNvSpPr/>
            <p:nvPr/>
          </p:nvSpPr>
          <p:spPr>
            <a:xfrm>
              <a:off x="7907584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36;p58"/>
            <p:cNvSpPr/>
            <p:nvPr/>
          </p:nvSpPr>
          <p:spPr>
            <a:xfrm>
              <a:off x="7756574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37;p58"/>
            <p:cNvSpPr/>
            <p:nvPr/>
          </p:nvSpPr>
          <p:spPr>
            <a:xfrm>
              <a:off x="7218057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38;p58"/>
            <p:cNvSpPr/>
            <p:nvPr/>
          </p:nvSpPr>
          <p:spPr>
            <a:xfrm>
              <a:off x="6977674" y="3759203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199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39;p58"/>
            <p:cNvSpPr/>
            <p:nvPr/>
          </p:nvSpPr>
          <p:spPr>
            <a:xfrm>
              <a:off x="7823838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40;p58"/>
            <p:cNvSpPr/>
            <p:nvPr/>
          </p:nvSpPr>
          <p:spPr>
            <a:xfrm>
              <a:off x="7672694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41;p58"/>
            <p:cNvSpPr/>
            <p:nvPr/>
          </p:nvSpPr>
          <p:spPr>
            <a:xfrm>
              <a:off x="7134311" y="375920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42;p58"/>
            <p:cNvSpPr/>
            <p:nvPr/>
          </p:nvSpPr>
          <p:spPr>
            <a:xfrm>
              <a:off x="6976334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8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3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1" y="1230"/>
                  </a:lnTo>
                  <a:cubicBezTo>
                    <a:pt x="0" y="1220"/>
                    <a:pt x="0" y="1210"/>
                    <a:pt x="11" y="1199"/>
                  </a:cubicBezTo>
                  <a:lnTo>
                    <a:pt x="11" y="277"/>
                  </a:lnTo>
                  <a:cubicBezTo>
                    <a:pt x="11" y="123"/>
                    <a:pt x="134" y="0"/>
                    <a:pt x="28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43;p58"/>
            <p:cNvSpPr/>
            <p:nvPr/>
          </p:nvSpPr>
          <p:spPr>
            <a:xfrm>
              <a:off x="7823838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44;p58"/>
            <p:cNvSpPr/>
            <p:nvPr/>
          </p:nvSpPr>
          <p:spPr>
            <a:xfrm>
              <a:off x="7672694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45;p58"/>
            <p:cNvSpPr/>
            <p:nvPr/>
          </p:nvSpPr>
          <p:spPr>
            <a:xfrm>
              <a:off x="7134311" y="375920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46;p58"/>
            <p:cNvSpPr/>
            <p:nvPr/>
          </p:nvSpPr>
          <p:spPr>
            <a:xfrm>
              <a:off x="7005142" y="3559955"/>
              <a:ext cx="1074352" cy="199381"/>
            </a:xfrm>
            <a:custGeom>
              <a:avLst/>
              <a:gdLst/>
              <a:ahLst/>
              <a:cxnLst/>
              <a:rect l="l" t="t" r="r" b="b"/>
              <a:pathLst>
                <a:path w="8018" h="1488" extrusionOk="0">
                  <a:moveTo>
                    <a:pt x="277" y="1"/>
                  </a:moveTo>
                  <a:cubicBezTo>
                    <a:pt x="124" y="1"/>
                    <a:pt x="1" y="124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47;p58"/>
            <p:cNvSpPr/>
            <p:nvPr/>
          </p:nvSpPr>
          <p:spPr>
            <a:xfrm>
              <a:off x="7851307" y="3559955"/>
              <a:ext cx="74366" cy="199381"/>
            </a:xfrm>
            <a:custGeom>
              <a:avLst/>
              <a:gdLst/>
              <a:ahLst/>
              <a:cxnLst/>
              <a:rect l="l" t="t" r="r" b="b"/>
              <a:pathLst>
                <a:path w="555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48;p58"/>
            <p:cNvSpPr/>
            <p:nvPr/>
          </p:nvSpPr>
          <p:spPr>
            <a:xfrm>
              <a:off x="7701637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49;p58"/>
            <p:cNvSpPr/>
            <p:nvPr/>
          </p:nvSpPr>
          <p:spPr>
            <a:xfrm>
              <a:off x="7163120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50;p58"/>
            <p:cNvSpPr/>
            <p:nvPr/>
          </p:nvSpPr>
          <p:spPr>
            <a:xfrm>
              <a:off x="7005142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18"/>
                    <a:pt x="7628" y="124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" y="134"/>
                    <a:pt x="124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51;p58"/>
            <p:cNvSpPr/>
            <p:nvPr/>
          </p:nvSpPr>
          <p:spPr>
            <a:xfrm>
              <a:off x="7851307" y="3559955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52;p58"/>
            <p:cNvSpPr/>
            <p:nvPr/>
          </p:nvSpPr>
          <p:spPr>
            <a:xfrm>
              <a:off x="7701637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53;p58"/>
            <p:cNvSpPr/>
            <p:nvPr/>
          </p:nvSpPr>
          <p:spPr>
            <a:xfrm>
              <a:off x="7163120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54;p58"/>
            <p:cNvSpPr/>
            <p:nvPr/>
          </p:nvSpPr>
          <p:spPr>
            <a:xfrm>
              <a:off x="6898082" y="336218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55;p58"/>
            <p:cNvSpPr/>
            <p:nvPr/>
          </p:nvSpPr>
          <p:spPr>
            <a:xfrm>
              <a:off x="7744113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56;p58"/>
            <p:cNvSpPr/>
            <p:nvPr/>
          </p:nvSpPr>
          <p:spPr>
            <a:xfrm>
              <a:off x="7594443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57;p58"/>
            <p:cNvSpPr/>
            <p:nvPr/>
          </p:nvSpPr>
          <p:spPr>
            <a:xfrm>
              <a:off x="7055925" y="3362180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58;p58"/>
            <p:cNvSpPr/>
            <p:nvPr/>
          </p:nvSpPr>
          <p:spPr>
            <a:xfrm>
              <a:off x="6898082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59;p58"/>
            <p:cNvSpPr/>
            <p:nvPr/>
          </p:nvSpPr>
          <p:spPr>
            <a:xfrm>
              <a:off x="7744113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60;p58"/>
            <p:cNvSpPr/>
            <p:nvPr/>
          </p:nvSpPr>
          <p:spPr>
            <a:xfrm>
              <a:off x="7594443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61;p58"/>
            <p:cNvSpPr/>
            <p:nvPr/>
          </p:nvSpPr>
          <p:spPr>
            <a:xfrm>
              <a:off x="7055925" y="3362180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62;p58"/>
            <p:cNvSpPr/>
            <p:nvPr/>
          </p:nvSpPr>
          <p:spPr>
            <a:xfrm>
              <a:off x="7003802" y="3164405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11" y="277"/>
                  </a:cubicBezTo>
                  <a:lnTo>
                    <a:pt x="11" y="1200"/>
                  </a:lnTo>
                  <a:cubicBezTo>
                    <a:pt x="11" y="1353"/>
                    <a:pt x="134" y="1476"/>
                    <a:pt x="28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63;p58"/>
            <p:cNvSpPr/>
            <p:nvPr/>
          </p:nvSpPr>
          <p:spPr>
            <a:xfrm>
              <a:off x="7851307" y="3164405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64;p58"/>
            <p:cNvSpPr/>
            <p:nvPr/>
          </p:nvSpPr>
          <p:spPr>
            <a:xfrm>
              <a:off x="7701637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65;p58"/>
            <p:cNvSpPr/>
            <p:nvPr/>
          </p:nvSpPr>
          <p:spPr>
            <a:xfrm>
              <a:off x="7163120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66;p58"/>
            <p:cNvSpPr/>
            <p:nvPr/>
          </p:nvSpPr>
          <p:spPr>
            <a:xfrm>
              <a:off x="7005142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1" y="1230"/>
                  </a:lnTo>
                  <a:cubicBezTo>
                    <a:pt x="1" y="1220"/>
                    <a:pt x="1" y="1210"/>
                    <a:pt x="11" y="1200"/>
                  </a:cubicBezTo>
                  <a:lnTo>
                    <a:pt x="1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67;p58"/>
            <p:cNvSpPr/>
            <p:nvPr/>
          </p:nvSpPr>
          <p:spPr>
            <a:xfrm>
              <a:off x="7851307" y="3164405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68;p58"/>
            <p:cNvSpPr/>
            <p:nvPr/>
          </p:nvSpPr>
          <p:spPr>
            <a:xfrm>
              <a:off x="7701637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69;p58"/>
            <p:cNvSpPr/>
            <p:nvPr/>
          </p:nvSpPr>
          <p:spPr>
            <a:xfrm>
              <a:off x="7163120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70;p58"/>
            <p:cNvSpPr/>
            <p:nvPr/>
          </p:nvSpPr>
          <p:spPr>
            <a:xfrm>
              <a:off x="7005142" y="2966497"/>
              <a:ext cx="1074352" cy="198041"/>
            </a:xfrm>
            <a:custGeom>
              <a:avLst/>
              <a:gdLst/>
              <a:ahLst/>
              <a:cxnLst/>
              <a:rect l="l" t="t" r="r" b="b"/>
              <a:pathLst>
                <a:path w="8018" h="1478" extrusionOk="0">
                  <a:moveTo>
                    <a:pt x="260" y="0"/>
                  </a:moveTo>
                  <a:cubicBezTo>
                    <a:pt x="114" y="0"/>
                    <a:pt x="1" y="120"/>
                    <a:pt x="1" y="267"/>
                  </a:cubicBezTo>
                  <a:lnTo>
                    <a:pt x="1" y="1200"/>
                  </a:lnTo>
                  <a:cubicBezTo>
                    <a:pt x="1" y="1354"/>
                    <a:pt x="124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71;p58"/>
            <p:cNvSpPr/>
            <p:nvPr/>
          </p:nvSpPr>
          <p:spPr>
            <a:xfrm>
              <a:off x="7851307" y="2966497"/>
              <a:ext cx="74366" cy="198041"/>
            </a:xfrm>
            <a:custGeom>
              <a:avLst/>
              <a:gdLst/>
              <a:ahLst/>
              <a:cxnLst/>
              <a:rect l="l" t="t" r="r" b="b"/>
              <a:pathLst>
                <a:path w="555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72;p58"/>
            <p:cNvSpPr/>
            <p:nvPr/>
          </p:nvSpPr>
          <p:spPr>
            <a:xfrm>
              <a:off x="7701637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3" y="147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73;p58"/>
            <p:cNvSpPr/>
            <p:nvPr/>
          </p:nvSpPr>
          <p:spPr>
            <a:xfrm>
              <a:off x="7163120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74;p58"/>
            <p:cNvSpPr/>
            <p:nvPr/>
          </p:nvSpPr>
          <p:spPr>
            <a:xfrm>
              <a:off x="7005142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"/>
                    <a:pt x="7751" y="11"/>
                    <a:pt x="7751" y="2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11" y="1231"/>
                  </a:lnTo>
                  <a:cubicBezTo>
                    <a:pt x="1" y="1221"/>
                    <a:pt x="1" y="1211"/>
                    <a:pt x="11" y="1200"/>
                  </a:cubicBezTo>
                  <a:lnTo>
                    <a:pt x="11" y="267"/>
                  </a:lnTo>
                  <a:cubicBezTo>
                    <a:pt x="11" y="124"/>
                    <a:pt x="124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75;p58"/>
            <p:cNvSpPr/>
            <p:nvPr/>
          </p:nvSpPr>
          <p:spPr>
            <a:xfrm>
              <a:off x="7851307" y="2966497"/>
              <a:ext cx="74366" cy="165079"/>
            </a:xfrm>
            <a:custGeom>
              <a:avLst/>
              <a:gdLst/>
              <a:ahLst/>
              <a:cxnLst/>
              <a:rect l="l" t="t" r="r" b="b"/>
              <a:pathLst>
                <a:path w="555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76;p58"/>
            <p:cNvSpPr/>
            <p:nvPr/>
          </p:nvSpPr>
          <p:spPr>
            <a:xfrm>
              <a:off x="7701637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3" y="123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77;p58"/>
            <p:cNvSpPr/>
            <p:nvPr/>
          </p:nvSpPr>
          <p:spPr>
            <a:xfrm>
              <a:off x="7163120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78;p58"/>
            <p:cNvSpPr/>
            <p:nvPr/>
          </p:nvSpPr>
          <p:spPr>
            <a:xfrm>
              <a:off x="6751092" y="1156109"/>
              <a:ext cx="1122321" cy="1103160"/>
            </a:xfrm>
            <a:custGeom>
              <a:avLst/>
              <a:gdLst/>
              <a:ahLst/>
              <a:cxnLst/>
              <a:rect l="l" t="t" r="r" b="b"/>
              <a:pathLst>
                <a:path w="8376" h="8233" extrusionOk="0">
                  <a:moveTo>
                    <a:pt x="3783" y="913"/>
                  </a:moveTo>
                  <a:cubicBezTo>
                    <a:pt x="3762" y="1251"/>
                    <a:pt x="3496" y="2030"/>
                    <a:pt x="3434" y="2307"/>
                  </a:cubicBezTo>
                  <a:cubicBezTo>
                    <a:pt x="3291" y="2912"/>
                    <a:pt x="3076" y="3414"/>
                    <a:pt x="2594" y="3835"/>
                  </a:cubicBezTo>
                  <a:cubicBezTo>
                    <a:pt x="1907" y="4460"/>
                    <a:pt x="0" y="5311"/>
                    <a:pt x="1548" y="6777"/>
                  </a:cubicBezTo>
                  <a:cubicBezTo>
                    <a:pt x="3106" y="8232"/>
                    <a:pt x="7350" y="7771"/>
                    <a:pt x="7863" y="6520"/>
                  </a:cubicBezTo>
                  <a:cubicBezTo>
                    <a:pt x="8376" y="5270"/>
                    <a:pt x="6582" y="4716"/>
                    <a:pt x="6828" y="3619"/>
                  </a:cubicBezTo>
                  <a:cubicBezTo>
                    <a:pt x="7074" y="2533"/>
                    <a:pt x="7135" y="2317"/>
                    <a:pt x="7033" y="2082"/>
                  </a:cubicBezTo>
                  <a:cubicBezTo>
                    <a:pt x="6940" y="1846"/>
                    <a:pt x="5310" y="1"/>
                    <a:pt x="3783" y="9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79;p58"/>
            <p:cNvSpPr/>
            <p:nvPr/>
          </p:nvSpPr>
          <p:spPr>
            <a:xfrm>
              <a:off x="8259843" y="4035230"/>
              <a:ext cx="288620" cy="267985"/>
            </a:xfrm>
            <a:custGeom>
              <a:avLst/>
              <a:gdLst/>
              <a:ahLst/>
              <a:cxnLst/>
              <a:rect l="l" t="t" r="r" b="b"/>
              <a:pathLst>
                <a:path w="2154" h="2000" extrusionOk="0">
                  <a:moveTo>
                    <a:pt x="1" y="1"/>
                  </a:moveTo>
                  <a:cubicBezTo>
                    <a:pt x="124" y="534"/>
                    <a:pt x="186" y="1087"/>
                    <a:pt x="175" y="1641"/>
                  </a:cubicBezTo>
                  <a:lnTo>
                    <a:pt x="155" y="2000"/>
                  </a:lnTo>
                  <a:lnTo>
                    <a:pt x="2154" y="2000"/>
                  </a:lnTo>
                  <a:lnTo>
                    <a:pt x="1139" y="1272"/>
                  </a:lnTo>
                  <a:lnTo>
                    <a:pt x="1016" y="52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80;p58"/>
            <p:cNvSpPr/>
            <p:nvPr/>
          </p:nvSpPr>
          <p:spPr>
            <a:xfrm>
              <a:off x="8253009" y="4202856"/>
              <a:ext cx="442443" cy="151144"/>
            </a:xfrm>
            <a:custGeom>
              <a:avLst/>
              <a:gdLst/>
              <a:ahLst/>
              <a:cxnLst/>
              <a:rect l="l" t="t" r="r" b="b"/>
              <a:pathLst>
                <a:path w="3302" h="1128" extrusionOk="0">
                  <a:moveTo>
                    <a:pt x="216" y="154"/>
                  </a:moveTo>
                  <a:cubicBezTo>
                    <a:pt x="380" y="328"/>
                    <a:pt x="821" y="339"/>
                    <a:pt x="1026" y="226"/>
                  </a:cubicBezTo>
                  <a:cubicBezTo>
                    <a:pt x="1231" y="113"/>
                    <a:pt x="1231" y="0"/>
                    <a:pt x="1231" y="0"/>
                  </a:cubicBezTo>
                  <a:lnTo>
                    <a:pt x="2328" y="472"/>
                  </a:lnTo>
                  <a:cubicBezTo>
                    <a:pt x="3302" y="308"/>
                    <a:pt x="3250" y="1097"/>
                    <a:pt x="3250" y="1118"/>
                  </a:cubicBezTo>
                  <a:lnTo>
                    <a:pt x="21" y="1128"/>
                  </a:lnTo>
                  <a:cubicBezTo>
                    <a:pt x="1" y="790"/>
                    <a:pt x="72" y="451"/>
                    <a:pt x="216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81;p58"/>
            <p:cNvSpPr/>
            <p:nvPr/>
          </p:nvSpPr>
          <p:spPr>
            <a:xfrm>
              <a:off x="7071067" y="1737105"/>
              <a:ext cx="994626" cy="861438"/>
            </a:xfrm>
            <a:custGeom>
              <a:avLst/>
              <a:gdLst/>
              <a:ahLst/>
              <a:cxnLst/>
              <a:rect l="l" t="t" r="r" b="b"/>
              <a:pathLst>
                <a:path w="7423" h="6429" extrusionOk="0">
                  <a:moveTo>
                    <a:pt x="2553" y="1"/>
                  </a:moveTo>
                  <a:cubicBezTo>
                    <a:pt x="5311" y="339"/>
                    <a:pt x="7423" y="3722"/>
                    <a:pt x="6172" y="6265"/>
                  </a:cubicBezTo>
                  <a:cubicBezTo>
                    <a:pt x="6131" y="6357"/>
                    <a:pt x="6121" y="6429"/>
                    <a:pt x="5701" y="6418"/>
                  </a:cubicBezTo>
                  <a:cubicBezTo>
                    <a:pt x="5536" y="6418"/>
                    <a:pt x="5198" y="6367"/>
                    <a:pt x="5239" y="6090"/>
                  </a:cubicBezTo>
                  <a:cubicBezTo>
                    <a:pt x="5444" y="4563"/>
                    <a:pt x="5311" y="2994"/>
                    <a:pt x="2758" y="2051"/>
                  </a:cubicBezTo>
                  <a:cubicBezTo>
                    <a:pt x="1" y="1036"/>
                    <a:pt x="2553" y="1"/>
                    <a:pt x="2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82;p58"/>
            <p:cNvSpPr/>
            <p:nvPr/>
          </p:nvSpPr>
          <p:spPr>
            <a:xfrm>
              <a:off x="7020283" y="2533831"/>
              <a:ext cx="1392986" cy="1647170"/>
            </a:xfrm>
            <a:custGeom>
              <a:avLst/>
              <a:gdLst/>
              <a:ahLst/>
              <a:cxnLst/>
              <a:rect l="l" t="t" r="r" b="b"/>
              <a:pathLst>
                <a:path w="10396" h="12293" extrusionOk="0">
                  <a:moveTo>
                    <a:pt x="800" y="103"/>
                  </a:moveTo>
                  <a:cubicBezTo>
                    <a:pt x="462" y="2400"/>
                    <a:pt x="0" y="3056"/>
                    <a:pt x="3547" y="5178"/>
                  </a:cubicBezTo>
                  <a:cubicBezTo>
                    <a:pt x="7187" y="7361"/>
                    <a:pt x="7751" y="7320"/>
                    <a:pt x="9145" y="11247"/>
                  </a:cubicBezTo>
                  <a:cubicBezTo>
                    <a:pt x="9360" y="11851"/>
                    <a:pt x="9268" y="12036"/>
                    <a:pt x="9545" y="12128"/>
                  </a:cubicBezTo>
                  <a:cubicBezTo>
                    <a:pt x="10057" y="12292"/>
                    <a:pt x="10395" y="12005"/>
                    <a:pt x="10395" y="11851"/>
                  </a:cubicBezTo>
                  <a:cubicBezTo>
                    <a:pt x="10395" y="11636"/>
                    <a:pt x="10395" y="11318"/>
                    <a:pt x="10385" y="11103"/>
                  </a:cubicBezTo>
                  <a:cubicBezTo>
                    <a:pt x="10149" y="7546"/>
                    <a:pt x="8786" y="4716"/>
                    <a:pt x="5721" y="2871"/>
                  </a:cubicBezTo>
                  <a:cubicBezTo>
                    <a:pt x="4972" y="2420"/>
                    <a:pt x="4778" y="2123"/>
                    <a:pt x="4245" y="1046"/>
                  </a:cubicBezTo>
                  <a:cubicBezTo>
                    <a:pt x="3722" y="1"/>
                    <a:pt x="800" y="103"/>
                    <a:pt x="80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83;p58"/>
            <p:cNvSpPr/>
            <p:nvPr/>
          </p:nvSpPr>
          <p:spPr>
            <a:xfrm>
              <a:off x="7305956" y="3195894"/>
              <a:ext cx="360038" cy="311935"/>
            </a:xfrm>
            <a:custGeom>
              <a:avLst/>
              <a:gdLst/>
              <a:ahLst/>
              <a:cxnLst/>
              <a:rect l="l" t="t" r="r" b="b"/>
              <a:pathLst>
                <a:path w="2687" h="2328" extrusionOk="0">
                  <a:moveTo>
                    <a:pt x="2687" y="1"/>
                  </a:moveTo>
                  <a:lnTo>
                    <a:pt x="954" y="483"/>
                  </a:lnTo>
                  <a:lnTo>
                    <a:pt x="565" y="596"/>
                  </a:lnTo>
                  <a:lnTo>
                    <a:pt x="1" y="2328"/>
                  </a:lnTo>
                  <a:lnTo>
                    <a:pt x="893" y="1395"/>
                  </a:lnTo>
                  <a:lnTo>
                    <a:pt x="2533" y="965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84;p58"/>
            <p:cNvSpPr/>
            <p:nvPr/>
          </p:nvSpPr>
          <p:spPr>
            <a:xfrm>
              <a:off x="7393855" y="2522844"/>
              <a:ext cx="1817474" cy="850450"/>
            </a:xfrm>
            <a:custGeom>
              <a:avLst/>
              <a:gdLst/>
              <a:ahLst/>
              <a:cxnLst/>
              <a:rect l="l" t="t" r="r" b="b"/>
              <a:pathLst>
                <a:path w="13564" h="6347" extrusionOk="0">
                  <a:moveTo>
                    <a:pt x="1805" y="349"/>
                  </a:moveTo>
                  <a:cubicBezTo>
                    <a:pt x="4850" y="1"/>
                    <a:pt x="13564" y="1692"/>
                    <a:pt x="7464" y="4378"/>
                  </a:cubicBezTo>
                  <a:cubicBezTo>
                    <a:pt x="2974" y="6346"/>
                    <a:pt x="1128" y="6316"/>
                    <a:pt x="1128" y="6316"/>
                  </a:cubicBezTo>
                  <a:lnTo>
                    <a:pt x="790" y="5342"/>
                  </a:lnTo>
                  <a:lnTo>
                    <a:pt x="5434" y="2861"/>
                  </a:lnTo>
                  <a:lnTo>
                    <a:pt x="1549" y="3240"/>
                  </a:lnTo>
                  <a:lnTo>
                    <a:pt x="1" y="14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85;p58"/>
            <p:cNvSpPr/>
            <p:nvPr/>
          </p:nvSpPr>
          <p:spPr>
            <a:xfrm>
              <a:off x="7098535" y="1682168"/>
              <a:ext cx="697967" cy="1160911"/>
            </a:xfrm>
            <a:custGeom>
              <a:avLst/>
              <a:gdLst/>
              <a:ahLst/>
              <a:cxnLst/>
              <a:rect l="l" t="t" r="r" b="b"/>
              <a:pathLst>
                <a:path w="5209" h="8664" extrusionOk="0">
                  <a:moveTo>
                    <a:pt x="21" y="8643"/>
                  </a:moveTo>
                  <a:cubicBezTo>
                    <a:pt x="1221" y="8663"/>
                    <a:pt x="5208" y="7566"/>
                    <a:pt x="4634" y="6418"/>
                  </a:cubicBezTo>
                  <a:cubicBezTo>
                    <a:pt x="4368" y="5936"/>
                    <a:pt x="4255" y="5393"/>
                    <a:pt x="4286" y="4850"/>
                  </a:cubicBezTo>
                  <a:cubicBezTo>
                    <a:pt x="4296" y="4491"/>
                    <a:pt x="4593" y="4286"/>
                    <a:pt x="4563" y="3753"/>
                  </a:cubicBezTo>
                  <a:cubicBezTo>
                    <a:pt x="4491" y="2615"/>
                    <a:pt x="3999" y="1180"/>
                    <a:pt x="3250" y="493"/>
                  </a:cubicBezTo>
                  <a:cubicBezTo>
                    <a:pt x="2861" y="134"/>
                    <a:pt x="2482" y="1"/>
                    <a:pt x="1877" y="185"/>
                  </a:cubicBezTo>
                  <a:cubicBezTo>
                    <a:pt x="1221" y="390"/>
                    <a:pt x="524" y="954"/>
                    <a:pt x="134" y="2471"/>
                  </a:cubicBezTo>
                  <a:cubicBezTo>
                    <a:pt x="72" y="2728"/>
                    <a:pt x="1" y="8571"/>
                    <a:pt x="21" y="8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86;p58"/>
            <p:cNvSpPr/>
            <p:nvPr/>
          </p:nvSpPr>
          <p:spPr>
            <a:xfrm>
              <a:off x="6443310" y="1697309"/>
              <a:ext cx="1055057" cy="1052377"/>
            </a:xfrm>
            <a:custGeom>
              <a:avLst/>
              <a:gdLst/>
              <a:ahLst/>
              <a:cxnLst/>
              <a:rect l="l" t="t" r="r" b="b"/>
              <a:pathLst>
                <a:path w="7874" h="7854" extrusionOk="0">
                  <a:moveTo>
                    <a:pt x="7587" y="6879"/>
                  </a:moveTo>
                  <a:cubicBezTo>
                    <a:pt x="7146" y="6715"/>
                    <a:pt x="5844" y="5926"/>
                    <a:pt x="5086" y="5075"/>
                  </a:cubicBezTo>
                  <a:cubicBezTo>
                    <a:pt x="4563" y="4491"/>
                    <a:pt x="4317" y="3865"/>
                    <a:pt x="4747" y="3394"/>
                  </a:cubicBezTo>
                  <a:cubicBezTo>
                    <a:pt x="5280" y="2809"/>
                    <a:pt x="6039" y="2727"/>
                    <a:pt x="6582" y="2328"/>
                  </a:cubicBezTo>
                  <a:cubicBezTo>
                    <a:pt x="6992" y="2010"/>
                    <a:pt x="7218" y="1364"/>
                    <a:pt x="7454" y="903"/>
                  </a:cubicBezTo>
                  <a:cubicBezTo>
                    <a:pt x="7874" y="93"/>
                    <a:pt x="7689" y="144"/>
                    <a:pt x="7310" y="134"/>
                  </a:cubicBezTo>
                  <a:cubicBezTo>
                    <a:pt x="4265" y="1"/>
                    <a:pt x="1" y="4614"/>
                    <a:pt x="4747" y="6818"/>
                  </a:cubicBezTo>
                  <a:cubicBezTo>
                    <a:pt x="5434" y="7146"/>
                    <a:pt x="6162" y="7412"/>
                    <a:pt x="6900" y="7617"/>
                  </a:cubicBezTo>
                  <a:cubicBezTo>
                    <a:pt x="7802" y="7853"/>
                    <a:pt x="7659" y="6910"/>
                    <a:pt x="7587" y="6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87;p58"/>
            <p:cNvSpPr/>
            <p:nvPr/>
          </p:nvSpPr>
          <p:spPr>
            <a:xfrm>
              <a:off x="7209883" y="3186380"/>
              <a:ext cx="250030" cy="453431"/>
            </a:xfrm>
            <a:custGeom>
              <a:avLst/>
              <a:gdLst/>
              <a:ahLst/>
              <a:cxnLst/>
              <a:rect l="l" t="t" r="r" b="b"/>
              <a:pathLst>
                <a:path w="1866" h="3384" extrusionOk="0">
                  <a:moveTo>
                    <a:pt x="1866" y="502"/>
                  </a:moveTo>
                  <a:cubicBezTo>
                    <a:pt x="1640" y="595"/>
                    <a:pt x="1497" y="1015"/>
                    <a:pt x="1538" y="1241"/>
                  </a:cubicBezTo>
                  <a:cubicBezTo>
                    <a:pt x="1579" y="1476"/>
                    <a:pt x="1692" y="1507"/>
                    <a:pt x="1692" y="1507"/>
                  </a:cubicBezTo>
                  <a:lnTo>
                    <a:pt x="892" y="2409"/>
                  </a:lnTo>
                  <a:cubicBezTo>
                    <a:pt x="748" y="3383"/>
                    <a:pt x="10" y="3076"/>
                    <a:pt x="0" y="3076"/>
                  </a:cubicBezTo>
                  <a:lnTo>
                    <a:pt x="1005" y="0"/>
                  </a:lnTo>
                  <a:cubicBezTo>
                    <a:pt x="1323" y="92"/>
                    <a:pt x="1620" y="256"/>
                    <a:pt x="1866" y="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88;p58"/>
            <p:cNvSpPr/>
            <p:nvPr/>
          </p:nvSpPr>
          <p:spPr>
            <a:xfrm>
              <a:off x="7293629" y="2532491"/>
              <a:ext cx="954831" cy="412161"/>
            </a:xfrm>
            <a:custGeom>
              <a:avLst/>
              <a:gdLst/>
              <a:ahLst/>
              <a:cxnLst/>
              <a:rect l="l" t="t" r="r" b="b"/>
              <a:pathLst>
                <a:path w="7126" h="3076" extrusionOk="0">
                  <a:moveTo>
                    <a:pt x="2799" y="3055"/>
                  </a:moveTo>
                  <a:lnTo>
                    <a:pt x="7064" y="1087"/>
                  </a:lnTo>
                  <a:cubicBezTo>
                    <a:pt x="7125" y="1056"/>
                    <a:pt x="7105" y="1005"/>
                    <a:pt x="7012" y="964"/>
                  </a:cubicBezTo>
                  <a:lnTo>
                    <a:pt x="4614" y="41"/>
                  </a:lnTo>
                  <a:cubicBezTo>
                    <a:pt x="4521" y="11"/>
                    <a:pt x="4419" y="0"/>
                    <a:pt x="4327" y="31"/>
                  </a:cubicBezTo>
                  <a:lnTo>
                    <a:pt x="62" y="2000"/>
                  </a:lnTo>
                  <a:cubicBezTo>
                    <a:pt x="0" y="2030"/>
                    <a:pt x="21" y="2082"/>
                    <a:pt x="113" y="2123"/>
                  </a:cubicBezTo>
                  <a:lnTo>
                    <a:pt x="2512" y="3035"/>
                  </a:lnTo>
                  <a:cubicBezTo>
                    <a:pt x="2604" y="3076"/>
                    <a:pt x="2707" y="3076"/>
                    <a:pt x="2799" y="305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89;p58"/>
            <p:cNvSpPr/>
            <p:nvPr/>
          </p:nvSpPr>
          <p:spPr>
            <a:xfrm>
              <a:off x="7384342" y="2533831"/>
              <a:ext cx="868137" cy="372365"/>
            </a:xfrm>
            <a:custGeom>
              <a:avLst/>
              <a:gdLst/>
              <a:ahLst/>
              <a:cxnLst/>
              <a:rect l="l" t="t" r="r" b="b"/>
              <a:pathLst>
                <a:path w="6479" h="2779" extrusionOk="0">
                  <a:moveTo>
                    <a:pt x="2317" y="2758"/>
                  </a:moveTo>
                  <a:lnTo>
                    <a:pt x="6417" y="893"/>
                  </a:lnTo>
                  <a:cubicBezTo>
                    <a:pt x="6479" y="862"/>
                    <a:pt x="6458" y="821"/>
                    <a:pt x="6376" y="790"/>
                  </a:cubicBezTo>
                  <a:lnTo>
                    <a:pt x="4398" y="31"/>
                  </a:lnTo>
                  <a:cubicBezTo>
                    <a:pt x="4326" y="1"/>
                    <a:pt x="4234" y="1"/>
                    <a:pt x="4162" y="21"/>
                  </a:cubicBezTo>
                  <a:lnTo>
                    <a:pt x="62" y="1887"/>
                  </a:lnTo>
                  <a:cubicBezTo>
                    <a:pt x="0" y="1907"/>
                    <a:pt x="21" y="1949"/>
                    <a:pt x="103" y="1979"/>
                  </a:cubicBezTo>
                  <a:lnTo>
                    <a:pt x="2081" y="2748"/>
                  </a:lnTo>
                  <a:cubicBezTo>
                    <a:pt x="2153" y="2769"/>
                    <a:pt x="2235" y="2779"/>
                    <a:pt x="2317" y="2758"/>
                  </a:cubicBezTo>
                  <a:close/>
                </a:path>
              </a:pathLst>
            </a:custGeom>
            <a:solidFill>
              <a:srgbClr val="6E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90;p58"/>
            <p:cNvSpPr/>
            <p:nvPr/>
          </p:nvSpPr>
          <p:spPr>
            <a:xfrm>
              <a:off x="7231858" y="2569608"/>
              <a:ext cx="355884" cy="237703"/>
            </a:xfrm>
            <a:custGeom>
              <a:avLst/>
              <a:gdLst/>
              <a:ahLst/>
              <a:cxnLst/>
              <a:rect l="l" t="t" r="r" b="b"/>
              <a:pathLst>
                <a:path w="2656" h="1774" extrusionOk="0">
                  <a:moveTo>
                    <a:pt x="359" y="0"/>
                  </a:moveTo>
                  <a:lnTo>
                    <a:pt x="1917" y="513"/>
                  </a:lnTo>
                  <a:cubicBezTo>
                    <a:pt x="1917" y="513"/>
                    <a:pt x="2553" y="1364"/>
                    <a:pt x="2604" y="1466"/>
                  </a:cubicBezTo>
                  <a:cubicBezTo>
                    <a:pt x="2655" y="1579"/>
                    <a:pt x="2604" y="1620"/>
                    <a:pt x="2553" y="1620"/>
                  </a:cubicBezTo>
                  <a:cubicBezTo>
                    <a:pt x="2491" y="1620"/>
                    <a:pt x="2471" y="1599"/>
                    <a:pt x="2409" y="1548"/>
                  </a:cubicBezTo>
                  <a:cubicBezTo>
                    <a:pt x="2409" y="1548"/>
                    <a:pt x="2430" y="1692"/>
                    <a:pt x="2348" y="1723"/>
                  </a:cubicBezTo>
                  <a:cubicBezTo>
                    <a:pt x="2214" y="1764"/>
                    <a:pt x="2184" y="1569"/>
                    <a:pt x="2173" y="1599"/>
                  </a:cubicBezTo>
                  <a:cubicBezTo>
                    <a:pt x="2153" y="1682"/>
                    <a:pt x="2050" y="1774"/>
                    <a:pt x="1999" y="1743"/>
                  </a:cubicBezTo>
                  <a:cubicBezTo>
                    <a:pt x="1876" y="1661"/>
                    <a:pt x="1876" y="1620"/>
                    <a:pt x="1876" y="1620"/>
                  </a:cubicBezTo>
                  <a:cubicBezTo>
                    <a:pt x="1876" y="1620"/>
                    <a:pt x="1804" y="1743"/>
                    <a:pt x="1692" y="1682"/>
                  </a:cubicBezTo>
                  <a:cubicBezTo>
                    <a:pt x="1579" y="1610"/>
                    <a:pt x="1374" y="1189"/>
                    <a:pt x="1374" y="1189"/>
                  </a:cubicBezTo>
                  <a:lnTo>
                    <a:pt x="1066" y="1128"/>
                  </a:lnTo>
                  <a:lnTo>
                    <a:pt x="728" y="749"/>
                  </a:lnTo>
                  <a:lnTo>
                    <a:pt x="359" y="851"/>
                  </a:lnTo>
                  <a:cubicBezTo>
                    <a:pt x="359" y="851"/>
                    <a:pt x="0" y="287"/>
                    <a:pt x="359" y="0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91;p58"/>
            <p:cNvSpPr/>
            <p:nvPr/>
          </p:nvSpPr>
          <p:spPr>
            <a:xfrm>
              <a:off x="7332085" y="1579127"/>
              <a:ext cx="185580" cy="339537"/>
            </a:xfrm>
            <a:custGeom>
              <a:avLst/>
              <a:gdLst/>
              <a:ahLst/>
              <a:cxnLst/>
              <a:rect l="l" t="t" r="r" b="b"/>
              <a:pathLst>
                <a:path w="1385" h="2534" extrusionOk="0">
                  <a:moveTo>
                    <a:pt x="0" y="1"/>
                  </a:moveTo>
                  <a:cubicBezTo>
                    <a:pt x="52" y="278"/>
                    <a:pt x="62" y="944"/>
                    <a:pt x="257" y="1559"/>
                  </a:cubicBezTo>
                  <a:cubicBezTo>
                    <a:pt x="390" y="1990"/>
                    <a:pt x="605" y="2461"/>
                    <a:pt x="964" y="2502"/>
                  </a:cubicBezTo>
                  <a:cubicBezTo>
                    <a:pt x="1384" y="2533"/>
                    <a:pt x="1313" y="975"/>
                    <a:pt x="1343" y="165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92;p58"/>
            <p:cNvSpPr/>
            <p:nvPr/>
          </p:nvSpPr>
          <p:spPr>
            <a:xfrm>
              <a:off x="7275808" y="1272817"/>
              <a:ext cx="391526" cy="677332"/>
            </a:xfrm>
            <a:custGeom>
              <a:avLst/>
              <a:gdLst/>
              <a:ahLst/>
              <a:cxnLst/>
              <a:rect l="l" t="t" r="r" b="b"/>
              <a:pathLst>
                <a:path w="2922" h="5055" extrusionOk="0">
                  <a:moveTo>
                    <a:pt x="2922" y="647"/>
                  </a:moveTo>
                  <a:cubicBezTo>
                    <a:pt x="2625" y="5055"/>
                    <a:pt x="0" y="3312"/>
                    <a:pt x="103" y="2061"/>
                  </a:cubicBezTo>
                  <a:cubicBezTo>
                    <a:pt x="164" y="1313"/>
                    <a:pt x="297" y="134"/>
                    <a:pt x="913" y="62"/>
                  </a:cubicBezTo>
                  <a:cubicBezTo>
                    <a:pt x="1630" y="1"/>
                    <a:pt x="2922" y="647"/>
                    <a:pt x="2922" y="647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93;p58"/>
            <p:cNvSpPr/>
            <p:nvPr/>
          </p:nvSpPr>
          <p:spPr>
            <a:xfrm>
              <a:off x="7205729" y="1149275"/>
              <a:ext cx="502874" cy="414975"/>
            </a:xfrm>
            <a:custGeom>
              <a:avLst/>
              <a:gdLst/>
              <a:ahLst/>
              <a:cxnLst/>
              <a:rect l="l" t="t" r="r" b="b"/>
              <a:pathLst>
                <a:path w="3753" h="3097" extrusionOk="0">
                  <a:moveTo>
                    <a:pt x="2327" y="1230"/>
                  </a:moveTo>
                  <a:cubicBezTo>
                    <a:pt x="1948" y="2133"/>
                    <a:pt x="1569" y="2225"/>
                    <a:pt x="677" y="2317"/>
                  </a:cubicBezTo>
                  <a:lnTo>
                    <a:pt x="72" y="2440"/>
                  </a:lnTo>
                  <a:cubicBezTo>
                    <a:pt x="72" y="2440"/>
                    <a:pt x="0" y="441"/>
                    <a:pt x="1343" y="216"/>
                  </a:cubicBezTo>
                  <a:cubicBezTo>
                    <a:pt x="2686" y="0"/>
                    <a:pt x="3670" y="820"/>
                    <a:pt x="3722" y="1682"/>
                  </a:cubicBezTo>
                  <a:cubicBezTo>
                    <a:pt x="3752" y="2204"/>
                    <a:pt x="3578" y="2707"/>
                    <a:pt x="3240" y="3096"/>
                  </a:cubicBezTo>
                  <a:cubicBezTo>
                    <a:pt x="3240" y="3096"/>
                    <a:pt x="3312" y="2204"/>
                    <a:pt x="3066" y="1712"/>
                  </a:cubicBezTo>
                  <a:cubicBezTo>
                    <a:pt x="2922" y="1425"/>
                    <a:pt x="2645" y="1241"/>
                    <a:pt x="2327" y="1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94;p58"/>
            <p:cNvSpPr/>
            <p:nvPr/>
          </p:nvSpPr>
          <p:spPr>
            <a:xfrm>
              <a:off x="7665861" y="2489881"/>
              <a:ext cx="219882" cy="199381"/>
            </a:xfrm>
            <a:custGeom>
              <a:avLst/>
              <a:gdLst/>
              <a:ahLst/>
              <a:cxnLst/>
              <a:rect l="l" t="t" r="r" b="b"/>
              <a:pathLst>
                <a:path w="1641" h="1488" extrusionOk="0">
                  <a:moveTo>
                    <a:pt x="339" y="308"/>
                  </a:moveTo>
                  <a:cubicBezTo>
                    <a:pt x="236" y="431"/>
                    <a:pt x="134" y="565"/>
                    <a:pt x="42" y="708"/>
                  </a:cubicBezTo>
                  <a:cubicBezTo>
                    <a:pt x="21" y="729"/>
                    <a:pt x="1" y="811"/>
                    <a:pt x="154" y="790"/>
                  </a:cubicBezTo>
                  <a:cubicBezTo>
                    <a:pt x="288" y="770"/>
                    <a:pt x="390" y="626"/>
                    <a:pt x="534" y="616"/>
                  </a:cubicBezTo>
                  <a:cubicBezTo>
                    <a:pt x="534" y="657"/>
                    <a:pt x="534" y="698"/>
                    <a:pt x="523" y="739"/>
                  </a:cubicBezTo>
                  <a:cubicBezTo>
                    <a:pt x="482" y="1210"/>
                    <a:pt x="390" y="1405"/>
                    <a:pt x="493" y="1436"/>
                  </a:cubicBezTo>
                  <a:cubicBezTo>
                    <a:pt x="595" y="1477"/>
                    <a:pt x="657" y="1333"/>
                    <a:pt x="657" y="1333"/>
                  </a:cubicBezTo>
                  <a:cubicBezTo>
                    <a:pt x="657" y="1333"/>
                    <a:pt x="769" y="1487"/>
                    <a:pt x="872" y="1415"/>
                  </a:cubicBezTo>
                  <a:cubicBezTo>
                    <a:pt x="903" y="1395"/>
                    <a:pt x="933" y="1364"/>
                    <a:pt x="974" y="1344"/>
                  </a:cubicBezTo>
                  <a:cubicBezTo>
                    <a:pt x="1005" y="1395"/>
                    <a:pt x="1067" y="1426"/>
                    <a:pt x="1139" y="1415"/>
                  </a:cubicBezTo>
                  <a:cubicBezTo>
                    <a:pt x="1262" y="1395"/>
                    <a:pt x="1262" y="1333"/>
                    <a:pt x="1262" y="1333"/>
                  </a:cubicBezTo>
                  <a:cubicBezTo>
                    <a:pt x="1303" y="1364"/>
                    <a:pt x="1354" y="1385"/>
                    <a:pt x="1405" y="1385"/>
                  </a:cubicBezTo>
                  <a:cubicBezTo>
                    <a:pt x="1456" y="1374"/>
                    <a:pt x="1508" y="1333"/>
                    <a:pt x="1538" y="1282"/>
                  </a:cubicBezTo>
                  <a:lnTo>
                    <a:pt x="1641" y="421"/>
                  </a:lnTo>
                  <a:cubicBezTo>
                    <a:pt x="1446" y="103"/>
                    <a:pt x="667" y="1"/>
                    <a:pt x="339" y="308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95;p58"/>
            <p:cNvSpPr/>
            <p:nvPr/>
          </p:nvSpPr>
          <p:spPr>
            <a:xfrm>
              <a:off x="7656213" y="2307248"/>
              <a:ext cx="728249" cy="638876"/>
            </a:xfrm>
            <a:custGeom>
              <a:avLst/>
              <a:gdLst/>
              <a:ahLst/>
              <a:cxnLst/>
              <a:rect l="l" t="t" r="r" b="b"/>
              <a:pathLst>
                <a:path w="5435" h="4768" extrusionOk="0">
                  <a:moveTo>
                    <a:pt x="1098" y="1979"/>
                  </a:moveTo>
                  <a:lnTo>
                    <a:pt x="5342" y="31"/>
                  </a:lnTo>
                  <a:cubicBezTo>
                    <a:pt x="5403" y="0"/>
                    <a:pt x="5434" y="62"/>
                    <a:pt x="5393" y="154"/>
                  </a:cubicBezTo>
                  <a:lnTo>
                    <a:pt x="4522" y="2563"/>
                  </a:lnTo>
                  <a:cubicBezTo>
                    <a:pt x="4481" y="2655"/>
                    <a:pt x="4419" y="2737"/>
                    <a:pt x="4337" y="2789"/>
                  </a:cubicBezTo>
                  <a:lnTo>
                    <a:pt x="93" y="4736"/>
                  </a:lnTo>
                  <a:cubicBezTo>
                    <a:pt x="32" y="4767"/>
                    <a:pt x="1" y="4706"/>
                    <a:pt x="42" y="4613"/>
                  </a:cubicBezTo>
                  <a:lnTo>
                    <a:pt x="923" y="2204"/>
                  </a:lnTo>
                  <a:cubicBezTo>
                    <a:pt x="954" y="2112"/>
                    <a:pt x="1016" y="2030"/>
                    <a:pt x="1098" y="1979"/>
                  </a:cubicBezTo>
                  <a:close/>
                </a:path>
              </a:pathLst>
            </a:custGeom>
            <a:solidFill>
              <a:srgbClr val="858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96;p58"/>
            <p:cNvSpPr/>
            <p:nvPr/>
          </p:nvSpPr>
          <p:spPr>
            <a:xfrm>
              <a:off x="6392527" y="3226176"/>
              <a:ext cx="1116827" cy="1116827"/>
            </a:xfrm>
            <a:custGeom>
              <a:avLst/>
              <a:gdLst/>
              <a:ahLst/>
              <a:cxnLst/>
              <a:rect l="l" t="t" r="r" b="b"/>
              <a:pathLst>
                <a:path w="8335" h="8335" extrusionOk="0">
                  <a:moveTo>
                    <a:pt x="4009" y="8335"/>
                  </a:moveTo>
                  <a:cubicBezTo>
                    <a:pt x="5629" y="8335"/>
                    <a:pt x="7094" y="7361"/>
                    <a:pt x="7720" y="5864"/>
                  </a:cubicBezTo>
                  <a:cubicBezTo>
                    <a:pt x="8335" y="4368"/>
                    <a:pt x="7997" y="2635"/>
                    <a:pt x="6848" y="1497"/>
                  </a:cubicBezTo>
                  <a:cubicBezTo>
                    <a:pt x="5700" y="349"/>
                    <a:pt x="3978" y="0"/>
                    <a:pt x="2481" y="626"/>
                  </a:cubicBezTo>
                  <a:cubicBezTo>
                    <a:pt x="974" y="1241"/>
                    <a:pt x="0" y="2707"/>
                    <a:pt x="0" y="4327"/>
                  </a:cubicBezTo>
                  <a:cubicBezTo>
                    <a:pt x="11" y="6541"/>
                    <a:pt x="1805" y="8335"/>
                    <a:pt x="4009" y="8335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97;p58"/>
            <p:cNvSpPr/>
            <p:nvPr/>
          </p:nvSpPr>
          <p:spPr>
            <a:xfrm>
              <a:off x="6418655" y="3635527"/>
              <a:ext cx="1034422" cy="693813"/>
            </a:xfrm>
            <a:custGeom>
              <a:avLst/>
              <a:gdLst/>
              <a:ahLst/>
              <a:cxnLst/>
              <a:rect l="l" t="t" r="r" b="b"/>
              <a:pathLst>
                <a:path w="7720" h="5178" extrusionOk="0">
                  <a:moveTo>
                    <a:pt x="5085" y="4962"/>
                  </a:moveTo>
                  <a:cubicBezTo>
                    <a:pt x="4921" y="5024"/>
                    <a:pt x="4747" y="5065"/>
                    <a:pt x="4572" y="5106"/>
                  </a:cubicBezTo>
                  <a:lnTo>
                    <a:pt x="4480" y="4737"/>
                  </a:lnTo>
                  <a:cubicBezTo>
                    <a:pt x="4654" y="4706"/>
                    <a:pt x="4818" y="4655"/>
                    <a:pt x="4993" y="4593"/>
                  </a:cubicBezTo>
                  <a:close/>
                  <a:moveTo>
                    <a:pt x="6008" y="4501"/>
                  </a:moveTo>
                  <a:cubicBezTo>
                    <a:pt x="5854" y="4603"/>
                    <a:pt x="5700" y="4696"/>
                    <a:pt x="5546" y="4778"/>
                  </a:cubicBezTo>
                  <a:lnTo>
                    <a:pt x="5352" y="4439"/>
                  </a:lnTo>
                  <a:cubicBezTo>
                    <a:pt x="5516" y="4368"/>
                    <a:pt x="5669" y="4275"/>
                    <a:pt x="5813" y="4173"/>
                  </a:cubicBezTo>
                  <a:close/>
                  <a:moveTo>
                    <a:pt x="6776" y="3824"/>
                  </a:moveTo>
                  <a:cubicBezTo>
                    <a:pt x="6653" y="3957"/>
                    <a:pt x="6530" y="4091"/>
                    <a:pt x="6397" y="4203"/>
                  </a:cubicBezTo>
                  <a:lnTo>
                    <a:pt x="6131" y="3937"/>
                  </a:lnTo>
                  <a:cubicBezTo>
                    <a:pt x="6264" y="3824"/>
                    <a:pt x="6387" y="3691"/>
                    <a:pt x="6500" y="3558"/>
                  </a:cubicBezTo>
                  <a:lnTo>
                    <a:pt x="6776" y="3824"/>
                  </a:lnTo>
                  <a:close/>
                  <a:moveTo>
                    <a:pt x="7330" y="2973"/>
                  </a:moveTo>
                  <a:cubicBezTo>
                    <a:pt x="7258" y="3127"/>
                    <a:pt x="7166" y="3281"/>
                    <a:pt x="7074" y="3435"/>
                  </a:cubicBezTo>
                  <a:lnTo>
                    <a:pt x="6735" y="3240"/>
                  </a:lnTo>
                  <a:cubicBezTo>
                    <a:pt x="6838" y="3096"/>
                    <a:pt x="6930" y="2943"/>
                    <a:pt x="7002" y="2779"/>
                  </a:cubicBezTo>
                  <a:close/>
                  <a:moveTo>
                    <a:pt x="7648" y="1999"/>
                  </a:moveTo>
                  <a:cubicBezTo>
                    <a:pt x="7617" y="2174"/>
                    <a:pt x="7576" y="2348"/>
                    <a:pt x="7525" y="2512"/>
                  </a:cubicBezTo>
                  <a:lnTo>
                    <a:pt x="7156" y="2420"/>
                  </a:lnTo>
                  <a:cubicBezTo>
                    <a:pt x="7207" y="2245"/>
                    <a:pt x="7258" y="2071"/>
                    <a:pt x="7279" y="1907"/>
                  </a:cubicBezTo>
                  <a:close/>
                  <a:moveTo>
                    <a:pt x="7709" y="985"/>
                  </a:moveTo>
                  <a:cubicBezTo>
                    <a:pt x="7709" y="1087"/>
                    <a:pt x="7720" y="1179"/>
                    <a:pt x="7720" y="1282"/>
                  </a:cubicBezTo>
                  <a:lnTo>
                    <a:pt x="7720" y="1518"/>
                  </a:lnTo>
                  <a:lnTo>
                    <a:pt x="7330" y="1518"/>
                  </a:lnTo>
                  <a:cubicBezTo>
                    <a:pt x="7330" y="1436"/>
                    <a:pt x="7340" y="1364"/>
                    <a:pt x="7340" y="1282"/>
                  </a:cubicBezTo>
                  <a:cubicBezTo>
                    <a:pt x="7340" y="1179"/>
                    <a:pt x="7340" y="1087"/>
                    <a:pt x="7330" y="985"/>
                  </a:cubicBezTo>
                  <a:close/>
                  <a:moveTo>
                    <a:pt x="123" y="2522"/>
                  </a:moveTo>
                  <a:cubicBezTo>
                    <a:pt x="72" y="2358"/>
                    <a:pt x="31" y="2184"/>
                    <a:pt x="0" y="2010"/>
                  </a:cubicBezTo>
                  <a:lnTo>
                    <a:pt x="369" y="1907"/>
                  </a:lnTo>
                  <a:cubicBezTo>
                    <a:pt x="400" y="2081"/>
                    <a:pt x="441" y="2256"/>
                    <a:pt x="492" y="2420"/>
                  </a:cubicBezTo>
                  <a:lnTo>
                    <a:pt x="134" y="2522"/>
                  </a:lnTo>
                  <a:close/>
                  <a:moveTo>
                    <a:pt x="7494" y="0"/>
                  </a:moveTo>
                  <a:cubicBezTo>
                    <a:pt x="7556" y="164"/>
                    <a:pt x="7607" y="339"/>
                    <a:pt x="7638" y="513"/>
                  </a:cubicBezTo>
                  <a:lnTo>
                    <a:pt x="7269" y="605"/>
                  </a:lnTo>
                  <a:cubicBezTo>
                    <a:pt x="7238" y="431"/>
                    <a:pt x="7187" y="267"/>
                    <a:pt x="7135" y="93"/>
                  </a:cubicBezTo>
                  <a:close/>
                  <a:moveTo>
                    <a:pt x="574" y="3435"/>
                  </a:moveTo>
                  <a:cubicBezTo>
                    <a:pt x="482" y="3291"/>
                    <a:pt x="390" y="3137"/>
                    <a:pt x="318" y="2973"/>
                  </a:cubicBezTo>
                  <a:lnTo>
                    <a:pt x="646" y="2789"/>
                  </a:lnTo>
                  <a:cubicBezTo>
                    <a:pt x="718" y="2943"/>
                    <a:pt x="800" y="3096"/>
                    <a:pt x="902" y="3250"/>
                  </a:cubicBezTo>
                  <a:lnTo>
                    <a:pt x="574" y="3435"/>
                  </a:lnTo>
                  <a:close/>
                  <a:moveTo>
                    <a:pt x="1251" y="4203"/>
                  </a:moveTo>
                  <a:cubicBezTo>
                    <a:pt x="1118" y="4091"/>
                    <a:pt x="995" y="3957"/>
                    <a:pt x="872" y="3824"/>
                  </a:cubicBezTo>
                  <a:lnTo>
                    <a:pt x="1148" y="3558"/>
                  </a:lnTo>
                  <a:cubicBezTo>
                    <a:pt x="1261" y="3691"/>
                    <a:pt x="1384" y="3814"/>
                    <a:pt x="1517" y="3937"/>
                  </a:cubicBezTo>
                  <a:lnTo>
                    <a:pt x="1251" y="4203"/>
                  </a:lnTo>
                  <a:close/>
                  <a:moveTo>
                    <a:pt x="2102" y="4778"/>
                  </a:moveTo>
                  <a:cubicBezTo>
                    <a:pt x="1938" y="4696"/>
                    <a:pt x="1784" y="4603"/>
                    <a:pt x="1640" y="4511"/>
                  </a:cubicBezTo>
                  <a:lnTo>
                    <a:pt x="1825" y="4183"/>
                  </a:lnTo>
                  <a:cubicBezTo>
                    <a:pt x="1979" y="4286"/>
                    <a:pt x="2133" y="4368"/>
                    <a:pt x="2286" y="4450"/>
                  </a:cubicBezTo>
                  <a:close/>
                  <a:moveTo>
                    <a:pt x="3065" y="5106"/>
                  </a:moveTo>
                  <a:cubicBezTo>
                    <a:pt x="2891" y="5075"/>
                    <a:pt x="2727" y="5024"/>
                    <a:pt x="2553" y="4972"/>
                  </a:cubicBezTo>
                  <a:lnTo>
                    <a:pt x="2655" y="4603"/>
                  </a:lnTo>
                  <a:cubicBezTo>
                    <a:pt x="2819" y="4665"/>
                    <a:pt x="2994" y="4706"/>
                    <a:pt x="3168" y="4737"/>
                  </a:cubicBezTo>
                  <a:close/>
                  <a:moveTo>
                    <a:pt x="3824" y="5177"/>
                  </a:moveTo>
                  <a:cubicBezTo>
                    <a:pt x="3732" y="5177"/>
                    <a:pt x="3650" y="5177"/>
                    <a:pt x="3558" y="5167"/>
                  </a:cubicBezTo>
                  <a:lnTo>
                    <a:pt x="3558" y="4788"/>
                  </a:lnTo>
                  <a:cubicBezTo>
                    <a:pt x="3650" y="4798"/>
                    <a:pt x="3732" y="4798"/>
                    <a:pt x="3824" y="4798"/>
                  </a:cubicBezTo>
                  <a:cubicBezTo>
                    <a:pt x="3916" y="4798"/>
                    <a:pt x="3998" y="4798"/>
                    <a:pt x="4091" y="4788"/>
                  </a:cubicBezTo>
                  <a:lnTo>
                    <a:pt x="4091" y="5167"/>
                  </a:lnTo>
                  <a:cubicBezTo>
                    <a:pt x="3998" y="5167"/>
                    <a:pt x="3906" y="5167"/>
                    <a:pt x="3814" y="5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98;p58"/>
            <p:cNvSpPr/>
            <p:nvPr/>
          </p:nvSpPr>
          <p:spPr>
            <a:xfrm>
              <a:off x="6469439" y="3190400"/>
              <a:ext cx="957510" cy="1077166"/>
            </a:xfrm>
            <a:custGeom>
              <a:avLst/>
              <a:gdLst/>
              <a:ahLst/>
              <a:cxnLst/>
              <a:rect l="l" t="t" r="r" b="b"/>
              <a:pathLst>
                <a:path w="7146" h="8039" extrusionOk="0">
                  <a:moveTo>
                    <a:pt x="3435" y="8038"/>
                  </a:moveTo>
                  <a:cubicBezTo>
                    <a:pt x="4829" y="8038"/>
                    <a:pt x="6080" y="7197"/>
                    <a:pt x="6613" y="5916"/>
                  </a:cubicBezTo>
                  <a:cubicBezTo>
                    <a:pt x="7146" y="4624"/>
                    <a:pt x="6849" y="3148"/>
                    <a:pt x="5864" y="2164"/>
                  </a:cubicBezTo>
                  <a:cubicBezTo>
                    <a:pt x="3701" y="1"/>
                    <a:pt x="1" y="1528"/>
                    <a:pt x="1" y="4594"/>
                  </a:cubicBezTo>
                  <a:cubicBezTo>
                    <a:pt x="1" y="6490"/>
                    <a:pt x="1538" y="8038"/>
                    <a:pt x="3435" y="8038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99;p58"/>
            <p:cNvSpPr/>
            <p:nvPr/>
          </p:nvSpPr>
          <p:spPr>
            <a:xfrm>
              <a:off x="6715316" y="3463747"/>
              <a:ext cx="431456" cy="682826"/>
            </a:xfrm>
            <a:custGeom>
              <a:avLst/>
              <a:gdLst/>
              <a:ahLst/>
              <a:cxnLst/>
              <a:rect l="l" t="t" r="r" b="b"/>
              <a:pathLst>
                <a:path w="3220" h="5096" extrusionOk="0">
                  <a:moveTo>
                    <a:pt x="1302" y="4532"/>
                  </a:moveTo>
                  <a:cubicBezTo>
                    <a:pt x="862" y="4512"/>
                    <a:pt x="421" y="4419"/>
                    <a:pt x="21" y="4235"/>
                  </a:cubicBezTo>
                  <a:lnTo>
                    <a:pt x="21" y="3220"/>
                  </a:lnTo>
                  <a:cubicBezTo>
                    <a:pt x="267" y="3343"/>
                    <a:pt x="523" y="3445"/>
                    <a:pt x="790" y="3527"/>
                  </a:cubicBezTo>
                  <a:cubicBezTo>
                    <a:pt x="1026" y="3599"/>
                    <a:pt x="1272" y="3640"/>
                    <a:pt x="1518" y="3640"/>
                  </a:cubicBezTo>
                  <a:cubicBezTo>
                    <a:pt x="1641" y="3650"/>
                    <a:pt x="1774" y="3630"/>
                    <a:pt x="1897" y="3579"/>
                  </a:cubicBezTo>
                  <a:cubicBezTo>
                    <a:pt x="2051" y="3507"/>
                    <a:pt x="2071" y="3302"/>
                    <a:pt x="1928" y="3199"/>
                  </a:cubicBezTo>
                  <a:cubicBezTo>
                    <a:pt x="1846" y="3138"/>
                    <a:pt x="1743" y="3076"/>
                    <a:pt x="1641" y="3035"/>
                  </a:cubicBezTo>
                  <a:cubicBezTo>
                    <a:pt x="1518" y="2984"/>
                    <a:pt x="1323" y="2912"/>
                    <a:pt x="1097" y="2830"/>
                  </a:cubicBezTo>
                  <a:cubicBezTo>
                    <a:pt x="872" y="2748"/>
                    <a:pt x="667" y="2646"/>
                    <a:pt x="472" y="2502"/>
                  </a:cubicBezTo>
                  <a:cubicBezTo>
                    <a:pt x="329" y="2400"/>
                    <a:pt x="206" y="2267"/>
                    <a:pt x="124" y="2103"/>
                  </a:cubicBezTo>
                  <a:cubicBezTo>
                    <a:pt x="52" y="1928"/>
                    <a:pt x="11" y="1744"/>
                    <a:pt x="21" y="1559"/>
                  </a:cubicBezTo>
                  <a:cubicBezTo>
                    <a:pt x="1" y="1262"/>
                    <a:pt x="124" y="975"/>
                    <a:pt x="339" y="770"/>
                  </a:cubicBezTo>
                  <a:cubicBezTo>
                    <a:pt x="554" y="585"/>
                    <a:pt x="882" y="462"/>
                    <a:pt x="1313" y="421"/>
                  </a:cubicBezTo>
                  <a:lnTo>
                    <a:pt x="1313" y="1"/>
                  </a:lnTo>
                  <a:lnTo>
                    <a:pt x="1938" y="1"/>
                  </a:lnTo>
                  <a:lnTo>
                    <a:pt x="1938" y="411"/>
                  </a:lnTo>
                  <a:cubicBezTo>
                    <a:pt x="2358" y="442"/>
                    <a:pt x="2779" y="544"/>
                    <a:pt x="3158" y="708"/>
                  </a:cubicBezTo>
                  <a:lnTo>
                    <a:pt x="2799" y="1580"/>
                  </a:lnTo>
                  <a:cubicBezTo>
                    <a:pt x="2440" y="1405"/>
                    <a:pt x="2051" y="1303"/>
                    <a:pt x="1651" y="1293"/>
                  </a:cubicBezTo>
                  <a:cubicBezTo>
                    <a:pt x="1528" y="1282"/>
                    <a:pt x="1415" y="1303"/>
                    <a:pt x="1302" y="1354"/>
                  </a:cubicBezTo>
                  <a:cubicBezTo>
                    <a:pt x="1241" y="1385"/>
                    <a:pt x="1200" y="1457"/>
                    <a:pt x="1200" y="1528"/>
                  </a:cubicBezTo>
                  <a:cubicBezTo>
                    <a:pt x="1200" y="1590"/>
                    <a:pt x="1231" y="1651"/>
                    <a:pt x="1272" y="1692"/>
                  </a:cubicBezTo>
                  <a:cubicBezTo>
                    <a:pt x="1354" y="1754"/>
                    <a:pt x="1436" y="1805"/>
                    <a:pt x="1528" y="1846"/>
                  </a:cubicBezTo>
                  <a:cubicBezTo>
                    <a:pt x="1641" y="1897"/>
                    <a:pt x="1805" y="1959"/>
                    <a:pt x="2010" y="2031"/>
                  </a:cubicBezTo>
                  <a:cubicBezTo>
                    <a:pt x="2440" y="2174"/>
                    <a:pt x="2748" y="2349"/>
                    <a:pt x="2932" y="2543"/>
                  </a:cubicBezTo>
                  <a:cubicBezTo>
                    <a:pt x="3117" y="2738"/>
                    <a:pt x="3220" y="3005"/>
                    <a:pt x="3209" y="3281"/>
                  </a:cubicBezTo>
                  <a:cubicBezTo>
                    <a:pt x="3220" y="3599"/>
                    <a:pt x="3097" y="3897"/>
                    <a:pt x="2881" y="4122"/>
                  </a:cubicBezTo>
                  <a:cubicBezTo>
                    <a:pt x="2615" y="4348"/>
                    <a:pt x="2287" y="4491"/>
                    <a:pt x="1938" y="4512"/>
                  </a:cubicBezTo>
                  <a:lnTo>
                    <a:pt x="1938" y="5096"/>
                  </a:lnTo>
                  <a:lnTo>
                    <a:pt x="1302" y="50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00;p58"/>
            <p:cNvSpPr/>
            <p:nvPr/>
          </p:nvSpPr>
          <p:spPr>
            <a:xfrm>
              <a:off x="6406194" y="3283928"/>
              <a:ext cx="990607" cy="553657"/>
            </a:xfrm>
            <a:custGeom>
              <a:avLst/>
              <a:gdLst/>
              <a:ahLst/>
              <a:cxnLst/>
              <a:rect l="l" t="t" r="r" b="b"/>
              <a:pathLst>
                <a:path w="7393" h="4132" extrusionOk="0">
                  <a:moveTo>
                    <a:pt x="1939" y="984"/>
                  </a:moveTo>
                  <a:cubicBezTo>
                    <a:pt x="2082" y="882"/>
                    <a:pt x="2236" y="800"/>
                    <a:pt x="2400" y="718"/>
                  </a:cubicBezTo>
                  <a:lnTo>
                    <a:pt x="2215" y="390"/>
                  </a:lnTo>
                  <a:cubicBezTo>
                    <a:pt x="2051" y="472"/>
                    <a:pt x="1898" y="554"/>
                    <a:pt x="1754" y="656"/>
                  </a:cubicBezTo>
                  <a:close/>
                  <a:moveTo>
                    <a:pt x="7126" y="1702"/>
                  </a:moveTo>
                  <a:lnTo>
                    <a:pt x="6798" y="1897"/>
                  </a:lnTo>
                  <a:cubicBezTo>
                    <a:pt x="6900" y="2040"/>
                    <a:pt x="6992" y="2194"/>
                    <a:pt x="7064" y="2348"/>
                  </a:cubicBezTo>
                  <a:lnTo>
                    <a:pt x="7392" y="2163"/>
                  </a:lnTo>
                  <a:cubicBezTo>
                    <a:pt x="7321" y="1999"/>
                    <a:pt x="7228" y="1845"/>
                    <a:pt x="7126" y="1702"/>
                  </a:cubicBezTo>
                  <a:close/>
                  <a:moveTo>
                    <a:pt x="6449" y="953"/>
                  </a:moveTo>
                  <a:lnTo>
                    <a:pt x="6183" y="1220"/>
                  </a:lnTo>
                  <a:cubicBezTo>
                    <a:pt x="6326" y="1333"/>
                    <a:pt x="6449" y="1456"/>
                    <a:pt x="6572" y="1589"/>
                  </a:cubicBezTo>
                  <a:lnTo>
                    <a:pt x="6839" y="1322"/>
                  </a:lnTo>
                  <a:cubicBezTo>
                    <a:pt x="6716" y="1189"/>
                    <a:pt x="6593" y="1066"/>
                    <a:pt x="6449" y="953"/>
                  </a:cubicBezTo>
                  <a:close/>
                  <a:moveTo>
                    <a:pt x="5609" y="390"/>
                  </a:moveTo>
                  <a:lnTo>
                    <a:pt x="5424" y="718"/>
                  </a:lnTo>
                  <a:cubicBezTo>
                    <a:pt x="5578" y="800"/>
                    <a:pt x="5732" y="882"/>
                    <a:pt x="5885" y="984"/>
                  </a:cubicBezTo>
                  <a:lnTo>
                    <a:pt x="6070" y="656"/>
                  </a:lnTo>
                  <a:cubicBezTo>
                    <a:pt x="5926" y="554"/>
                    <a:pt x="5773" y="472"/>
                    <a:pt x="5609" y="390"/>
                  </a:cubicBezTo>
                  <a:close/>
                  <a:moveTo>
                    <a:pt x="4655" y="72"/>
                  </a:moveTo>
                  <a:lnTo>
                    <a:pt x="4553" y="441"/>
                  </a:lnTo>
                  <a:cubicBezTo>
                    <a:pt x="4727" y="472"/>
                    <a:pt x="4901" y="523"/>
                    <a:pt x="5065" y="574"/>
                  </a:cubicBezTo>
                  <a:lnTo>
                    <a:pt x="5168" y="215"/>
                  </a:lnTo>
                  <a:cubicBezTo>
                    <a:pt x="4993" y="154"/>
                    <a:pt x="4829" y="113"/>
                    <a:pt x="4655" y="72"/>
                  </a:cubicBezTo>
                  <a:close/>
                  <a:moveTo>
                    <a:pt x="3640" y="10"/>
                  </a:moveTo>
                  <a:lnTo>
                    <a:pt x="3640" y="400"/>
                  </a:lnTo>
                  <a:cubicBezTo>
                    <a:pt x="3733" y="390"/>
                    <a:pt x="3825" y="390"/>
                    <a:pt x="3907" y="390"/>
                  </a:cubicBezTo>
                  <a:cubicBezTo>
                    <a:pt x="3999" y="390"/>
                    <a:pt x="4091" y="390"/>
                    <a:pt x="4173" y="400"/>
                  </a:cubicBezTo>
                  <a:lnTo>
                    <a:pt x="4173" y="10"/>
                  </a:lnTo>
                  <a:cubicBezTo>
                    <a:pt x="4091" y="10"/>
                    <a:pt x="3999" y="0"/>
                    <a:pt x="3907" y="0"/>
                  </a:cubicBezTo>
                  <a:cubicBezTo>
                    <a:pt x="3825" y="0"/>
                    <a:pt x="3733" y="0"/>
                    <a:pt x="3640" y="10"/>
                  </a:cubicBezTo>
                  <a:close/>
                  <a:moveTo>
                    <a:pt x="2748" y="574"/>
                  </a:moveTo>
                  <a:cubicBezTo>
                    <a:pt x="2912" y="523"/>
                    <a:pt x="3087" y="472"/>
                    <a:pt x="3261" y="441"/>
                  </a:cubicBezTo>
                  <a:lnTo>
                    <a:pt x="3158" y="72"/>
                  </a:lnTo>
                  <a:cubicBezTo>
                    <a:pt x="2984" y="113"/>
                    <a:pt x="2820" y="154"/>
                    <a:pt x="2646" y="215"/>
                  </a:cubicBezTo>
                  <a:close/>
                  <a:moveTo>
                    <a:pt x="401" y="3598"/>
                  </a:moveTo>
                  <a:lnTo>
                    <a:pt x="21" y="3598"/>
                  </a:lnTo>
                  <a:cubicBezTo>
                    <a:pt x="11" y="3701"/>
                    <a:pt x="1" y="3803"/>
                    <a:pt x="1" y="3896"/>
                  </a:cubicBezTo>
                  <a:cubicBezTo>
                    <a:pt x="1" y="3978"/>
                    <a:pt x="1" y="4060"/>
                    <a:pt x="11" y="4131"/>
                  </a:cubicBezTo>
                  <a:lnTo>
                    <a:pt x="401" y="4131"/>
                  </a:lnTo>
                  <a:cubicBezTo>
                    <a:pt x="401" y="4060"/>
                    <a:pt x="391" y="3978"/>
                    <a:pt x="391" y="3896"/>
                  </a:cubicBezTo>
                  <a:cubicBezTo>
                    <a:pt x="391" y="3803"/>
                    <a:pt x="391" y="3701"/>
                    <a:pt x="401" y="3598"/>
                  </a:cubicBezTo>
                  <a:close/>
                  <a:moveTo>
                    <a:pt x="596" y="2706"/>
                  </a:moveTo>
                  <a:lnTo>
                    <a:pt x="227" y="2604"/>
                  </a:lnTo>
                  <a:cubicBezTo>
                    <a:pt x="165" y="2778"/>
                    <a:pt x="124" y="2942"/>
                    <a:pt x="93" y="3116"/>
                  </a:cubicBezTo>
                  <a:lnTo>
                    <a:pt x="452" y="3219"/>
                  </a:lnTo>
                  <a:cubicBezTo>
                    <a:pt x="493" y="3045"/>
                    <a:pt x="534" y="2870"/>
                    <a:pt x="596" y="2706"/>
                  </a:cubicBezTo>
                  <a:close/>
                  <a:moveTo>
                    <a:pt x="1016" y="1897"/>
                  </a:moveTo>
                  <a:lnTo>
                    <a:pt x="688" y="1702"/>
                  </a:lnTo>
                  <a:cubicBezTo>
                    <a:pt x="585" y="1845"/>
                    <a:pt x="493" y="1999"/>
                    <a:pt x="421" y="2163"/>
                  </a:cubicBezTo>
                  <a:lnTo>
                    <a:pt x="749" y="2348"/>
                  </a:lnTo>
                  <a:cubicBezTo>
                    <a:pt x="821" y="2194"/>
                    <a:pt x="913" y="2040"/>
                    <a:pt x="1016" y="1897"/>
                  </a:cubicBezTo>
                  <a:close/>
                  <a:moveTo>
                    <a:pt x="1631" y="1220"/>
                  </a:moveTo>
                  <a:lnTo>
                    <a:pt x="1364" y="943"/>
                  </a:lnTo>
                  <a:cubicBezTo>
                    <a:pt x="1221" y="1066"/>
                    <a:pt x="1098" y="1189"/>
                    <a:pt x="975" y="1322"/>
                  </a:cubicBezTo>
                  <a:lnTo>
                    <a:pt x="1252" y="1589"/>
                  </a:lnTo>
                  <a:cubicBezTo>
                    <a:pt x="1364" y="1456"/>
                    <a:pt x="1498" y="1333"/>
                    <a:pt x="1631" y="1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01;p58"/>
            <p:cNvSpPr/>
            <p:nvPr/>
          </p:nvSpPr>
          <p:spPr>
            <a:xfrm>
              <a:off x="4638426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02;p58"/>
            <p:cNvSpPr/>
            <p:nvPr/>
          </p:nvSpPr>
          <p:spPr>
            <a:xfrm>
              <a:off x="5484591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03;p58"/>
            <p:cNvSpPr/>
            <p:nvPr/>
          </p:nvSpPr>
          <p:spPr>
            <a:xfrm>
              <a:off x="5334787" y="4154752"/>
              <a:ext cx="73026" cy="199247"/>
            </a:xfrm>
            <a:custGeom>
              <a:avLst/>
              <a:gdLst/>
              <a:ahLst/>
              <a:cxnLst/>
              <a:rect l="l" t="t" r="r" b="b"/>
              <a:pathLst>
                <a:path w="54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04;p58"/>
            <p:cNvSpPr/>
            <p:nvPr/>
          </p:nvSpPr>
          <p:spPr>
            <a:xfrm>
              <a:off x="4638426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4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05;p58"/>
            <p:cNvSpPr/>
            <p:nvPr/>
          </p:nvSpPr>
          <p:spPr>
            <a:xfrm>
              <a:off x="5484591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06;p58"/>
            <p:cNvSpPr/>
            <p:nvPr/>
          </p:nvSpPr>
          <p:spPr>
            <a:xfrm>
              <a:off x="5334787" y="4154752"/>
              <a:ext cx="73026" cy="166285"/>
            </a:xfrm>
            <a:custGeom>
              <a:avLst/>
              <a:gdLst/>
              <a:ahLst/>
              <a:cxnLst/>
              <a:rect l="l" t="t" r="r" b="b"/>
              <a:pathLst>
                <a:path w="54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07;p58"/>
            <p:cNvSpPr/>
            <p:nvPr/>
          </p:nvSpPr>
          <p:spPr>
            <a:xfrm>
              <a:off x="4693363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34" y="1476"/>
                    <a:pt x="27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08;p58"/>
            <p:cNvSpPr/>
            <p:nvPr/>
          </p:nvSpPr>
          <p:spPr>
            <a:xfrm>
              <a:off x="5540868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09;p58"/>
            <p:cNvSpPr/>
            <p:nvPr/>
          </p:nvSpPr>
          <p:spPr>
            <a:xfrm>
              <a:off x="5391198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10;p58"/>
            <p:cNvSpPr/>
            <p:nvPr/>
          </p:nvSpPr>
          <p:spPr>
            <a:xfrm>
              <a:off x="4852681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11;p58"/>
            <p:cNvSpPr/>
            <p:nvPr/>
          </p:nvSpPr>
          <p:spPr>
            <a:xfrm>
              <a:off x="4694703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" y="1230"/>
                  </a:lnTo>
                  <a:cubicBezTo>
                    <a:pt x="1" y="1220"/>
                    <a:pt x="1" y="1210"/>
                    <a:pt x="1" y="1200"/>
                  </a:cubicBezTo>
                  <a:lnTo>
                    <a:pt x="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12;p58"/>
            <p:cNvSpPr/>
            <p:nvPr/>
          </p:nvSpPr>
          <p:spPr>
            <a:xfrm>
              <a:off x="5540868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13;p58"/>
            <p:cNvSpPr/>
            <p:nvPr/>
          </p:nvSpPr>
          <p:spPr>
            <a:xfrm>
              <a:off x="5391198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14;p58"/>
            <p:cNvSpPr/>
            <p:nvPr/>
          </p:nvSpPr>
          <p:spPr>
            <a:xfrm>
              <a:off x="4852681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69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63" y="225911"/>
            <a:ext cx="8213464" cy="494852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000" dirty="0" smtClean="0"/>
              <a:t>Delete </a:t>
            </a:r>
            <a:r>
              <a:rPr lang="en-IN" sz="2000" dirty="0"/>
              <a:t>the reject </a:t>
            </a:r>
            <a:r>
              <a:rPr lang="en-IN" sz="2000" dirty="0" smtClean="0"/>
              <a:t>customers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83" y="1034690"/>
            <a:ext cx="5973009" cy="2372056"/>
          </a:xfrm>
          <a:prstGeom prst="rect">
            <a:avLst/>
          </a:prstGeom>
        </p:spPr>
      </p:pic>
      <p:grpSp>
        <p:nvGrpSpPr>
          <p:cNvPr id="6" name="Google Shape;1825;p58"/>
          <p:cNvGrpSpPr/>
          <p:nvPr/>
        </p:nvGrpSpPr>
        <p:grpSpPr>
          <a:xfrm>
            <a:off x="4879577" y="1651362"/>
            <a:ext cx="4572903" cy="3204724"/>
            <a:chOff x="4638426" y="1149275"/>
            <a:chExt cx="4572903" cy="3204724"/>
          </a:xfrm>
        </p:grpSpPr>
        <p:sp>
          <p:nvSpPr>
            <p:cNvPr id="7" name="Google Shape;1826;p58"/>
            <p:cNvSpPr/>
            <p:nvPr/>
          </p:nvSpPr>
          <p:spPr>
            <a:xfrm>
              <a:off x="5822521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27;p58"/>
            <p:cNvSpPr/>
            <p:nvPr/>
          </p:nvSpPr>
          <p:spPr>
            <a:xfrm>
              <a:off x="6670026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28;p58"/>
            <p:cNvSpPr/>
            <p:nvPr/>
          </p:nvSpPr>
          <p:spPr>
            <a:xfrm>
              <a:off x="6518882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29;p58"/>
            <p:cNvSpPr/>
            <p:nvPr/>
          </p:nvSpPr>
          <p:spPr>
            <a:xfrm>
              <a:off x="5980499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30;p58"/>
            <p:cNvSpPr/>
            <p:nvPr/>
          </p:nvSpPr>
          <p:spPr>
            <a:xfrm>
              <a:off x="5822521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31;p58"/>
            <p:cNvSpPr/>
            <p:nvPr/>
          </p:nvSpPr>
          <p:spPr>
            <a:xfrm>
              <a:off x="6670026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32;p58"/>
            <p:cNvSpPr/>
            <p:nvPr/>
          </p:nvSpPr>
          <p:spPr>
            <a:xfrm>
              <a:off x="6518882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33;p58"/>
            <p:cNvSpPr/>
            <p:nvPr/>
          </p:nvSpPr>
          <p:spPr>
            <a:xfrm>
              <a:off x="5980499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4;p58"/>
            <p:cNvSpPr/>
            <p:nvPr/>
          </p:nvSpPr>
          <p:spPr>
            <a:xfrm>
              <a:off x="5878798" y="3956978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35;p58"/>
            <p:cNvSpPr/>
            <p:nvPr/>
          </p:nvSpPr>
          <p:spPr>
            <a:xfrm>
              <a:off x="6724963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36;p58"/>
            <p:cNvSpPr/>
            <p:nvPr/>
          </p:nvSpPr>
          <p:spPr>
            <a:xfrm>
              <a:off x="6575159" y="3956978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37;p58"/>
            <p:cNvSpPr/>
            <p:nvPr/>
          </p:nvSpPr>
          <p:spPr>
            <a:xfrm>
              <a:off x="6036776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8;p58"/>
            <p:cNvSpPr/>
            <p:nvPr/>
          </p:nvSpPr>
          <p:spPr>
            <a:xfrm>
              <a:off x="5878798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39;p58"/>
            <p:cNvSpPr/>
            <p:nvPr/>
          </p:nvSpPr>
          <p:spPr>
            <a:xfrm>
              <a:off x="6724963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40;p58"/>
            <p:cNvSpPr/>
            <p:nvPr/>
          </p:nvSpPr>
          <p:spPr>
            <a:xfrm>
              <a:off x="6575159" y="3956978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841;p58"/>
            <p:cNvSpPr/>
            <p:nvPr/>
          </p:nvSpPr>
          <p:spPr>
            <a:xfrm>
              <a:off x="6036776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842;p58"/>
            <p:cNvSpPr/>
            <p:nvPr/>
          </p:nvSpPr>
          <p:spPr>
            <a:xfrm>
              <a:off x="5795053" y="3759203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199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43;p58"/>
            <p:cNvSpPr/>
            <p:nvPr/>
          </p:nvSpPr>
          <p:spPr>
            <a:xfrm>
              <a:off x="6641083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5" y="147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44;p58"/>
            <p:cNvSpPr/>
            <p:nvPr/>
          </p:nvSpPr>
          <p:spPr>
            <a:xfrm>
              <a:off x="6491413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45;p58"/>
            <p:cNvSpPr/>
            <p:nvPr/>
          </p:nvSpPr>
          <p:spPr>
            <a:xfrm>
              <a:off x="5952896" y="3759203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846;p58"/>
            <p:cNvSpPr/>
            <p:nvPr/>
          </p:nvSpPr>
          <p:spPr>
            <a:xfrm>
              <a:off x="5795053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77" y="0"/>
                  </a:moveTo>
                  <a:lnTo>
                    <a:pt x="7760" y="0"/>
                  </a:lnTo>
                  <a:cubicBezTo>
                    <a:pt x="7760" y="10"/>
                    <a:pt x="7760" y="21"/>
                    <a:pt x="7760" y="31"/>
                  </a:cubicBezTo>
                  <a:lnTo>
                    <a:pt x="7760" y="953"/>
                  </a:lnTo>
                  <a:cubicBezTo>
                    <a:pt x="7760" y="1107"/>
                    <a:pt x="7627" y="1230"/>
                    <a:pt x="748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847;p58"/>
            <p:cNvSpPr/>
            <p:nvPr/>
          </p:nvSpPr>
          <p:spPr>
            <a:xfrm>
              <a:off x="6641083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5" y="123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48;p58"/>
            <p:cNvSpPr/>
            <p:nvPr/>
          </p:nvSpPr>
          <p:spPr>
            <a:xfrm>
              <a:off x="6491413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49;p58"/>
            <p:cNvSpPr/>
            <p:nvPr/>
          </p:nvSpPr>
          <p:spPr>
            <a:xfrm>
              <a:off x="5952896" y="3759203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850;p58"/>
            <p:cNvSpPr/>
            <p:nvPr/>
          </p:nvSpPr>
          <p:spPr>
            <a:xfrm>
              <a:off x="5822521" y="3559955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51;p58"/>
            <p:cNvSpPr/>
            <p:nvPr/>
          </p:nvSpPr>
          <p:spPr>
            <a:xfrm>
              <a:off x="6670026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52;p58"/>
            <p:cNvSpPr/>
            <p:nvPr/>
          </p:nvSpPr>
          <p:spPr>
            <a:xfrm>
              <a:off x="6518882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53;p58"/>
            <p:cNvSpPr/>
            <p:nvPr/>
          </p:nvSpPr>
          <p:spPr>
            <a:xfrm>
              <a:off x="5980499" y="3559955"/>
              <a:ext cx="74232" cy="199381"/>
            </a:xfrm>
            <a:custGeom>
              <a:avLst/>
              <a:gdLst/>
              <a:ahLst/>
              <a:cxnLst/>
              <a:rect l="l" t="t" r="r" b="b"/>
              <a:pathLst>
                <a:path w="55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54;p58"/>
            <p:cNvSpPr/>
            <p:nvPr/>
          </p:nvSpPr>
          <p:spPr>
            <a:xfrm>
              <a:off x="5822521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18"/>
                    <a:pt x="7627" y="124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34"/>
                    <a:pt x="123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55;p58"/>
            <p:cNvSpPr/>
            <p:nvPr/>
          </p:nvSpPr>
          <p:spPr>
            <a:xfrm>
              <a:off x="6670026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56;p58"/>
            <p:cNvSpPr/>
            <p:nvPr/>
          </p:nvSpPr>
          <p:spPr>
            <a:xfrm>
              <a:off x="6518882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57;p58"/>
            <p:cNvSpPr/>
            <p:nvPr/>
          </p:nvSpPr>
          <p:spPr>
            <a:xfrm>
              <a:off x="5980499" y="3559955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58;p58"/>
            <p:cNvSpPr/>
            <p:nvPr/>
          </p:nvSpPr>
          <p:spPr>
            <a:xfrm>
              <a:off x="5715327" y="3362180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59;p58"/>
            <p:cNvSpPr/>
            <p:nvPr/>
          </p:nvSpPr>
          <p:spPr>
            <a:xfrm>
              <a:off x="6562832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60;p58"/>
            <p:cNvSpPr/>
            <p:nvPr/>
          </p:nvSpPr>
          <p:spPr>
            <a:xfrm>
              <a:off x="6411688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61;p58"/>
            <p:cNvSpPr/>
            <p:nvPr/>
          </p:nvSpPr>
          <p:spPr>
            <a:xfrm>
              <a:off x="5873304" y="336218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62;p58"/>
            <p:cNvSpPr/>
            <p:nvPr/>
          </p:nvSpPr>
          <p:spPr>
            <a:xfrm>
              <a:off x="5715327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0" y="1231"/>
                  </a:lnTo>
                  <a:lnTo>
                    <a:pt x="0" y="1210"/>
                  </a:ln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63;p58"/>
            <p:cNvSpPr/>
            <p:nvPr/>
          </p:nvSpPr>
          <p:spPr>
            <a:xfrm>
              <a:off x="6562832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64;p58"/>
            <p:cNvSpPr/>
            <p:nvPr/>
          </p:nvSpPr>
          <p:spPr>
            <a:xfrm>
              <a:off x="6411688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65;p58"/>
            <p:cNvSpPr/>
            <p:nvPr/>
          </p:nvSpPr>
          <p:spPr>
            <a:xfrm>
              <a:off x="5873304" y="336218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66;p58"/>
            <p:cNvSpPr/>
            <p:nvPr/>
          </p:nvSpPr>
          <p:spPr>
            <a:xfrm>
              <a:off x="5822521" y="3164405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67;p58"/>
            <p:cNvSpPr/>
            <p:nvPr/>
          </p:nvSpPr>
          <p:spPr>
            <a:xfrm>
              <a:off x="6670026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68;p58"/>
            <p:cNvSpPr/>
            <p:nvPr/>
          </p:nvSpPr>
          <p:spPr>
            <a:xfrm>
              <a:off x="6518882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69;p58"/>
            <p:cNvSpPr/>
            <p:nvPr/>
          </p:nvSpPr>
          <p:spPr>
            <a:xfrm>
              <a:off x="5980499" y="3164405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70;p58"/>
            <p:cNvSpPr/>
            <p:nvPr/>
          </p:nvSpPr>
          <p:spPr>
            <a:xfrm>
              <a:off x="5822521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0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71;p58"/>
            <p:cNvSpPr/>
            <p:nvPr/>
          </p:nvSpPr>
          <p:spPr>
            <a:xfrm>
              <a:off x="6670026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72;p58"/>
            <p:cNvSpPr/>
            <p:nvPr/>
          </p:nvSpPr>
          <p:spPr>
            <a:xfrm>
              <a:off x="6518882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73;p58"/>
            <p:cNvSpPr/>
            <p:nvPr/>
          </p:nvSpPr>
          <p:spPr>
            <a:xfrm>
              <a:off x="5980499" y="3164405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74;p58"/>
            <p:cNvSpPr/>
            <p:nvPr/>
          </p:nvSpPr>
          <p:spPr>
            <a:xfrm>
              <a:off x="5822521" y="2966497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59" y="0"/>
                  </a:moveTo>
                  <a:cubicBezTo>
                    <a:pt x="114" y="0"/>
                    <a:pt x="0" y="120"/>
                    <a:pt x="0" y="26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75;p58"/>
            <p:cNvSpPr/>
            <p:nvPr/>
          </p:nvSpPr>
          <p:spPr>
            <a:xfrm>
              <a:off x="6670026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76;p58"/>
            <p:cNvSpPr/>
            <p:nvPr/>
          </p:nvSpPr>
          <p:spPr>
            <a:xfrm>
              <a:off x="6518882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77;p58"/>
            <p:cNvSpPr/>
            <p:nvPr/>
          </p:nvSpPr>
          <p:spPr>
            <a:xfrm>
              <a:off x="5980499" y="2966497"/>
              <a:ext cx="74232" cy="198041"/>
            </a:xfrm>
            <a:custGeom>
              <a:avLst/>
              <a:gdLst/>
              <a:ahLst/>
              <a:cxnLst/>
              <a:rect l="l" t="t" r="r" b="b"/>
              <a:pathLst>
                <a:path w="55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78;p58"/>
            <p:cNvSpPr/>
            <p:nvPr/>
          </p:nvSpPr>
          <p:spPr>
            <a:xfrm>
              <a:off x="5822521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"/>
                    <a:pt x="7750" y="11"/>
                    <a:pt x="7750" y="2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1"/>
                    <a:pt x="0" y="1211"/>
                    <a:pt x="0" y="1200"/>
                  </a:cubicBezTo>
                  <a:lnTo>
                    <a:pt x="0" y="26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79;p58"/>
            <p:cNvSpPr/>
            <p:nvPr/>
          </p:nvSpPr>
          <p:spPr>
            <a:xfrm>
              <a:off x="6670026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80;p58"/>
            <p:cNvSpPr/>
            <p:nvPr/>
          </p:nvSpPr>
          <p:spPr>
            <a:xfrm>
              <a:off x="6518882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81;p58"/>
            <p:cNvSpPr/>
            <p:nvPr/>
          </p:nvSpPr>
          <p:spPr>
            <a:xfrm>
              <a:off x="5980499" y="2966497"/>
              <a:ext cx="74232" cy="165079"/>
            </a:xfrm>
            <a:custGeom>
              <a:avLst/>
              <a:gdLst/>
              <a:ahLst/>
              <a:cxnLst/>
              <a:rect l="l" t="t" r="r" b="b"/>
              <a:pathLst>
                <a:path w="55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82;p58"/>
            <p:cNvSpPr/>
            <p:nvPr/>
          </p:nvSpPr>
          <p:spPr>
            <a:xfrm>
              <a:off x="5943383" y="276738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83;p58"/>
            <p:cNvSpPr/>
            <p:nvPr/>
          </p:nvSpPr>
          <p:spPr>
            <a:xfrm>
              <a:off x="6790887" y="2767382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84;p58"/>
            <p:cNvSpPr/>
            <p:nvPr/>
          </p:nvSpPr>
          <p:spPr>
            <a:xfrm>
              <a:off x="6639744" y="2767382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85;p58"/>
            <p:cNvSpPr/>
            <p:nvPr/>
          </p:nvSpPr>
          <p:spPr>
            <a:xfrm>
              <a:off x="6101360" y="2767382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86;p58"/>
            <p:cNvSpPr/>
            <p:nvPr/>
          </p:nvSpPr>
          <p:spPr>
            <a:xfrm>
              <a:off x="5943383" y="2767382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31"/>
                    <a:pt x="7474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87;p58"/>
            <p:cNvSpPr/>
            <p:nvPr/>
          </p:nvSpPr>
          <p:spPr>
            <a:xfrm>
              <a:off x="6790887" y="2767382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88;p58"/>
            <p:cNvSpPr/>
            <p:nvPr/>
          </p:nvSpPr>
          <p:spPr>
            <a:xfrm>
              <a:off x="6639744" y="2767382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89;p58"/>
            <p:cNvSpPr/>
            <p:nvPr/>
          </p:nvSpPr>
          <p:spPr>
            <a:xfrm>
              <a:off x="6101360" y="2767382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90;p58"/>
            <p:cNvSpPr/>
            <p:nvPr/>
          </p:nvSpPr>
          <p:spPr>
            <a:xfrm>
              <a:off x="5822521" y="2569608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91;p58"/>
            <p:cNvSpPr/>
            <p:nvPr/>
          </p:nvSpPr>
          <p:spPr>
            <a:xfrm>
              <a:off x="6670026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92;p58"/>
            <p:cNvSpPr/>
            <p:nvPr/>
          </p:nvSpPr>
          <p:spPr>
            <a:xfrm>
              <a:off x="6518882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93;p58"/>
            <p:cNvSpPr/>
            <p:nvPr/>
          </p:nvSpPr>
          <p:spPr>
            <a:xfrm>
              <a:off x="5980499" y="256960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94;p58"/>
            <p:cNvSpPr/>
            <p:nvPr/>
          </p:nvSpPr>
          <p:spPr>
            <a:xfrm>
              <a:off x="5822521" y="256960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95;p58"/>
            <p:cNvSpPr/>
            <p:nvPr/>
          </p:nvSpPr>
          <p:spPr>
            <a:xfrm>
              <a:off x="6670026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96;p58"/>
            <p:cNvSpPr/>
            <p:nvPr/>
          </p:nvSpPr>
          <p:spPr>
            <a:xfrm>
              <a:off x="6518882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97;p58"/>
            <p:cNvSpPr/>
            <p:nvPr/>
          </p:nvSpPr>
          <p:spPr>
            <a:xfrm>
              <a:off x="5980499" y="256960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98;p58"/>
            <p:cNvSpPr/>
            <p:nvPr/>
          </p:nvSpPr>
          <p:spPr>
            <a:xfrm>
              <a:off x="5822521" y="2371699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60" y="1"/>
                  </a:moveTo>
                  <a:cubicBezTo>
                    <a:pt x="114" y="1"/>
                    <a:pt x="0" y="130"/>
                    <a:pt x="0" y="278"/>
                  </a:cubicBezTo>
                  <a:lnTo>
                    <a:pt x="0" y="1200"/>
                  </a:lnTo>
                  <a:cubicBezTo>
                    <a:pt x="0" y="1344"/>
                    <a:pt x="123" y="146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44"/>
                    <a:pt x="8017" y="1200"/>
                  </a:cubicBezTo>
                  <a:lnTo>
                    <a:pt x="8017" y="268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6" y="1"/>
                    <a:pt x="26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99;p58"/>
            <p:cNvSpPr/>
            <p:nvPr/>
          </p:nvSpPr>
          <p:spPr>
            <a:xfrm>
              <a:off x="6670026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900;p58"/>
            <p:cNvSpPr/>
            <p:nvPr/>
          </p:nvSpPr>
          <p:spPr>
            <a:xfrm>
              <a:off x="6518882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901;p58"/>
            <p:cNvSpPr/>
            <p:nvPr/>
          </p:nvSpPr>
          <p:spPr>
            <a:xfrm>
              <a:off x="5980499" y="237183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902;p58"/>
            <p:cNvSpPr/>
            <p:nvPr/>
          </p:nvSpPr>
          <p:spPr>
            <a:xfrm>
              <a:off x="5822521" y="2371833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0"/>
                    <a:pt x="7750" y="10"/>
                    <a:pt x="7750" y="21"/>
                  </a:cubicBezTo>
                  <a:lnTo>
                    <a:pt x="7750" y="953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03;p58"/>
            <p:cNvSpPr/>
            <p:nvPr/>
          </p:nvSpPr>
          <p:spPr>
            <a:xfrm>
              <a:off x="6670026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04;p58"/>
            <p:cNvSpPr/>
            <p:nvPr/>
          </p:nvSpPr>
          <p:spPr>
            <a:xfrm>
              <a:off x="6518882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05;p58"/>
            <p:cNvSpPr/>
            <p:nvPr/>
          </p:nvSpPr>
          <p:spPr>
            <a:xfrm>
              <a:off x="5980499" y="237183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06;p58"/>
            <p:cNvSpPr/>
            <p:nvPr/>
          </p:nvSpPr>
          <p:spPr>
            <a:xfrm>
              <a:off x="5752443" y="2172584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07;p58"/>
            <p:cNvSpPr/>
            <p:nvPr/>
          </p:nvSpPr>
          <p:spPr>
            <a:xfrm>
              <a:off x="6599948" y="2172584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08;p58"/>
            <p:cNvSpPr/>
            <p:nvPr/>
          </p:nvSpPr>
          <p:spPr>
            <a:xfrm>
              <a:off x="6448804" y="2172584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09;p58"/>
            <p:cNvSpPr/>
            <p:nvPr/>
          </p:nvSpPr>
          <p:spPr>
            <a:xfrm>
              <a:off x="5910420" y="2172584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10;p58"/>
            <p:cNvSpPr/>
            <p:nvPr/>
          </p:nvSpPr>
          <p:spPr>
            <a:xfrm>
              <a:off x="5752443" y="2172584"/>
              <a:ext cx="1038576" cy="166419"/>
            </a:xfrm>
            <a:custGeom>
              <a:avLst/>
              <a:gdLst/>
              <a:ahLst/>
              <a:cxnLst/>
              <a:rect l="l" t="t" r="r" b="b"/>
              <a:pathLst>
                <a:path w="7751" h="124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1"/>
                    <a:pt x="0" y="1210"/>
                  </a:cubicBezTo>
                  <a:lnTo>
                    <a:pt x="0" y="27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11;p58"/>
            <p:cNvSpPr/>
            <p:nvPr/>
          </p:nvSpPr>
          <p:spPr>
            <a:xfrm>
              <a:off x="6599948" y="2172584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12;p58"/>
            <p:cNvSpPr/>
            <p:nvPr/>
          </p:nvSpPr>
          <p:spPr>
            <a:xfrm>
              <a:off x="6448804" y="2172584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913;p58"/>
            <p:cNvSpPr/>
            <p:nvPr/>
          </p:nvSpPr>
          <p:spPr>
            <a:xfrm>
              <a:off x="5910420" y="2172584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914;p58"/>
            <p:cNvSpPr/>
            <p:nvPr/>
          </p:nvSpPr>
          <p:spPr>
            <a:xfrm>
              <a:off x="5822521" y="197481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915;p58"/>
            <p:cNvSpPr/>
            <p:nvPr/>
          </p:nvSpPr>
          <p:spPr>
            <a:xfrm>
              <a:off x="6670026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916;p58"/>
            <p:cNvSpPr/>
            <p:nvPr/>
          </p:nvSpPr>
          <p:spPr>
            <a:xfrm>
              <a:off x="6518882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917;p58"/>
            <p:cNvSpPr/>
            <p:nvPr/>
          </p:nvSpPr>
          <p:spPr>
            <a:xfrm>
              <a:off x="5980499" y="197481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918;p58"/>
            <p:cNvSpPr/>
            <p:nvPr/>
          </p:nvSpPr>
          <p:spPr>
            <a:xfrm>
              <a:off x="5822521" y="197481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919;p58"/>
            <p:cNvSpPr/>
            <p:nvPr/>
          </p:nvSpPr>
          <p:spPr>
            <a:xfrm>
              <a:off x="6670026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920;p58"/>
            <p:cNvSpPr/>
            <p:nvPr/>
          </p:nvSpPr>
          <p:spPr>
            <a:xfrm>
              <a:off x="6518882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921;p58"/>
            <p:cNvSpPr/>
            <p:nvPr/>
          </p:nvSpPr>
          <p:spPr>
            <a:xfrm>
              <a:off x="5980499" y="197481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922;p58"/>
            <p:cNvSpPr/>
            <p:nvPr/>
          </p:nvSpPr>
          <p:spPr>
            <a:xfrm>
              <a:off x="7005142" y="4154752"/>
              <a:ext cx="1074352" cy="199247"/>
            </a:xfrm>
            <a:custGeom>
              <a:avLst/>
              <a:gdLst/>
              <a:ahLst/>
              <a:cxnLst/>
              <a:rect l="l" t="t" r="r" b="b"/>
              <a:pathLst>
                <a:path w="8018" h="148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923;p58"/>
            <p:cNvSpPr/>
            <p:nvPr/>
          </p:nvSpPr>
          <p:spPr>
            <a:xfrm>
              <a:off x="7851307" y="4154752"/>
              <a:ext cx="74366" cy="199247"/>
            </a:xfrm>
            <a:custGeom>
              <a:avLst/>
              <a:gdLst/>
              <a:ahLst/>
              <a:cxnLst/>
              <a:rect l="l" t="t" r="r" b="b"/>
              <a:pathLst>
                <a:path w="55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924;p58"/>
            <p:cNvSpPr/>
            <p:nvPr/>
          </p:nvSpPr>
          <p:spPr>
            <a:xfrm>
              <a:off x="7701637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925;p58"/>
            <p:cNvSpPr/>
            <p:nvPr/>
          </p:nvSpPr>
          <p:spPr>
            <a:xfrm>
              <a:off x="7163120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926;p58"/>
            <p:cNvSpPr/>
            <p:nvPr/>
          </p:nvSpPr>
          <p:spPr>
            <a:xfrm>
              <a:off x="7005142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08"/>
                    <a:pt x="7628" y="123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1" y="134"/>
                    <a:pt x="124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927;p58"/>
            <p:cNvSpPr/>
            <p:nvPr/>
          </p:nvSpPr>
          <p:spPr>
            <a:xfrm>
              <a:off x="7851307" y="4154752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928;p58"/>
            <p:cNvSpPr/>
            <p:nvPr/>
          </p:nvSpPr>
          <p:spPr>
            <a:xfrm>
              <a:off x="7701637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929;p58"/>
            <p:cNvSpPr/>
            <p:nvPr/>
          </p:nvSpPr>
          <p:spPr>
            <a:xfrm>
              <a:off x="7163120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930;p58"/>
            <p:cNvSpPr/>
            <p:nvPr/>
          </p:nvSpPr>
          <p:spPr>
            <a:xfrm>
              <a:off x="7060079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77" y="0"/>
                  </a:moveTo>
                  <a:cubicBezTo>
                    <a:pt x="134" y="0"/>
                    <a:pt x="1" y="123"/>
                    <a:pt x="1" y="277"/>
                  </a:cubicBezTo>
                  <a:lnTo>
                    <a:pt x="1" y="1200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51" y="1476"/>
                  </a:lnTo>
                  <a:cubicBezTo>
                    <a:pt x="7905" y="1476"/>
                    <a:pt x="8028" y="1353"/>
                    <a:pt x="8028" y="1200"/>
                  </a:cubicBezTo>
                  <a:lnTo>
                    <a:pt x="8028" y="277"/>
                  </a:lnTo>
                  <a:cubicBezTo>
                    <a:pt x="8028" y="123"/>
                    <a:pt x="7905" y="0"/>
                    <a:pt x="7751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931;p58"/>
            <p:cNvSpPr/>
            <p:nvPr/>
          </p:nvSpPr>
          <p:spPr>
            <a:xfrm>
              <a:off x="7907584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932;p58"/>
            <p:cNvSpPr/>
            <p:nvPr/>
          </p:nvSpPr>
          <p:spPr>
            <a:xfrm>
              <a:off x="7756574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933;p58"/>
            <p:cNvSpPr/>
            <p:nvPr/>
          </p:nvSpPr>
          <p:spPr>
            <a:xfrm>
              <a:off x="7218057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934;p58"/>
            <p:cNvSpPr/>
            <p:nvPr/>
          </p:nvSpPr>
          <p:spPr>
            <a:xfrm>
              <a:off x="7060079" y="3956978"/>
              <a:ext cx="1040050" cy="164945"/>
            </a:xfrm>
            <a:custGeom>
              <a:avLst/>
              <a:gdLst/>
              <a:ahLst/>
              <a:cxnLst/>
              <a:rect l="l" t="t" r="r" b="b"/>
              <a:pathLst>
                <a:path w="7762" h="1231" extrusionOk="0">
                  <a:moveTo>
                    <a:pt x="27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4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" y="1230"/>
                  </a:lnTo>
                  <a:lnTo>
                    <a:pt x="1" y="1200"/>
                  </a:lnTo>
                  <a:lnTo>
                    <a:pt x="1" y="277"/>
                  </a:lnTo>
                  <a:cubicBezTo>
                    <a:pt x="1" y="123"/>
                    <a:pt x="13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935;p58"/>
            <p:cNvSpPr/>
            <p:nvPr/>
          </p:nvSpPr>
          <p:spPr>
            <a:xfrm>
              <a:off x="7907584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936;p58"/>
            <p:cNvSpPr/>
            <p:nvPr/>
          </p:nvSpPr>
          <p:spPr>
            <a:xfrm>
              <a:off x="7756574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937;p58"/>
            <p:cNvSpPr/>
            <p:nvPr/>
          </p:nvSpPr>
          <p:spPr>
            <a:xfrm>
              <a:off x="7218057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938;p58"/>
            <p:cNvSpPr/>
            <p:nvPr/>
          </p:nvSpPr>
          <p:spPr>
            <a:xfrm>
              <a:off x="6977674" y="3759203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199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39;p58"/>
            <p:cNvSpPr/>
            <p:nvPr/>
          </p:nvSpPr>
          <p:spPr>
            <a:xfrm>
              <a:off x="7823838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40;p58"/>
            <p:cNvSpPr/>
            <p:nvPr/>
          </p:nvSpPr>
          <p:spPr>
            <a:xfrm>
              <a:off x="7672694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41;p58"/>
            <p:cNvSpPr/>
            <p:nvPr/>
          </p:nvSpPr>
          <p:spPr>
            <a:xfrm>
              <a:off x="7134311" y="375920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42;p58"/>
            <p:cNvSpPr/>
            <p:nvPr/>
          </p:nvSpPr>
          <p:spPr>
            <a:xfrm>
              <a:off x="6976334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8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3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1" y="1230"/>
                  </a:lnTo>
                  <a:cubicBezTo>
                    <a:pt x="0" y="1220"/>
                    <a:pt x="0" y="1210"/>
                    <a:pt x="11" y="1199"/>
                  </a:cubicBezTo>
                  <a:lnTo>
                    <a:pt x="11" y="277"/>
                  </a:lnTo>
                  <a:cubicBezTo>
                    <a:pt x="11" y="123"/>
                    <a:pt x="134" y="0"/>
                    <a:pt x="28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43;p58"/>
            <p:cNvSpPr/>
            <p:nvPr/>
          </p:nvSpPr>
          <p:spPr>
            <a:xfrm>
              <a:off x="7823838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44;p58"/>
            <p:cNvSpPr/>
            <p:nvPr/>
          </p:nvSpPr>
          <p:spPr>
            <a:xfrm>
              <a:off x="7672694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45;p58"/>
            <p:cNvSpPr/>
            <p:nvPr/>
          </p:nvSpPr>
          <p:spPr>
            <a:xfrm>
              <a:off x="7134311" y="375920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46;p58"/>
            <p:cNvSpPr/>
            <p:nvPr/>
          </p:nvSpPr>
          <p:spPr>
            <a:xfrm>
              <a:off x="7005142" y="3559955"/>
              <a:ext cx="1074352" cy="199381"/>
            </a:xfrm>
            <a:custGeom>
              <a:avLst/>
              <a:gdLst/>
              <a:ahLst/>
              <a:cxnLst/>
              <a:rect l="l" t="t" r="r" b="b"/>
              <a:pathLst>
                <a:path w="8018" h="1488" extrusionOk="0">
                  <a:moveTo>
                    <a:pt x="277" y="1"/>
                  </a:moveTo>
                  <a:cubicBezTo>
                    <a:pt x="124" y="1"/>
                    <a:pt x="1" y="124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47;p58"/>
            <p:cNvSpPr/>
            <p:nvPr/>
          </p:nvSpPr>
          <p:spPr>
            <a:xfrm>
              <a:off x="7851307" y="3559955"/>
              <a:ext cx="74366" cy="199381"/>
            </a:xfrm>
            <a:custGeom>
              <a:avLst/>
              <a:gdLst/>
              <a:ahLst/>
              <a:cxnLst/>
              <a:rect l="l" t="t" r="r" b="b"/>
              <a:pathLst>
                <a:path w="555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48;p58"/>
            <p:cNvSpPr/>
            <p:nvPr/>
          </p:nvSpPr>
          <p:spPr>
            <a:xfrm>
              <a:off x="7701637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49;p58"/>
            <p:cNvSpPr/>
            <p:nvPr/>
          </p:nvSpPr>
          <p:spPr>
            <a:xfrm>
              <a:off x="7163120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50;p58"/>
            <p:cNvSpPr/>
            <p:nvPr/>
          </p:nvSpPr>
          <p:spPr>
            <a:xfrm>
              <a:off x="7005142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18"/>
                    <a:pt x="7628" y="124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" y="134"/>
                    <a:pt x="124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51;p58"/>
            <p:cNvSpPr/>
            <p:nvPr/>
          </p:nvSpPr>
          <p:spPr>
            <a:xfrm>
              <a:off x="7851307" y="3559955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52;p58"/>
            <p:cNvSpPr/>
            <p:nvPr/>
          </p:nvSpPr>
          <p:spPr>
            <a:xfrm>
              <a:off x="7701637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53;p58"/>
            <p:cNvSpPr/>
            <p:nvPr/>
          </p:nvSpPr>
          <p:spPr>
            <a:xfrm>
              <a:off x="7163120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54;p58"/>
            <p:cNvSpPr/>
            <p:nvPr/>
          </p:nvSpPr>
          <p:spPr>
            <a:xfrm>
              <a:off x="6898082" y="336218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55;p58"/>
            <p:cNvSpPr/>
            <p:nvPr/>
          </p:nvSpPr>
          <p:spPr>
            <a:xfrm>
              <a:off x="7744113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56;p58"/>
            <p:cNvSpPr/>
            <p:nvPr/>
          </p:nvSpPr>
          <p:spPr>
            <a:xfrm>
              <a:off x="7594443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57;p58"/>
            <p:cNvSpPr/>
            <p:nvPr/>
          </p:nvSpPr>
          <p:spPr>
            <a:xfrm>
              <a:off x="7055925" y="3362180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58;p58"/>
            <p:cNvSpPr/>
            <p:nvPr/>
          </p:nvSpPr>
          <p:spPr>
            <a:xfrm>
              <a:off x="6898082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59;p58"/>
            <p:cNvSpPr/>
            <p:nvPr/>
          </p:nvSpPr>
          <p:spPr>
            <a:xfrm>
              <a:off x="7744113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60;p58"/>
            <p:cNvSpPr/>
            <p:nvPr/>
          </p:nvSpPr>
          <p:spPr>
            <a:xfrm>
              <a:off x="7594443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61;p58"/>
            <p:cNvSpPr/>
            <p:nvPr/>
          </p:nvSpPr>
          <p:spPr>
            <a:xfrm>
              <a:off x="7055925" y="3362180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62;p58"/>
            <p:cNvSpPr/>
            <p:nvPr/>
          </p:nvSpPr>
          <p:spPr>
            <a:xfrm>
              <a:off x="7003802" y="3164405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11" y="277"/>
                  </a:cubicBezTo>
                  <a:lnTo>
                    <a:pt x="11" y="1200"/>
                  </a:lnTo>
                  <a:cubicBezTo>
                    <a:pt x="11" y="1353"/>
                    <a:pt x="134" y="1476"/>
                    <a:pt x="28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63;p58"/>
            <p:cNvSpPr/>
            <p:nvPr/>
          </p:nvSpPr>
          <p:spPr>
            <a:xfrm>
              <a:off x="7851307" y="3164405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64;p58"/>
            <p:cNvSpPr/>
            <p:nvPr/>
          </p:nvSpPr>
          <p:spPr>
            <a:xfrm>
              <a:off x="7701637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65;p58"/>
            <p:cNvSpPr/>
            <p:nvPr/>
          </p:nvSpPr>
          <p:spPr>
            <a:xfrm>
              <a:off x="7163120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66;p58"/>
            <p:cNvSpPr/>
            <p:nvPr/>
          </p:nvSpPr>
          <p:spPr>
            <a:xfrm>
              <a:off x="7005142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1" y="1230"/>
                  </a:lnTo>
                  <a:cubicBezTo>
                    <a:pt x="1" y="1220"/>
                    <a:pt x="1" y="1210"/>
                    <a:pt x="11" y="1200"/>
                  </a:cubicBezTo>
                  <a:lnTo>
                    <a:pt x="1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67;p58"/>
            <p:cNvSpPr/>
            <p:nvPr/>
          </p:nvSpPr>
          <p:spPr>
            <a:xfrm>
              <a:off x="7851307" y="3164405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68;p58"/>
            <p:cNvSpPr/>
            <p:nvPr/>
          </p:nvSpPr>
          <p:spPr>
            <a:xfrm>
              <a:off x="7701637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69;p58"/>
            <p:cNvSpPr/>
            <p:nvPr/>
          </p:nvSpPr>
          <p:spPr>
            <a:xfrm>
              <a:off x="7163120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70;p58"/>
            <p:cNvSpPr/>
            <p:nvPr/>
          </p:nvSpPr>
          <p:spPr>
            <a:xfrm>
              <a:off x="7005142" y="2966497"/>
              <a:ext cx="1074352" cy="198041"/>
            </a:xfrm>
            <a:custGeom>
              <a:avLst/>
              <a:gdLst/>
              <a:ahLst/>
              <a:cxnLst/>
              <a:rect l="l" t="t" r="r" b="b"/>
              <a:pathLst>
                <a:path w="8018" h="1478" extrusionOk="0">
                  <a:moveTo>
                    <a:pt x="260" y="0"/>
                  </a:moveTo>
                  <a:cubicBezTo>
                    <a:pt x="114" y="0"/>
                    <a:pt x="1" y="120"/>
                    <a:pt x="1" y="267"/>
                  </a:cubicBezTo>
                  <a:lnTo>
                    <a:pt x="1" y="1200"/>
                  </a:lnTo>
                  <a:cubicBezTo>
                    <a:pt x="1" y="1354"/>
                    <a:pt x="124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71;p58"/>
            <p:cNvSpPr/>
            <p:nvPr/>
          </p:nvSpPr>
          <p:spPr>
            <a:xfrm>
              <a:off x="7851307" y="2966497"/>
              <a:ext cx="74366" cy="198041"/>
            </a:xfrm>
            <a:custGeom>
              <a:avLst/>
              <a:gdLst/>
              <a:ahLst/>
              <a:cxnLst/>
              <a:rect l="l" t="t" r="r" b="b"/>
              <a:pathLst>
                <a:path w="555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72;p58"/>
            <p:cNvSpPr/>
            <p:nvPr/>
          </p:nvSpPr>
          <p:spPr>
            <a:xfrm>
              <a:off x="7701637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3" y="147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73;p58"/>
            <p:cNvSpPr/>
            <p:nvPr/>
          </p:nvSpPr>
          <p:spPr>
            <a:xfrm>
              <a:off x="7163120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75;p58"/>
            <p:cNvSpPr/>
            <p:nvPr/>
          </p:nvSpPr>
          <p:spPr>
            <a:xfrm>
              <a:off x="7851307" y="2966497"/>
              <a:ext cx="74366" cy="165079"/>
            </a:xfrm>
            <a:custGeom>
              <a:avLst/>
              <a:gdLst/>
              <a:ahLst/>
              <a:cxnLst/>
              <a:rect l="l" t="t" r="r" b="b"/>
              <a:pathLst>
                <a:path w="555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76;p58"/>
            <p:cNvSpPr/>
            <p:nvPr/>
          </p:nvSpPr>
          <p:spPr>
            <a:xfrm>
              <a:off x="7701637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3" y="123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77;p58"/>
            <p:cNvSpPr/>
            <p:nvPr/>
          </p:nvSpPr>
          <p:spPr>
            <a:xfrm>
              <a:off x="7163120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78;p58"/>
            <p:cNvSpPr/>
            <p:nvPr/>
          </p:nvSpPr>
          <p:spPr>
            <a:xfrm>
              <a:off x="6751092" y="1156109"/>
              <a:ext cx="1122321" cy="1103160"/>
            </a:xfrm>
            <a:custGeom>
              <a:avLst/>
              <a:gdLst/>
              <a:ahLst/>
              <a:cxnLst/>
              <a:rect l="l" t="t" r="r" b="b"/>
              <a:pathLst>
                <a:path w="8376" h="8233" extrusionOk="0">
                  <a:moveTo>
                    <a:pt x="3783" y="913"/>
                  </a:moveTo>
                  <a:cubicBezTo>
                    <a:pt x="3762" y="1251"/>
                    <a:pt x="3496" y="2030"/>
                    <a:pt x="3434" y="2307"/>
                  </a:cubicBezTo>
                  <a:cubicBezTo>
                    <a:pt x="3291" y="2912"/>
                    <a:pt x="3076" y="3414"/>
                    <a:pt x="2594" y="3835"/>
                  </a:cubicBezTo>
                  <a:cubicBezTo>
                    <a:pt x="1907" y="4460"/>
                    <a:pt x="0" y="5311"/>
                    <a:pt x="1548" y="6777"/>
                  </a:cubicBezTo>
                  <a:cubicBezTo>
                    <a:pt x="3106" y="8232"/>
                    <a:pt x="7350" y="7771"/>
                    <a:pt x="7863" y="6520"/>
                  </a:cubicBezTo>
                  <a:cubicBezTo>
                    <a:pt x="8376" y="5270"/>
                    <a:pt x="6582" y="4716"/>
                    <a:pt x="6828" y="3619"/>
                  </a:cubicBezTo>
                  <a:cubicBezTo>
                    <a:pt x="7074" y="2533"/>
                    <a:pt x="7135" y="2317"/>
                    <a:pt x="7033" y="2082"/>
                  </a:cubicBezTo>
                  <a:cubicBezTo>
                    <a:pt x="6940" y="1846"/>
                    <a:pt x="5310" y="1"/>
                    <a:pt x="3783" y="9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79;p58"/>
            <p:cNvSpPr/>
            <p:nvPr/>
          </p:nvSpPr>
          <p:spPr>
            <a:xfrm>
              <a:off x="8259843" y="4035230"/>
              <a:ext cx="288620" cy="267985"/>
            </a:xfrm>
            <a:custGeom>
              <a:avLst/>
              <a:gdLst/>
              <a:ahLst/>
              <a:cxnLst/>
              <a:rect l="l" t="t" r="r" b="b"/>
              <a:pathLst>
                <a:path w="2154" h="2000" extrusionOk="0">
                  <a:moveTo>
                    <a:pt x="1" y="1"/>
                  </a:moveTo>
                  <a:cubicBezTo>
                    <a:pt x="124" y="534"/>
                    <a:pt x="186" y="1087"/>
                    <a:pt x="175" y="1641"/>
                  </a:cubicBezTo>
                  <a:lnTo>
                    <a:pt x="155" y="2000"/>
                  </a:lnTo>
                  <a:lnTo>
                    <a:pt x="2154" y="2000"/>
                  </a:lnTo>
                  <a:lnTo>
                    <a:pt x="1139" y="1272"/>
                  </a:lnTo>
                  <a:lnTo>
                    <a:pt x="1016" y="52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80;p58"/>
            <p:cNvSpPr/>
            <p:nvPr/>
          </p:nvSpPr>
          <p:spPr>
            <a:xfrm>
              <a:off x="8253009" y="4202856"/>
              <a:ext cx="442443" cy="151144"/>
            </a:xfrm>
            <a:custGeom>
              <a:avLst/>
              <a:gdLst/>
              <a:ahLst/>
              <a:cxnLst/>
              <a:rect l="l" t="t" r="r" b="b"/>
              <a:pathLst>
                <a:path w="3302" h="1128" extrusionOk="0">
                  <a:moveTo>
                    <a:pt x="216" y="154"/>
                  </a:moveTo>
                  <a:cubicBezTo>
                    <a:pt x="380" y="328"/>
                    <a:pt x="821" y="339"/>
                    <a:pt x="1026" y="226"/>
                  </a:cubicBezTo>
                  <a:cubicBezTo>
                    <a:pt x="1231" y="113"/>
                    <a:pt x="1231" y="0"/>
                    <a:pt x="1231" y="0"/>
                  </a:cubicBezTo>
                  <a:lnTo>
                    <a:pt x="2328" y="472"/>
                  </a:lnTo>
                  <a:cubicBezTo>
                    <a:pt x="3302" y="308"/>
                    <a:pt x="3250" y="1097"/>
                    <a:pt x="3250" y="1118"/>
                  </a:cubicBezTo>
                  <a:lnTo>
                    <a:pt x="21" y="1128"/>
                  </a:lnTo>
                  <a:cubicBezTo>
                    <a:pt x="1" y="790"/>
                    <a:pt x="72" y="451"/>
                    <a:pt x="216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81;p58"/>
            <p:cNvSpPr/>
            <p:nvPr/>
          </p:nvSpPr>
          <p:spPr>
            <a:xfrm>
              <a:off x="7071067" y="1737105"/>
              <a:ext cx="994626" cy="861438"/>
            </a:xfrm>
            <a:custGeom>
              <a:avLst/>
              <a:gdLst/>
              <a:ahLst/>
              <a:cxnLst/>
              <a:rect l="l" t="t" r="r" b="b"/>
              <a:pathLst>
                <a:path w="7423" h="6429" extrusionOk="0">
                  <a:moveTo>
                    <a:pt x="2553" y="1"/>
                  </a:moveTo>
                  <a:cubicBezTo>
                    <a:pt x="5311" y="339"/>
                    <a:pt x="7423" y="3722"/>
                    <a:pt x="6172" y="6265"/>
                  </a:cubicBezTo>
                  <a:cubicBezTo>
                    <a:pt x="6131" y="6357"/>
                    <a:pt x="6121" y="6429"/>
                    <a:pt x="5701" y="6418"/>
                  </a:cubicBezTo>
                  <a:cubicBezTo>
                    <a:pt x="5536" y="6418"/>
                    <a:pt x="5198" y="6367"/>
                    <a:pt x="5239" y="6090"/>
                  </a:cubicBezTo>
                  <a:cubicBezTo>
                    <a:pt x="5444" y="4563"/>
                    <a:pt x="5311" y="2994"/>
                    <a:pt x="2758" y="2051"/>
                  </a:cubicBezTo>
                  <a:cubicBezTo>
                    <a:pt x="1" y="1036"/>
                    <a:pt x="2553" y="1"/>
                    <a:pt x="2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82;p58"/>
            <p:cNvSpPr/>
            <p:nvPr/>
          </p:nvSpPr>
          <p:spPr>
            <a:xfrm>
              <a:off x="7020283" y="2533831"/>
              <a:ext cx="1392986" cy="1647170"/>
            </a:xfrm>
            <a:custGeom>
              <a:avLst/>
              <a:gdLst/>
              <a:ahLst/>
              <a:cxnLst/>
              <a:rect l="l" t="t" r="r" b="b"/>
              <a:pathLst>
                <a:path w="10396" h="12293" extrusionOk="0">
                  <a:moveTo>
                    <a:pt x="800" y="103"/>
                  </a:moveTo>
                  <a:cubicBezTo>
                    <a:pt x="462" y="2400"/>
                    <a:pt x="0" y="3056"/>
                    <a:pt x="3547" y="5178"/>
                  </a:cubicBezTo>
                  <a:cubicBezTo>
                    <a:pt x="7187" y="7361"/>
                    <a:pt x="7751" y="7320"/>
                    <a:pt x="9145" y="11247"/>
                  </a:cubicBezTo>
                  <a:cubicBezTo>
                    <a:pt x="9360" y="11851"/>
                    <a:pt x="9268" y="12036"/>
                    <a:pt x="9545" y="12128"/>
                  </a:cubicBezTo>
                  <a:cubicBezTo>
                    <a:pt x="10057" y="12292"/>
                    <a:pt x="10395" y="12005"/>
                    <a:pt x="10395" y="11851"/>
                  </a:cubicBezTo>
                  <a:cubicBezTo>
                    <a:pt x="10395" y="11636"/>
                    <a:pt x="10395" y="11318"/>
                    <a:pt x="10385" y="11103"/>
                  </a:cubicBezTo>
                  <a:cubicBezTo>
                    <a:pt x="10149" y="7546"/>
                    <a:pt x="8786" y="4716"/>
                    <a:pt x="5721" y="2871"/>
                  </a:cubicBezTo>
                  <a:cubicBezTo>
                    <a:pt x="4972" y="2420"/>
                    <a:pt x="4778" y="2123"/>
                    <a:pt x="4245" y="1046"/>
                  </a:cubicBezTo>
                  <a:cubicBezTo>
                    <a:pt x="3722" y="1"/>
                    <a:pt x="800" y="103"/>
                    <a:pt x="80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83;p58"/>
            <p:cNvSpPr/>
            <p:nvPr/>
          </p:nvSpPr>
          <p:spPr>
            <a:xfrm>
              <a:off x="7305956" y="3195894"/>
              <a:ext cx="360038" cy="311935"/>
            </a:xfrm>
            <a:custGeom>
              <a:avLst/>
              <a:gdLst/>
              <a:ahLst/>
              <a:cxnLst/>
              <a:rect l="l" t="t" r="r" b="b"/>
              <a:pathLst>
                <a:path w="2687" h="2328" extrusionOk="0">
                  <a:moveTo>
                    <a:pt x="2687" y="1"/>
                  </a:moveTo>
                  <a:lnTo>
                    <a:pt x="954" y="483"/>
                  </a:lnTo>
                  <a:lnTo>
                    <a:pt x="565" y="596"/>
                  </a:lnTo>
                  <a:lnTo>
                    <a:pt x="1" y="2328"/>
                  </a:lnTo>
                  <a:lnTo>
                    <a:pt x="893" y="1395"/>
                  </a:lnTo>
                  <a:lnTo>
                    <a:pt x="2533" y="965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84;p58"/>
            <p:cNvSpPr/>
            <p:nvPr/>
          </p:nvSpPr>
          <p:spPr>
            <a:xfrm>
              <a:off x="7393855" y="2522844"/>
              <a:ext cx="1817474" cy="850450"/>
            </a:xfrm>
            <a:custGeom>
              <a:avLst/>
              <a:gdLst/>
              <a:ahLst/>
              <a:cxnLst/>
              <a:rect l="l" t="t" r="r" b="b"/>
              <a:pathLst>
                <a:path w="13564" h="6347" extrusionOk="0">
                  <a:moveTo>
                    <a:pt x="1805" y="349"/>
                  </a:moveTo>
                  <a:cubicBezTo>
                    <a:pt x="4850" y="1"/>
                    <a:pt x="13564" y="1692"/>
                    <a:pt x="7464" y="4378"/>
                  </a:cubicBezTo>
                  <a:cubicBezTo>
                    <a:pt x="2974" y="6346"/>
                    <a:pt x="1128" y="6316"/>
                    <a:pt x="1128" y="6316"/>
                  </a:cubicBezTo>
                  <a:lnTo>
                    <a:pt x="790" y="5342"/>
                  </a:lnTo>
                  <a:lnTo>
                    <a:pt x="5434" y="2861"/>
                  </a:lnTo>
                  <a:lnTo>
                    <a:pt x="1549" y="3240"/>
                  </a:lnTo>
                  <a:lnTo>
                    <a:pt x="1" y="14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85;p58"/>
            <p:cNvSpPr/>
            <p:nvPr/>
          </p:nvSpPr>
          <p:spPr>
            <a:xfrm>
              <a:off x="7098535" y="1682168"/>
              <a:ext cx="697967" cy="1160911"/>
            </a:xfrm>
            <a:custGeom>
              <a:avLst/>
              <a:gdLst/>
              <a:ahLst/>
              <a:cxnLst/>
              <a:rect l="l" t="t" r="r" b="b"/>
              <a:pathLst>
                <a:path w="5209" h="8664" extrusionOk="0">
                  <a:moveTo>
                    <a:pt x="21" y="8643"/>
                  </a:moveTo>
                  <a:cubicBezTo>
                    <a:pt x="1221" y="8663"/>
                    <a:pt x="5208" y="7566"/>
                    <a:pt x="4634" y="6418"/>
                  </a:cubicBezTo>
                  <a:cubicBezTo>
                    <a:pt x="4368" y="5936"/>
                    <a:pt x="4255" y="5393"/>
                    <a:pt x="4286" y="4850"/>
                  </a:cubicBezTo>
                  <a:cubicBezTo>
                    <a:pt x="4296" y="4491"/>
                    <a:pt x="4593" y="4286"/>
                    <a:pt x="4563" y="3753"/>
                  </a:cubicBezTo>
                  <a:cubicBezTo>
                    <a:pt x="4491" y="2615"/>
                    <a:pt x="3999" y="1180"/>
                    <a:pt x="3250" y="493"/>
                  </a:cubicBezTo>
                  <a:cubicBezTo>
                    <a:pt x="2861" y="134"/>
                    <a:pt x="2482" y="1"/>
                    <a:pt x="1877" y="185"/>
                  </a:cubicBezTo>
                  <a:cubicBezTo>
                    <a:pt x="1221" y="390"/>
                    <a:pt x="524" y="954"/>
                    <a:pt x="134" y="2471"/>
                  </a:cubicBezTo>
                  <a:cubicBezTo>
                    <a:pt x="72" y="2728"/>
                    <a:pt x="1" y="8571"/>
                    <a:pt x="21" y="8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86;p58"/>
            <p:cNvSpPr/>
            <p:nvPr/>
          </p:nvSpPr>
          <p:spPr>
            <a:xfrm>
              <a:off x="6443310" y="1697309"/>
              <a:ext cx="1055057" cy="1052377"/>
            </a:xfrm>
            <a:custGeom>
              <a:avLst/>
              <a:gdLst/>
              <a:ahLst/>
              <a:cxnLst/>
              <a:rect l="l" t="t" r="r" b="b"/>
              <a:pathLst>
                <a:path w="7874" h="7854" extrusionOk="0">
                  <a:moveTo>
                    <a:pt x="7587" y="6879"/>
                  </a:moveTo>
                  <a:cubicBezTo>
                    <a:pt x="7146" y="6715"/>
                    <a:pt x="5844" y="5926"/>
                    <a:pt x="5086" y="5075"/>
                  </a:cubicBezTo>
                  <a:cubicBezTo>
                    <a:pt x="4563" y="4491"/>
                    <a:pt x="4317" y="3865"/>
                    <a:pt x="4747" y="3394"/>
                  </a:cubicBezTo>
                  <a:cubicBezTo>
                    <a:pt x="5280" y="2809"/>
                    <a:pt x="6039" y="2727"/>
                    <a:pt x="6582" y="2328"/>
                  </a:cubicBezTo>
                  <a:cubicBezTo>
                    <a:pt x="6992" y="2010"/>
                    <a:pt x="7218" y="1364"/>
                    <a:pt x="7454" y="903"/>
                  </a:cubicBezTo>
                  <a:cubicBezTo>
                    <a:pt x="7874" y="93"/>
                    <a:pt x="7689" y="144"/>
                    <a:pt x="7310" y="134"/>
                  </a:cubicBezTo>
                  <a:cubicBezTo>
                    <a:pt x="4265" y="1"/>
                    <a:pt x="1" y="4614"/>
                    <a:pt x="4747" y="6818"/>
                  </a:cubicBezTo>
                  <a:cubicBezTo>
                    <a:pt x="5434" y="7146"/>
                    <a:pt x="6162" y="7412"/>
                    <a:pt x="6900" y="7617"/>
                  </a:cubicBezTo>
                  <a:cubicBezTo>
                    <a:pt x="7802" y="7853"/>
                    <a:pt x="7659" y="6910"/>
                    <a:pt x="7587" y="6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87;p58"/>
            <p:cNvSpPr/>
            <p:nvPr/>
          </p:nvSpPr>
          <p:spPr>
            <a:xfrm>
              <a:off x="7209883" y="3186380"/>
              <a:ext cx="250030" cy="453431"/>
            </a:xfrm>
            <a:custGeom>
              <a:avLst/>
              <a:gdLst/>
              <a:ahLst/>
              <a:cxnLst/>
              <a:rect l="l" t="t" r="r" b="b"/>
              <a:pathLst>
                <a:path w="1866" h="3384" extrusionOk="0">
                  <a:moveTo>
                    <a:pt x="1866" y="502"/>
                  </a:moveTo>
                  <a:cubicBezTo>
                    <a:pt x="1640" y="595"/>
                    <a:pt x="1497" y="1015"/>
                    <a:pt x="1538" y="1241"/>
                  </a:cubicBezTo>
                  <a:cubicBezTo>
                    <a:pt x="1579" y="1476"/>
                    <a:pt x="1692" y="1507"/>
                    <a:pt x="1692" y="1507"/>
                  </a:cubicBezTo>
                  <a:lnTo>
                    <a:pt x="892" y="2409"/>
                  </a:lnTo>
                  <a:cubicBezTo>
                    <a:pt x="748" y="3383"/>
                    <a:pt x="10" y="3076"/>
                    <a:pt x="0" y="3076"/>
                  </a:cubicBezTo>
                  <a:lnTo>
                    <a:pt x="1005" y="0"/>
                  </a:lnTo>
                  <a:cubicBezTo>
                    <a:pt x="1323" y="92"/>
                    <a:pt x="1620" y="256"/>
                    <a:pt x="1866" y="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88;p58"/>
            <p:cNvSpPr/>
            <p:nvPr/>
          </p:nvSpPr>
          <p:spPr>
            <a:xfrm>
              <a:off x="7293629" y="2532491"/>
              <a:ext cx="954831" cy="412161"/>
            </a:xfrm>
            <a:custGeom>
              <a:avLst/>
              <a:gdLst/>
              <a:ahLst/>
              <a:cxnLst/>
              <a:rect l="l" t="t" r="r" b="b"/>
              <a:pathLst>
                <a:path w="7126" h="3076" extrusionOk="0">
                  <a:moveTo>
                    <a:pt x="2799" y="3055"/>
                  </a:moveTo>
                  <a:lnTo>
                    <a:pt x="7064" y="1087"/>
                  </a:lnTo>
                  <a:cubicBezTo>
                    <a:pt x="7125" y="1056"/>
                    <a:pt x="7105" y="1005"/>
                    <a:pt x="7012" y="964"/>
                  </a:cubicBezTo>
                  <a:lnTo>
                    <a:pt x="4614" y="41"/>
                  </a:lnTo>
                  <a:cubicBezTo>
                    <a:pt x="4521" y="11"/>
                    <a:pt x="4419" y="0"/>
                    <a:pt x="4327" y="31"/>
                  </a:cubicBezTo>
                  <a:lnTo>
                    <a:pt x="62" y="2000"/>
                  </a:lnTo>
                  <a:cubicBezTo>
                    <a:pt x="0" y="2030"/>
                    <a:pt x="21" y="2082"/>
                    <a:pt x="113" y="2123"/>
                  </a:cubicBezTo>
                  <a:lnTo>
                    <a:pt x="2512" y="3035"/>
                  </a:lnTo>
                  <a:cubicBezTo>
                    <a:pt x="2604" y="3076"/>
                    <a:pt x="2707" y="3076"/>
                    <a:pt x="2799" y="305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89;p58"/>
            <p:cNvSpPr/>
            <p:nvPr/>
          </p:nvSpPr>
          <p:spPr>
            <a:xfrm>
              <a:off x="7384342" y="2533831"/>
              <a:ext cx="868137" cy="372365"/>
            </a:xfrm>
            <a:custGeom>
              <a:avLst/>
              <a:gdLst/>
              <a:ahLst/>
              <a:cxnLst/>
              <a:rect l="l" t="t" r="r" b="b"/>
              <a:pathLst>
                <a:path w="6479" h="2779" extrusionOk="0">
                  <a:moveTo>
                    <a:pt x="2317" y="2758"/>
                  </a:moveTo>
                  <a:lnTo>
                    <a:pt x="6417" y="893"/>
                  </a:lnTo>
                  <a:cubicBezTo>
                    <a:pt x="6479" y="862"/>
                    <a:pt x="6458" y="821"/>
                    <a:pt x="6376" y="790"/>
                  </a:cubicBezTo>
                  <a:lnTo>
                    <a:pt x="4398" y="31"/>
                  </a:lnTo>
                  <a:cubicBezTo>
                    <a:pt x="4326" y="1"/>
                    <a:pt x="4234" y="1"/>
                    <a:pt x="4162" y="21"/>
                  </a:cubicBezTo>
                  <a:lnTo>
                    <a:pt x="62" y="1887"/>
                  </a:lnTo>
                  <a:cubicBezTo>
                    <a:pt x="0" y="1907"/>
                    <a:pt x="21" y="1949"/>
                    <a:pt x="103" y="1979"/>
                  </a:cubicBezTo>
                  <a:lnTo>
                    <a:pt x="2081" y="2748"/>
                  </a:lnTo>
                  <a:cubicBezTo>
                    <a:pt x="2153" y="2769"/>
                    <a:pt x="2235" y="2779"/>
                    <a:pt x="2317" y="2758"/>
                  </a:cubicBezTo>
                  <a:close/>
                </a:path>
              </a:pathLst>
            </a:custGeom>
            <a:solidFill>
              <a:srgbClr val="6E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90;p58"/>
            <p:cNvSpPr/>
            <p:nvPr/>
          </p:nvSpPr>
          <p:spPr>
            <a:xfrm>
              <a:off x="7231858" y="2569608"/>
              <a:ext cx="355884" cy="237703"/>
            </a:xfrm>
            <a:custGeom>
              <a:avLst/>
              <a:gdLst/>
              <a:ahLst/>
              <a:cxnLst/>
              <a:rect l="l" t="t" r="r" b="b"/>
              <a:pathLst>
                <a:path w="2656" h="1774" extrusionOk="0">
                  <a:moveTo>
                    <a:pt x="359" y="0"/>
                  </a:moveTo>
                  <a:lnTo>
                    <a:pt x="1917" y="513"/>
                  </a:lnTo>
                  <a:cubicBezTo>
                    <a:pt x="1917" y="513"/>
                    <a:pt x="2553" y="1364"/>
                    <a:pt x="2604" y="1466"/>
                  </a:cubicBezTo>
                  <a:cubicBezTo>
                    <a:pt x="2655" y="1579"/>
                    <a:pt x="2604" y="1620"/>
                    <a:pt x="2553" y="1620"/>
                  </a:cubicBezTo>
                  <a:cubicBezTo>
                    <a:pt x="2491" y="1620"/>
                    <a:pt x="2471" y="1599"/>
                    <a:pt x="2409" y="1548"/>
                  </a:cubicBezTo>
                  <a:cubicBezTo>
                    <a:pt x="2409" y="1548"/>
                    <a:pt x="2430" y="1692"/>
                    <a:pt x="2348" y="1723"/>
                  </a:cubicBezTo>
                  <a:cubicBezTo>
                    <a:pt x="2214" y="1764"/>
                    <a:pt x="2184" y="1569"/>
                    <a:pt x="2173" y="1599"/>
                  </a:cubicBezTo>
                  <a:cubicBezTo>
                    <a:pt x="2153" y="1682"/>
                    <a:pt x="2050" y="1774"/>
                    <a:pt x="1999" y="1743"/>
                  </a:cubicBezTo>
                  <a:cubicBezTo>
                    <a:pt x="1876" y="1661"/>
                    <a:pt x="1876" y="1620"/>
                    <a:pt x="1876" y="1620"/>
                  </a:cubicBezTo>
                  <a:cubicBezTo>
                    <a:pt x="1876" y="1620"/>
                    <a:pt x="1804" y="1743"/>
                    <a:pt x="1692" y="1682"/>
                  </a:cubicBezTo>
                  <a:cubicBezTo>
                    <a:pt x="1579" y="1610"/>
                    <a:pt x="1374" y="1189"/>
                    <a:pt x="1374" y="1189"/>
                  </a:cubicBezTo>
                  <a:lnTo>
                    <a:pt x="1066" y="1128"/>
                  </a:lnTo>
                  <a:lnTo>
                    <a:pt x="728" y="749"/>
                  </a:lnTo>
                  <a:lnTo>
                    <a:pt x="359" y="851"/>
                  </a:lnTo>
                  <a:cubicBezTo>
                    <a:pt x="359" y="851"/>
                    <a:pt x="0" y="287"/>
                    <a:pt x="359" y="0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91;p58"/>
            <p:cNvSpPr/>
            <p:nvPr/>
          </p:nvSpPr>
          <p:spPr>
            <a:xfrm>
              <a:off x="7332085" y="1579127"/>
              <a:ext cx="185580" cy="339537"/>
            </a:xfrm>
            <a:custGeom>
              <a:avLst/>
              <a:gdLst/>
              <a:ahLst/>
              <a:cxnLst/>
              <a:rect l="l" t="t" r="r" b="b"/>
              <a:pathLst>
                <a:path w="1385" h="2534" extrusionOk="0">
                  <a:moveTo>
                    <a:pt x="0" y="1"/>
                  </a:moveTo>
                  <a:cubicBezTo>
                    <a:pt x="52" y="278"/>
                    <a:pt x="62" y="944"/>
                    <a:pt x="257" y="1559"/>
                  </a:cubicBezTo>
                  <a:cubicBezTo>
                    <a:pt x="390" y="1990"/>
                    <a:pt x="605" y="2461"/>
                    <a:pt x="964" y="2502"/>
                  </a:cubicBezTo>
                  <a:cubicBezTo>
                    <a:pt x="1384" y="2533"/>
                    <a:pt x="1313" y="975"/>
                    <a:pt x="1343" y="165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92;p58"/>
            <p:cNvSpPr/>
            <p:nvPr/>
          </p:nvSpPr>
          <p:spPr>
            <a:xfrm>
              <a:off x="7275808" y="1272817"/>
              <a:ext cx="391526" cy="677332"/>
            </a:xfrm>
            <a:custGeom>
              <a:avLst/>
              <a:gdLst/>
              <a:ahLst/>
              <a:cxnLst/>
              <a:rect l="l" t="t" r="r" b="b"/>
              <a:pathLst>
                <a:path w="2922" h="5055" extrusionOk="0">
                  <a:moveTo>
                    <a:pt x="2922" y="647"/>
                  </a:moveTo>
                  <a:cubicBezTo>
                    <a:pt x="2625" y="5055"/>
                    <a:pt x="0" y="3312"/>
                    <a:pt x="103" y="2061"/>
                  </a:cubicBezTo>
                  <a:cubicBezTo>
                    <a:pt x="164" y="1313"/>
                    <a:pt x="297" y="134"/>
                    <a:pt x="913" y="62"/>
                  </a:cubicBezTo>
                  <a:cubicBezTo>
                    <a:pt x="1630" y="1"/>
                    <a:pt x="2922" y="647"/>
                    <a:pt x="2922" y="647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93;p58"/>
            <p:cNvSpPr/>
            <p:nvPr/>
          </p:nvSpPr>
          <p:spPr>
            <a:xfrm>
              <a:off x="7205729" y="1149275"/>
              <a:ext cx="502874" cy="414975"/>
            </a:xfrm>
            <a:custGeom>
              <a:avLst/>
              <a:gdLst/>
              <a:ahLst/>
              <a:cxnLst/>
              <a:rect l="l" t="t" r="r" b="b"/>
              <a:pathLst>
                <a:path w="3753" h="3097" extrusionOk="0">
                  <a:moveTo>
                    <a:pt x="2327" y="1230"/>
                  </a:moveTo>
                  <a:cubicBezTo>
                    <a:pt x="1948" y="2133"/>
                    <a:pt x="1569" y="2225"/>
                    <a:pt x="677" y="2317"/>
                  </a:cubicBezTo>
                  <a:lnTo>
                    <a:pt x="72" y="2440"/>
                  </a:lnTo>
                  <a:cubicBezTo>
                    <a:pt x="72" y="2440"/>
                    <a:pt x="0" y="441"/>
                    <a:pt x="1343" y="216"/>
                  </a:cubicBezTo>
                  <a:cubicBezTo>
                    <a:pt x="2686" y="0"/>
                    <a:pt x="3670" y="820"/>
                    <a:pt x="3722" y="1682"/>
                  </a:cubicBezTo>
                  <a:cubicBezTo>
                    <a:pt x="3752" y="2204"/>
                    <a:pt x="3578" y="2707"/>
                    <a:pt x="3240" y="3096"/>
                  </a:cubicBezTo>
                  <a:cubicBezTo>
                    <a:pt x="3240" y="3096"/>
                    <a:pt x="3312" y="2204"/>
                    <a:pt x="3066" y="1712"/>
                  </a:cubicBezTo>
                  <a:cubicBezTo>
                    <a:pt x="2922" y="1425"/>
                    <a:pt x="2645" y="1241"/>
                    <a:pt x="2327" y="1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94;p58"/>
            <p:cNvSpPr/>
            <p:nvPr/>
          </p:nvSpPr>
          <p:spPr>
            <a:xfrm>
              <a:off x="7665861" y="2489881"/>
              <a:ext cx="219882" cy="199381"/>
            </a:xfrm>
            <a:custGeom>
              <a:avLst/>
              <a:gdLst/>
              <a:ahLst/>
              <a:cxnLst/>
              <a:rect l="l" t="t" r="r" b="b"/>
              <a:pathLst>
                <a:path w="1641" h="1488" extrusionOk="0">
                  <a:moveTo>
                    <a:pt x="339" y="308"/>
                  </a:moveTo>
                  <a:cubicBezTo>
                    <a:pt x="236" y="431"/>
                    <a:pt x="134" y="565"/>
                    <a:pt x="42" y="708"/>
                  </a:cubicBezTo>
                  <a:cubicBezTo>
                    <a:pt x="21" y="729"/>
                    <a:pt x="1" y="811"/>
                    <a:pt x="154" y="790"/>
                  </a:cubicBezTo>
                  <a:cubicBezTo>
                    <a:pt x="288" y="770"/>
                    <a:pt x="390" y="626"/>
                    <a:pt x="534" y="616"/>
                  </a:cubicBezTo>
                  <a:cubicBezTo>
                    <a:pt x="534" y="657"/>
                    <a:pt x="534" y="698"/>
                    <a:pt x="523" y="739"/>
                  </a:cubicBezTo>
                  <a:cubicBezTo>
                    <a:pt x="482" y="1210"/>
                    <a:pt x="390" y="1405"/>
                    <a:pt x="493" y="1436"/>
                  </a:cubicBezTo>
                  <a:cubicBezTo>
                    <a:pt x="595" y="1477"/>
                    <a:pt x="657" y="1333"/>
                    <a:pt x="657" y="1333"/>
                  </a:cubicBezTo>
                  <a:cubicBezTo>
                    <a:pt x="657" y="1333"/>
                    <a:pt x="769" y="1487"/>
                    <a:pt x="872" y="1415"/>
                  </a:cubicBezTo>
                  <a:cubicBezTo>
                    <a:pt x="903" y="1395"/>
                    <a:pt x="933" y="1364"/>
                    <a:pt x="974" y="1344"/>
                  </a:cubicBezTo>
                  <a:cubicBezTo>
                    <a:pt x="1005" y="1395"/>
                    <a:pt x="1067" y="1426"/>
                    <a:pt x="1139" y="1415"/>
                  </a:cubicBezTo>
                  <a:cubicBezTo>
                    <a:pt x="1262" y="1395"/>
                    <a:pt x="1262" y="1333"/>
                    <a:pt x="1262" y="1333"/>
                  </a:cubicBezTo>
                  <a:cubicBezTo>
                    <a:pt x="1303" y="1364"/>
                    <a:pt x="1354" y="1385"/>
                    <a:pt x="1405" y="1385"/>
                  </a:cubicBezTo>
                  <a:cubicBezTo>
                    <a:pt x="1456" y="1374"/>
                    <a:pt x="1508" y="1333"/>
                    <a:pt x="1538" y="1282"/>
                  </a:cubicBezTo>
                  <a:lnTo>
                    <a:pt x="1641" y="421"/>
                  </a:lnTo>
                  <a:cubicBezTo>
                    <a:pt x="1446" y="103"/>
                    <a:pt x="667" y="1"/>
                    <a:pt x="339" y="308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95;p58"/>
            <p:cNvSpPr/>
            <p:nvPr/>
          </p:nvSpPr>
          <p:spPr>
            <a:xfrm>
              <a:off x="7656213" y="2307248"/>
              <a:ext cx="728249" cy="638876"/>
            </a:xfrm>
            <a:custGeom>
              <a:avLst/>
              <a:gdLst/>
              <a:ahLst/>
              <a:cxnLst/>
              <a:rect l="l" t="t" r="r" b="b"/>
              <a:pathLst>
                <a:path w="5435" h="4768" extrusionOk="0">
                  <a:moveTo>
                    <a:pt x="1098" y="1979"/>
                  </a:moveTo>
                  <a:lnTo>
                    <a:pt x="5342" y="31"/>
                  </a:lnTo>
                  <a:cubicBezTo>
                    <a:pt x="5403" y="0"/>
                    <a:pt x="5434" y="62"/>
                    <a:pt x="5393" y="154"/>
                  </a:cubicBezTo>
                  <a:lnTo>
                    <a:pt x="4522" y="2563"/>
                  </a:lnTo>
                  <a:cubicBezTo>
                    <a:pt x="4481" y="2655"/>
                    <a:pt x="4419" y="2737"/>
                    <a:pt x="4337" y="2789"/>
                  </a:cubicBezTo>
                  <a:lnTo>
                    <a:pt x="93" y="4736"/>
                  </a:lnTo>
                  <a:cubicBezTo>
                    <a:pt x="32" y="4767"/>
                    <a:pt x="1" y="4706"/>
                    <a:pt x="42" y="4613"/>
                  </a:cubicBezTo>
                  <a:lnTo>
                    <a:pt x="923" y="2204"/>
                  </a:lnTo>
                  <a:cubicBezTo>
                    <a:pt x="954" y="2112"/>
                    <a:pt x="1016" y="2030"/>
                    <a:pt x="1098" y="1979"/>
                  </a:cubicBezTo>
                  <a:close/>
                </a:path>
              </a:pathLst>
            </a:custGeom>
            <a:solidFill>
              <a:srgbClr val="858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96;p58"/>
            <p:cNvSpPr/>
            <p:nvPr/>
          </p:nvSpPr>
          <p:spPr>
            <a:xfrm>
              <a:off x="6392527" y="3226176"/>
              <a:ext cx="1116827" cy="1116827"/>
            </a:xfrm>
            <a:custGeom>
              <a:avLst/>
              <a:gdLst/>
              <a:ahLst/>
              <a:cxnLst/>
              <a:rect l="l" t="t" r="r" b="b"/>
              <a:pathLst>
                <a:path w="8335" h="8335" extrusionOk="0">
                  <a:moveTo>
                    <a:pt x="4009" y="8335"/>
                  </a:moveTo>
                  <a:cubicBezTo>
                    <a:pt x="5629" y="8335"/>
                    <a:pt x="7094" y="7361"/>
                    <a:pt x="7720" y="5864"/>
                  </a:cubicBezTo>
                  <a:cubicBezTo>
                    <a:pt x="8335" y="4368"/>
                    <a:pt x="7997" y="2635"/>
                    <a:pt x="6848" y="1497"/>
                  </a:cubicBezTo>
                  <a:cubicBezTo>
                    <a:pt x="5700" y="349"/>
                    <a:pt x="3978" y="0"/>
                    <a:pt x="2481" y="626"/>
                  </a:cubicBezTo>
                  <a:cubicBezTo>
                    <a:pt x="974" y="1241"/>
                    <a:pt x="0" y="2707"/>
                    <a:pt x="0" y="4327"/>
                  </a:cubicBezTo>
                  <a:cubicBezTo>
                    <a:pt x="11" y="6541"/>
                    <a:pt x="1805" y="8335"/>
                    <a:pt x="4009" y="8335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97;p58"/>
            <p:cNvSpPr/>
            <p:nvPr/>
          </p:nvSpPr>
          <p:spPr>
            <a:xfrm>
              <a:off x="6418655" y="3635527"/>
              <a:ext cx="1034422" cy="693813"/>
            </a:xfrm>
            <a:custGeom>
              <a:avLst/>
              <a:gdLst/>
              <a:ahLst/>
              <a:cxnLst/>
              <a:rect l="l" t="t" r="r" b="b"/>
              <a:pathLst>
                <a:path w="7720" h="5178" extrusionOk="0">
                  <a:moveTo>
                    <a:pt x="5085" y="4962"/>
                  </a:moveTo>
                  <a:cubicBezTo>
                    <a:pt x="4921" y="5024"/>
                    <a:pt x="4747" y="5065"/>
                    <a:pt x="4572" y="5106"/>
                  </a:cubicBezTo>
                  <a:lnTo>
                    <a:pt x="4480" y="4737"/>
                  </a:lnTo>
                  <a:cubicBezTo>
                    <a:pt x="4654" y="4706"/>
                    <a:pt x="4818" y="4655"/>
                    <a:pt x="4993" y="4593"/>
                  </a:cubicBezTo>
                  <a:close/>
                  <a:moveTo>
                    <a:pt x="6008" y="4501"/>
                  </a:moveTo>
                  <a:cubicBezTo>
                    <a:pt x="5854" y="4603"/>
                    <a:pt x="5700" y="4696"/>
                    <a:pt x="5546" y="4778"/>
                  </a:cubicBezTo>
                  <a:lnTo>
                    <a:pt x="5352" y="4439"/>
                  </a:lnTo>
                  <a:cubicBezTo>
                    <a:pt x="5516" y="4368"/>
                    <a:pt x="5669" y="4275"/>
                    <a:pt x="5813" y="4173"/>
                  </a:cubicBezTo>
                  <a:close/>
                  <a:moveTo>
                    <a:pt x="6776" y="3824"/>
                  </a:moveTo>
                  <a:cubicBezTo>
                    <a:pt x="6653" y="3957"/>
                    <a:pt x="6530" y="4091"/>
                    <a:pt x="6397" y="4203"/>
                  </a:cubicBezTo>
                  <a:lnTo>
                    <a:pt x="6131" y="3937"/>
                  </a:lnTo>
                  <a:cubicBezTo>
                    <a:pt x="6264" y="3824"/>
                    <a:pt x="6387" y="3691"/>
                    <a:pt x="6500" y="3558"/>
                  </a:cubicBezTo>
                  <a:lnTo>
                    <a:pt x="6776" y="3824"/>
                  </a:lnTo>
                  <a:close/>
                  <a:moveTo>
                    <a:pt x="7330" y="2973"/>
                  </a:moveTo>
                  <a:cubicBezTo>
                    <a:pt x="7258" y="3127"/>
                    <a:pt x="7166" y="3281"/>
                    <a:pt x="7074" y="3435"/>
                  </a:cubicBezTo>
                  <a:lnTo>
                    <a:pt x="6735" y="3240"/>
                  </a:lnTo>
                  <a:cubicBezTo>
                    <a:pt x="6838" y="3096"/>
                    <a:pt x="6930" y="2943"/>
                    <a:pt x="7002" y="2779"/>
                  </a:cubicBezTo>
                  <a:close/>
                  <a:moveTo>
                    <a:pt x="7648" y="1999"/>
                  </a:moveTo>
                  <a:cubicBezTo>
                    <a:pt x="7617" y="2174"/>
                    <a:pt x="7576" y="2348"/>
                    <a:pt x="7525" y="2512"/>
                  </a:cubicBezTo>
                  <a:lnTo>
                    <a:pt x="7156" y="2420"/>
                  </a:lnTo>
                  <a:cubicBezTo>
                    <a:pt x="7207" y="2245"/>
                    <a:pt x="7258" y="2071"/>
                    <a:pt x="7279" y="1907"/>
                  </a:cubicBezTo>
                  <a:close/>
                  <a:moveTo>
                    <a:pt x="7709" y="985"/>
                  </a:moveTo>
                  <a:cubicBezTo>
                    <a:pt x="7709" y="1087"/>
                    <a:pt x="7720" y="1179"/>
                    <a:pt x="7720" y="1282"/>
                  </a:cubicBezTo>
                  <a:lnTo>
                    <a:pt x="7720" y="1518"/>
                  </a:lnTo>
                  <a:lnTo>
                    <a:pt x="7330" y="1518"/>
                  </a:lnTo>
                  <a:cubicBezTo>
                    <a:pt x="7330" y="1436"/>
                    <a:pt x="7340" y="1364"/>
                    <a:pt x="7340" y="1282"/>
                  </a:cubicBezTo>
                  <a:cubicBezTo>
                    <a:pt x="7340" y="1179"/>
                    <a:pt x="7340" y="1087"/>
                    <a:pt x="7330" y="985"/>
                  </a:cubicBezTo>
                  <a:close/>
                  <a:moveTo>
                    <a:pt x="123" y="2522"/>
                  </a:moveTo>
                  <a:cubicBezTo>
                    <a:pt x="72" y="2358"/>
                    <a:pt x="31" y="2184"/>
                    <a:pt x="0" y="2010"/>
                  </a:cubicBezTo>
                  <a:lnTo>
                    <a:pt x="369" y="1907"/>
                  </a:lnTo>
                  <a:cubicBezTo>
                    <a:pt x="400" y="2081"/>
                    <a:pt x="441" y="2256"/>
                    <a:pt x="492" y="2420"/>
                  </a:cubicBezTo>
                  <a:lnTo>
                    <a:pt x="134" y="2522"/>
                  </a:lnTo>
                  <a:close/>
                  <a:moveTo>
                    <a:pt x="7494" y="0"/>
                  </a:moveTo>
                  <a:cubicBezTo>
                    <a:pt x="7556" y="164"/>
                    <a:pt x="7607" y="339"/>
                    <a:pt x="7638" y="513"/>
                  </a:cubicBezTo>
                  <a:lnTo>
                    <a:pt x="7269" y="605"/>
                  </a:lnTo>
                  <a:cubicBezTo>
                    <a:pt x="7238" y="431"/>
                    <a:pt x="7187" y="267"/>
                    <a:pt x="7135" y="93"/>
                  </a:cubicBezTo>
                  <a:close/>
                  <a:moveTo>
                    <a:pt x="574" y="3435"/>
                  </a:moveTo>
                  <a:cubicBezTo>
                    <a:pt x="482" y="3291"/>
                    <a:pt x="390" y="3137"/>
                    <a:pt x="318" y="2973"/>
                  </a:cubicBezTo>
                  <a:lnTo>
                    <a:pt x="646" y="2789"/>
                  </a:lnTo>
                  <a:cubicBezTo>
                    <a:pt x="718" y="2943"/>
                    <a:pt x="800" y="3096"/>
                    <a:pt x="902" y="3250"/>
                  </a:cubicBezTo>
                  <a:lnTo>
                    <a:pt x="574" y="3435"/>
                  </a:lnTo>
                  <a:close/>
                  <a:moveTo>
                    <a:pt x="1251" y="4203"/>
                  </a:moveTo>
                  <a:cubicBezTo>
                    <a:pt x="1118" y="4091"/>
                    <a:pt x="995" y="3957"/>
                    <a:pt x="872" y="3824"/>
                  </a:cubicBezTo>
                  <a:lnTo>
                    <a:pt x="1148" y="3558"/>
                  </a:lnTo>
                  <a:cubicBezTo>
                    <a:pt x="1261" y="3691"/>
                    <a:pt x="1384" y="3814"/>
                    <a:pt x="1517" y="3937"/>
                  </a:cubicBezTo>
                  <a:lnTo>
                    <a:pt x="1251" y="4203"/>
                  </a:lnTo>
                  <a:close/>
                  <a:moveTo>
                    <a:pt x="2102" y="4778"/>
                  </a:moveTo>
                  <a:cubicBezTo>
                    <a:pt x="1938" y="4696"/>
                    <a:pt x="1784" y="4603"/>
                    <a:pt x="1640" y="4511"/>
                  </a:cubicBezTo>
                  <a:lnTo>
                    <a:pt x="1825" y="4183"/>
                  </a:lnTo>
                  <a:cubicBezTo>
                    <a:pt x="1979" y="4286"/>
                    <a:pt x="2133" y="4368"/>
                    <a:pt x="2286" y="4450"/>
                  </a:cubicBezTo>
                  <a:close/>
                  <a:moveTo>
                    <a:pt x="3065" y="5106"/>
                  </a:moveTo>
                  <a:cubicBezTo>
                    <a:pt x="2891" y="5075"/>
                    <a:pt x="2727" y="5024"/>
                    <a:pt x="2553" y="4972"/>
                  </a:cubicBezTo>
                  <a:lnTo>
                    <a:pt x="2655" y="4603"/>
                  </a:lnTo>
                  <a:cubicBezTo>
                    <a:pt x="2819" y="4665"/>
                    <a:pt x="2994" y="4706"/>
                    <a:pt x="3168" y="4737"/>
                  </a:cubicBezTo>
                  <a:close/>
                  <a:moveTo>
                    <a:pt x="3824" y="5177"/>
                  </a:moveTo>
                  <a:cubicBezTo>
                    <a:pt x="3732" y="5177"/>
                    <a:pt x="3650" y="5177"/>
                    <a:pt x="3558" y="5167"/>
                  </a:cubicBezTo>
                  <a:lnTo>
                    <a:pt x="3558" y="4788"/>
                  </a:lnTo>
                  <a:cubicBezTo>
                    <a:pt x="3650" y="4798"/>
                    <a:pt x="3732" y="4798"/>
                    <a:pt x="3824" y="4798"/>
                  </a:cubicBezTo>
                  <a:cubicBezTo>
                    <a:pt x="3916" y="4798"/>
                    <a:pt x="3998" y="4798"/>
                    <a:pt x="4091" y="4788"/>
                  </a:cubicBezTo>
                  <a:lnTo>
                    <a:pt x="4091" y="5167"/>
                  </a:lnTo>
                  <a:cubicBezTo>
                    <a:pt x="3998" y="5167"/>
                    <a:pt x="3906" y="5167"/>
                    <a:pt x="3814" y="5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98;p58"/>
            <p:cNvSpPr/>
            <p:nvPr/>
          </p:nvSpPr>
          <p:spPr>
            <a:xfrm>
              <a:off x="6469439" y="3190400"/>
              <a:ext cx="957510" cy="1077166"/>
            </a:xfrm>
            <a:custGeom>
              <a:avLst/>
              <a:gdLst/>
              <a:ahLst/>
              <a:cxnLst/>
              <a:rect l="l" t="t" r="r" b="b"/>
              <a:pathLst>
                <a:path w="7146" h="8039" extrusionOk="0">
                  <a:moveTo>
                    <a:pt x="3435" y="8038"/>
                  </a:moveTo>
                  <a:cubicBezTo>
                    <a:pt x="4829" y="8038"/>
                    <a:pt x="6080" y="7197"/>
                    <a:pt x="6613" y="5916"/>
                  </a:cubicBezTo>
                  <a:cubicBezTo>
                    <a:pt x="7146" y="4624"/>
                    <a:pt x="6849" y="3148"/>
                    <a:pt x="5864" y="2164"/>
                  </a:cubicBezTo>
                  <a:cubicBezTo>
                    <a:pt x="3701" y="1"/>
                    <a:pt x="1" y="1528"/>
                    <a:pt x="1" y="4594"/>
                  </a:cubicBezTo>
                  <a:cubicBezTo>
                    <a:pt x="1" y="6490"/>
                    <a:pt x="1538" y="8038"/>
                    <a:pt x="3435" y="8038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99;p58"/>
            <p:cNvSpPr/>
            <p:nvPr/>
          </p:nvSpPr>
          <p:spPr>
            <a:xfrm>
              <a:off x="6715316" y="3463747"/>
              <a:ext cx="431456" cy="682826"/>
            </a:xfrm>
            <a:custGeom>
              <a:avLst/>
              <a:gdLst/>
              <a:ahLst/>
              <a:cxnLst/>
              <a:rect l="l" t="t" r="r" b="b"/>
              <a:pathLst>
                <a:path w="3220" h="5096" extrusionOk="0">
                  <a:moveTo>
                    <a:pt x="1302" y="4532"/>
                  </a:moveTo>
                  <a:cubicBezTo>
                    <a:pt x="862" y="4512"/>
                    <a:pt x="421" y="4419"/>
                    <a:pt x="21" y="4235"/>
                  </a:cubicBezTo>
                  <a:lnTo>
                    <a:pt x="21" y="3220"/>
                  </a:lnTo>
                  <a:cubicBezTo>
                    <a:pt x="267" y="3343"/>
                    <a:pt x="523" y="3445"/>
                    <a:pt x="790" y="3527"/>
                  </a:cubicBezTo>
                  <a:cubicBezTo>
                    <a:pt x="1026" y="3599"/>
                    <a:pt x="1272" y="3640"/>
                    <a:pt x="1518" y="3640"/>
                  </a:cubicBezTo>
                  <a:cubicBezTo>
                    <a:pt x="1641" y="3650"/>
                    <a:pt x="1774" y="3630"/>
                    <a:pt x="1897" y="3579"/>
                  </a:cubicBezTo>
                  <a:cubicBezTo>
                    <a:pt x="2051" y="3507"/>
                    <a:pt x="2071" y="3302"/>
                    <a:pt x="1928" y="3199"/>
                  </a:cubicBezTo>
                  <a:cubicBezTo>
                    <a:pt x="1846" y="3138"/>
                    <a:pt x="1743" y="3076"/>
                    <a:pt x="1641" y="3035"/>
                  </a:cubicBezTo>
                  <a:cubicBezTo>
                    <a:pt x="1518" y="2984"/>
                    <a:pt x="1323" y="2912"/>
                    <a:pt x="1097" y="2830"/>
                  </a:cubicBezTo>
                  <a:cubicBezTo>
                    <a:pt x="872" y="2748"/>
                    <a:pt x="667" y="2646"/>
                    <a:pt x="472" y="2502"/>
                  </a:cubicBezTo>
                  <a:cubicBezTo>
                    <a:pt x="329" y="2400"/>
                    <a:pt x="206" y="2267"/>
                    <a:pt x="124" y="2103"/>
                  </a:cubicBezTo>
                  <a:cubicBezTo>
                    <a:pt x="52" y="1928"/>
                    <a:pt x="11" y="1744"/>
                    <a:pt x="21" y="1559"/>
                  </a:cubicBezTo>
                  <a:cubicBezTo>
                    <a:pt x="1" y="1262"/>
                    <a:pt x="124" y="975"/>
                    <a:pt x="339" y="770"/>
                  </a:cubicBezTo>
                  <a:cubicBezTo>
                    <a:pt x="554" y="585"/>
                    <a:pt x="882" y="462"/>
                    <a:pt x="1313" y="421"/>
                  </a:cubicBezTo>
                  <a:lnTo>
                    <a:pt x="1313" y="1"/>
                  </a:lnTo>
                  <a:lnTo>
                    <a:pt x="1938" y="1"/>
                  </a:lnTo>
                  <a:lnTo>
                    <a:pt x="1938" y="411"/>
                  </a:lnTo>
                  <a:cubicBezTo>
                    <a:pt x="2358" y="442"/>
                    <a:pt x="2779" y="544"/>
                    <a:pt x="3158" y="708"/>
                  </a:cubicBezTo>
                  <a:lnTo>
                    <a:pt x="2799" y="1580"/>
                  </a:lnTo>
                  <a:cubicBezTo>
                    <a:pt x="2440" y="1405"/>
                    <a:pt x="2051" y="1303"/>
                    <a:pt x="1651" y="1293"/>
                  </a:cubicBezTo>
                  <a:cubicBezTo>
                    <a:pt x="1528" y="1282"/>
                    <a:pt x="1415" y="1303"/>
                    <a:pt x="1302" y="1354"/>
                  </a:cubicBezTo>
                  <a:cubicBezTo>
                    <a:pt x="1241" y="1385"/>
                    <a:pt x="1200" y="1457"/>
                    <a:pt x="1200" y="1528"/>
                  </a:cubicBezTo>
                  <a:cubicBezTo>
                    <a:pt x="1200" y="1590"/>
                    <a:pt x="1231" y="1651"/>
                    <a:pt x="1272" y="1692"/>
                  </a:cubicBezTo>
                  <a:cubicBezTo>
                    <a:pt x="1354" y="1754"/>
                    <a:pt x="1436" y="1805"/>
                    <a:pt x="1528" y="1846"/>
                  </a:cubicBezTo>
                  <a:cubicBezTo>
                    <a:pt x="1641" y="1897"/>
                    <a:pt x="1805" y="1959"/>
                    <a:pt x="2010" y="2031"/>
                  </a:cubicBezTo>
                  <a:cubicBezTo>
                    <a:pt x="2440" y="2174"/>
                    <a:pt x="2748" y="2349"/>
                    <a:pt x="2932" y="2543"/>
                  </a:cubicBezTo>
                  <a:cubicBezTo>
                    <a:pt x="3117" y="2738"/>
                    <a:pt x="3220" y="3005"/>
                    <a:pt x="3209" y="3281"/>
                  </a:cubicBezTo>
                  <a:cubicBezTo>
                    <a:pt x="3220" y="3599"/>
                    <a:pt x="3097" y="3897"/>
                    <a:pt x="2881" y="4122"/>
                  </a:cubicBezTo>
                  <a:cubicBezTo>
                    <a:pt x="2615" y="4348"/>
                    <a:pt x="2287" y="4491"/>
                    <a:pt x="1938" y="4512"/>
                  </a:cubicBezTo>
                  <a:lnTo>
                    <a:pt x="1938" y="5096"/>
                  </a:lnTo>
                  <a:lnTo>
                    <a:pt x="1302" y="50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000;p58"/>
            <p:cNvSpPr/>
            <p:nvPr/>
          </p:nvSpPr>
          <p:spPr>
            <a:xfrm>
              <a:off x="6406194" y="3283928"/>
              <a:ext cx="990607" cy="553657"/>
            </a:xfrm>
            <a:custGeom>
              <a:avLst/>
              <a:gdLst/>
              <a:ahLst/>
              <a:cxnLst/>
              <a:rect l="l" t="t" r="r" b="b"/>
              <a:pathLst>
                <a:path w="7393" h="4132" extrusionOk="0">
                  <a:moveTo>
                    <a:pt x="1939" y="984"/>
                  </a:moveTo>
                  <a:cubicBezTo>
                    <a:pt x="2082" y="882"/>
                    <a:pt x="2236" y="800"/>
                    <a:pt x="2400" y="718"/>
                  </a:cubicBezTo>
                  <a:lnTo>
                    <a:pt x="2215" y="390"/>
                  </a:lnTo>
                  <a:cubicBezTo>
                    <a:pt x="2051" y="472"/>
                    <a:pt x="1898" y="554"/>
                    <a:pt x="1754" y="656"/>
                  </a:cubicBezTo>
                  <a:close/>
                  <a:moveTo>
                    <a:pt x="7126" y="1702"/>
                  </a:moveTo>
                  <a:lnTo>
                    <a:pt x="6798" y="1897"/>
                  </a:lnTo>
                  <a:cubicBezTo>
                    <a:pt x="6900" y="2040"/>
                    <a:pt x="6992" y="2194"/>
                    <a:pt x="7064" y="2348"/>
                  </a:cubicBezTo>
                  <a:lnTo>
                    <a:pt x="7392" y="2163"/>
                  </a:lnTo>
                  <a:cubicBezTo>
                    <a:pt x="7321" y="1999"/>
                    <a:pt x="7228" y="1845"/>
                    <a:pt x="7126" y="1702"/>
                  </a:cubicBezTo>
                  <a:close/>
                  <a:moveTo>
                    <a:pt x="6449" y="953"/>
                  </a:moveTo>
                  <a:lnTo>
                    <a:pt x="6183" y="1220"/>
                  </a:lnTo>
                  <a:cubicBezTo>
                    <a:pt x="6326" y="1333"/>
                    <a:pt x="6449" y="1456"/>
                    <a:pt x="6572" y="1589"/>
                  </a:cubicBezTo>
                  <a:lnTo>
                    <a:pt x="6839" y="1322"/>
                  </a:lnTo>
                  <a:cubicBezTo>
                    <a:pt x="6716" y="1189"/>
                    <a:pt x="6593" y="1066"/>
                    <a:pt x="6449" y="953"/>
                  </a:cubicBezTo>
                  <a:close/>
                  <a:moveTo>
                    <a:pt x="5609" y="390"/>
                  </a:moveTo>
                  <a:lnTo>
                    <a:pt x="5424" y="718"/>
                  </a:lnTo>
                  <a:cubicBezTo>
                    <a:pt x="5578" y="800"/>
                    <a:pt x="5732" y="882"/>
                    <a:pt x="5885" y="984"/>
                  </a:cubicBezTo>
                  <a:lnTo>
                    <a:pt x="6070" y="656"/>
                  </a:lnTo>
                  <a:cubicBezTo>
                    <a:pt x="5926" y="554"/>
                    <a:pt x="5773" y="472"/>
                    <a:pt x="5609" y="390"/>
                  </a:cubicBezTo>
                  <a:close/>
                  <a:moveTo>
                    <a:pt x="4655" y="72"/>
                  </a:moveTo>
                  <a:lnTo>
                    <a:pt x="4553" y="441"/>
                  </a:lnTo>
                  <a:cubicBezTo>
                    <a:pt x="4727" y="472"/>
                    <a:pt x="4901" y="523"/>
                    <a:pt x="5065" y="574"/>
                  </a:cubicBezTo>
                  <a:lnTo>
                    <a:pt x="5168" y="215"/>
                  </a:lnTo>
                  <a:cubicBezTo>
                    <a:pt x="4993" y="154"/>
                    <a:pt x="4829" y="113"/>
                    <a:pt x="4655" y="72"/>
                  </a:cubicBezTo>
                  <a:close/>
                  <a:moveTo>
                    <a:pt x="3640" y="10"/>
                  </a:moveTo>
                  <a:lnTo>
                    <a:pt x="3640" y="400"/>
                  </a:lnTo>
                  <a:cubicBezTo>
                    <a:pt x="3733" y="390"/>
                    <a:pt x="3825" y="390"/>
                    <a:pt x="3907" y="390"/>
                  </a:cubicBezTo>
                  <a:cubicBezTo>
                    <a:pt x="3999" y="390"/>
                    <a:pt x="4091" y="390"/>
                    <a:pt x="4173" y="400"/>
                  </a:cubicBezTo>
                  <a:lnTo>
                    <a:pt x="4173" y="10"/>
                  </a:lnTo>
                  <a:cubicBezTo>
                    <a:pt x="4091" y="10"/>
                    <a:pt x="3999" y="0"/>
                    <a:pt x="3907" y="0"/>
                  </a:cubicBezTo>
                  <a:cubicBezTo>
                    <a:pt x="3825" y="0"/>
                    <a:pt x="3733" y="0"/>
                    <a:pt x="3640" y="10"/>
                  </a:cubicBezTo>
                  <a:close/>
                  <a:moveTo>
                    <a:pt x="2748" y="574"/>
                  </a:moveTo>
                  <a:cubicBezTo>
                    <a:pt x="2912" y="523"/>
                    <a:pt x="3087" y="472"/>
                    <a:pt x="3261" y="441"/>
                  </a:cubicBezTo>
                  <a:lnTo>
                    <a:pt x="3158" y="72"/>
                  </a:lnTo>
                  <a:cubicBezTo>
                    <a:pt x="2984" y="113"/>
                    <a:pt x="2820" y="154"/>
                    <a:pt x="2646" y="215"/>
                  </a:cubicBezTo>
                  <a:close/>
                  <a:moveTo>
                    <a:pt x="401" y="3598"/>
                  </a:moveTo>
                  <a:lnTo>
                    <a:pt x="21" y="3598"/>
                  </a:lnTo>
                  <a:cubicBezTo>
                    <a:pt x="11" y="3701"/>
                    <a:pt x="1" y="3803"/>
                    <a:pt x="1" y="3896"/>
                  </a:cubicBezTo>
                  <a:cubicBezTo>
                    <a:pt x="1" y="3978"/>
                    <a:pt x="1" y="4060"/>
                    <a:pt x="11" y="4131"/>
                  </a:cubicBezTo>
                  <a:lnTo>
                    <a:pt x="401" y="4131"/>
                  </a:lnTo>
                  <a:cubicBezTo>
                    <a:pt x="401" y="4060"/>
                    <a:pt x="391" y="3978"/>
                    <a:pt x="391" y="3896"/>
                  </a:cubicBezTo>
                  <a:cubicBezTo>
                    <a:pt x="391" y="3803"/>
                    <a:pt x="391" y="3701"/>
                    <a:pt x="401" y="3598"/>
                  </a:cubicBezTo>
                  <a:close/>
                  <a:moveTo>
                    <a:pt x="596" y="2706"/>
                  </a:moveTo>
                  <a:lnTo>
                    <a:pt x="227" y="2604"/>
                  </a:lnTo>
                  <a:cubicBezTo>
                    <a:pt x="165" y="2778"/>
                    <a:pt x="124" y="2942"/>
                    <a:pt x="93" y="3116"/>
                  </a:cubicBezTo>
                  <a:lnTo>
                    <a:pt x="452" y="3219"/>
                  </a:lnTo>
                  <a:cubicBezTo>
                    <a:pt x="493" y="3045"/>
                    <a:pt x="534" y="2870"/>
                    <a:pt x="596" y="2706"/>
                  </a:cubicBezTo>
                  <a:close/>
                  <a:moveTo>
                    <a:pt x="1016" y="1897"/>
                  </a:moveTo>
                  <a:lnTo>
                    <a:pt x="688" y="1702"/>
                  </a:lnTo>
                  <a:cubicBezTo>
                    <a:pt x="585" y="1845"/>
                    <a:pt x="493" y="1999"/>
                    <a:pt x="421" y="2163"/>
                  </a:cubicBezTo>
                  <a:lnTo>
                    <a:pt x="749" y="2348"/>
                  </a:lnTo>
                  <a:cubicBezTo>
                    <a:pt x="821" y="2194"/>
                    <a:pt x="913" y="2040"/>
                    <a:pt x="1016" y="1897"/>
                  </a:cubicBezTo>
                  <a:close/>
                  <a:moveTo>
                    <a:pt x="1631" y="1220"/>
                  </a:moveTo>
                  <a:lnTo>
                    <a:pt x="1364" y="943"/>
                  </a:lnTo>
                  <a:cubicBezTo>
                    <a:pt x="1221" y="1066"/>
                    <a:pt x="1098" y="1189"/>
                    <a:pt x="975" y="1322"/>
                  </a:cubicBezTo>
                  <a:lnTo>
                    <a:pt x="1252" y="1589"/>
                  </a:lnTo>
                  <a:cubicBezTo>
                    <a:pt x="1364" y="1456"/>
                    <a:pt x="1498" y="1333"/>
                    <a:pt x="1631" y="1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001;p58"/>
            <p:cNvSpPr/>
            <p:nvPr/>
          </p:nvSpPr>
          <p:spPr>
            <a:xfrm>
              <a:off x="4638426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002;p58"/>
            <p:cNvSpPr/>
            <p:nvPr/>
          </p:nvSpPr>
          <p:spPr>
            <a:xfrm>
              <a:off x="5484591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003;p58"/>
            <p:cNvSpPr/>
            <p:nvPr/>
          </p:nvSpPr>
          <p:spPr>
            <a:xfrm>
              <a:off x="5334787" y="4154752"/>
              <a:ext cx="73026" cy="199247"/>
            </a:xfrm>
            <a:custGeom>
              <a:avLst/>
              <a:gdLst/>
              <a:ahLst/>
              <a:cxnLst/>
              <a:rect l="l" t="t" r="r" b="b"/>
              <a:pathLst>
                <a:path w="54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004;p58"/>
            <p:cNvSpPr/>
            <p:nvPr/>
          </p:nvSpPr>
          <p:spPr>
            <a:xfrm>
              <a:off x="4638426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4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005;p58"/>
            <p:cNvSpPr/>
            <p:nvPr/>
          </p:nvSpPr>
          <p:spPr>
            <a:xfrm>
              <a:off x="5484591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006;p58"/>
            <p:cNvSpPr/>
            <p:nvPr/>
          </p:nvSpPr>
          <p:spPr>
            <a:xfrm>
              <a:off x="5334787" y="4154752"/>
              <a:ext cx="73026" cy="166285"/>
            </a:xfrm>
            <a:custGeom>
              <a:avLst/>
              <a:gdLst/>
              <a:ahLst/>
              <a:cxnLst/>
              <a:rect l="l" t="t" r="r" b="b"/>
              <a:pathLst>
                <a:path w="54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007;p58"/>
            <p:cNvSpPr/>
            <p:nvPr/>
          </p:nvSpPr>
          <p:spPr>
            <a:xfrm>
              <a:off x="4693363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34" y="1476"/>
                    <a:pt x="27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008;p58"/>
            <p:cNvSpPr/>
            <p:nvPr/>
          </p:nvSpPr>
          <p:spPr>
            <a:xfrm>
              <a:off x="5540868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009;p58"/>
            <p:cNvSpPr/>
            <p:nvPr/>
          </p:nvSpPr>
          <p:spPr>
            <a:xfrm>
              <a:off x="5391198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010;p58"/>
            <p:cNvSpPr/>
            <p:nvPr/>
          </p:nvSpPr>
          <p:spPr>
            <a:xfrm>
              <a:off x="4852681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011;p58"/>
            <p:cNvSpPr/>
            <p:nvPr/>
          </p:nvSpPr>
          <p:spPr>
            <a:xfrm>
              <a:off x="4694703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" y="1230"/>
                  </a:lnTo>
                  <a:cubicBezTo>
                    <a:pt x="1" y="1220"/>
                    <a:pt x="1" y="1210"/>
                    <a:pt x="1" y="1200"/>
                  </a:cubicBezTo>
                  <a:lnTo>
                    <a:pt x="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012;p58"/>
            <p:cNvSpPr/>
            <p:nvPr/>
          </p:nvSpPr>
          <p:spPr>
            <a:xfrm>
              <a:off x="5540868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013;p58"/>
            <p:cNvSpPr/>
            <p:nvPr/>
          </p:nvSpPr>
          <p:spPr>
            <a:xfrm>
              <a:off x="5391198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014;p58"/>
            <p:cNvSpPr/>
            <p:nvPr/>
          </p:nvSpPr>
          <p:spPr>
            <a:xfrm>
              <a:off x="4852681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74;p58"/>
            <p:cNvSpPr/>
            <p:nvPr/>
          </p:nvSpPr>
          <p:spPr>
            <a:xfrm>
              <a:off x="7005142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"/>
                    <a:pt x="7751" y="11"/>
                    <a:pt x="7751" y="2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11" y="1231"/>
                  </a:lnTo>
                  <a:cubicBezTo>
                    <a:pt x="1" y="1221"/>
                    <a:pt x="1" y="1211"/>
                    <a:pt x="11" y="1200"/>
                  </a:cubicBezTo>
                  <a:lnTo>
                    <a:pt x="11" y="267"/>
                  </a:lnTo>
                  <a:cubicBezTo>
                    <a:pt x="11" y="124"/>
                    <a:pt x="124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3299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63" y="225911"/>
            <a:ext cx="8213464" cy="49485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Update </a:t>
            </a:r>
            <a:r>
              <a:rPr lang="en-IN" dirty="0"/>
              <a:t>loan as </a:t>
            </a:r>
            <a:r>
              <a:rPr lang="en-IN" dirty="0" smtClean="0"/>
              <a:t>integers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grpSp>
        <p:nvGrpSpPr>
          <p:cNvPr id="196" name="Google Shape;3714;p80"/>
          <p:cNvGrpSpPr/>
          <p:nvPr/>
        </p:nvGrpSpPr>
        <p:grpSpPr>
          <a:xfrm>
            <a:off x="6347012" y="2807747"/>
            <a:ext cx="2540567" cy="2014396"/>
            <a:chOff x="548975" y="1345025"/>
            <a:chExt cx="2034623" cy="1411649"/>
          </a:xfrm>
        </p:grpSpPr>
        <p:sp>
          <p:nvSpPr>
            <p:cNvPr id="197" name="Google Shape;3715;p80"/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716;p80"/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717;p80"/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718;p80"/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719;p80"/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720;p80"/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721;p80"/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722;p80"/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723;p80"/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724;p80"/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725;p80"/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726;p80"/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727;p80"/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728;p80"/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729;p80"/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730;p80"/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731;p80"/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732;p80"/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3733;p80"/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3734;p80"/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3735;p80"/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3736;p80"/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3737;p80"/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3738;p80"/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3739;p80"/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3740;p80"/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3741;p80"/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3742;p80"/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3743;p80"/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3744;p80"/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3745;p80"/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3746;p80"/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3747;p80"/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3748;p80"/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3749;p80"/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3750;p80"/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3751;p80"/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3752;p80"/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3753;p80"/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3754;p80"/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3755;p80"/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3756;p80"/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3757;p80"/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3758;p80"/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3759;p80"/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3760;p80"/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3761;p80"/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3762;p80"/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3763;p80"/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3764;p80"/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3765;p80"/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3766;p80"/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3767;p80"/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3768;p80"/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3769;p80"/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3770;p80"/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3771;p80"/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3772;p80"/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3773;p80"/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3774;p80"/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3775;p80"/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3776;p80"/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3777;p80"/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3778;p80"/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3779;p80"/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3747A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3780;p80"/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3781;p80"/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3782;p80"/>
            <p:cNvSpPr/>
            <p:nvPr/>
          </p:nvSpPr>
          <p:spPr>
            <a:xfrm>
              <a:off x="1839999" y="2026284"/>
              <a:ext cx="149201" cy="211285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3783;p80"/>
            <p:cNvSpPr/>
            <p:nvPr/>
          </p:nvSpPr>
          <p:spPr>
            <a:xfrm>
              <a:off x="1877373" y="2169129"/>
              <a:ext cx="204575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3784;p80"/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3785;p80"/>
            <p:cNvSpPr/>
            <p:nvPr/>
          </p:nvSpPr>
          <p:spPr>
            <a:xfrm>
              <a:off x="1608315" y="2213914"/>
              <a:ext cx="385460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3786;p80"/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3787;p80"/>
            <p:cNvSpPr/>
            <p:nvPr/>
          </p:nvSpPr>
          <p:spPr>
            <a:xfrm>
              <a:off x="1995506" y="2188035"/>
              <a:ext cx="279321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3788;p80"/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3789;p80"/>
            <p:cNvSpPr/>
            <p:nvPr/>
          </p:nvSpPr>
          <p:spPr>
            <a:xfrm>
              <a:off x="1818847" y="2008311"/>
              <a:ext cx="176334" cy="142520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790;p80"/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791;p80"/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792;p80"/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793;p80"/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3794;p80"/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3795;p80"/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3796;p80"/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3797;p80"/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3798;p80"/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3799;p80"/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3800;p80"/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3801;p80"/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3802;p80"/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3803;p80"/>
            <p:cNvSpPr/>
            <p:nvPr/>
          </p:nvSpPr>
          <p:spPr>
            <a:xfrm>
              <a:off x="1150928" y="2019311"/>
              <a:ext cx="125219" cy="164664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3804;p80"/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3805;p80"/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3806;p80"/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3807;p80"/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3808;p80"/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3809;p80"/>
            <p:cNvSpPr/>
            <p:nvPr/>
          </p:nvSpPr>
          <p:spPr>
            <a:xfrm>
              <a:off x="1137886" y="1981178"/>
              <a:ext cx="180593" cy="162651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3810;p80"/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3811;p80"/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3812;p80"/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3813;p80"/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79" y="1847480"/>
            <a:ext cx="5287113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8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63" y="225910"/>
            <a:ext cx="8213464" cy="11861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Create </a:t>
            </a:r>
            <a:r>
              <a:rPr lang="en-IN" dirty="0"/>
              <a:t>all the above fields as a table </a:t>
            </a:r>
            <a:r>
              <a:rPr lang="en-US" dirty="0"/>
              <a:t/>
            </a:r>
            <a:br>
              <a:rPr lang="en-US" dirty="0"/>
            </a:br>
            <a:r>
              <a:rPr lang="en-IN" dirty="0" smtClean="0"/>
              <a:t>(loan </a:t>
            </a:r>
            <a:r>
              <a:rPr lang="en-IN" dirty="0" err="1"/>
              <a:t>cibil</a:t>
            </a:r>
            <a:r>
              <a:rPr lang="en-IN" dirty="0"/>
              <a:t> score status </a:t>
            </a:r>
            <a:r>
              <a:rPr lang="en-IN" dirty="0" smtClean="0"/>
              <a:t>details)</a:t>
            </a:r>
            <a:r>
              <a:rPr lang="en-US" dirty="0"/>
              <a:t/>
            </a:r>
            <a:br>
              <a:rPr lang="en-US" dirty="0"/>
            </a:br>
            <a:r>
              <a:rPr lang="en-IN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47" y="1665984"/>
            <a:ext cx="8417480" cy="260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63"/>
          <p:cNvSpPr/>
          <p:nvPr/>
        </p:nvSpPr>
        <p:spPr>
          <a:xfrm>
            <a:off x="696136" y="3909893"/>
            <a:ext cx="4079314" cy="53"/>
          </a:xfrm>
          <a:custGeom>
            <a:avLst/>
            <a:gdLst/>
            <a:ahLst/>
            <a:cxnLst/>
            <a:rect l="l" t="t" r="r" b="b"/>
            <a:pathLst>
              <a:path w="77399" h="1" fill="none" extrusionOk="0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w="3325" cap="flat" cmpd="sng">
            <a:solidFill>
              <a:schemeClr val="accent4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63"/>
          <p:cNvSpPr/>
          <p:nvPr/>
        </p:nvSpPr>
        <p:spPr>
          <a:xfrm>
            <a:off x="1485520" y="1337440"/>
            <a:ext cx="2500062" cy="1543223"/>
          </a:xfrm>
          <a:custGeom>
            <a:avLst/>
            <a:gdLst/>
            <a:ahLst/>
            <a:cxnLst/>
            <a:rect l="l" t="t" r="r" b="b"/>
            <a:pathLst>
              <a:path w="47435" h="29279" extrusionOk="0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63"/>
          <p:cNvSpPr/>
          <p:nvPr/>
        </p:nvSpPr>
        <p:spPr>
          <a:xfrm>
            <a:off x="1512558" y="1364478"/>
            <a:ext cx="2445986" cy="1489198"/>
          </a:xfrm>
          <a:custGeom>
            <a:avLst/>
            <a:gdLst/>
            <a:ahLst/>
            <a:cxnLst/>
            <a:rect l="l" t="t" r="r" b="b"/>
            <a:pathLst>
              <a:path w="46409" h="28254" extrusionOk="0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63"/>
          <p:cNvSpPr/>
          <p:nvPr/>
        </p:nvSpPr>
        <p:spPr>
          <a:xfrm>
            <a:off x="1507657" y="1364478"/>
            <a:ext cx="2450888" cy="182684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3"/>
          <p:cNvSpPr/>
          <p:nvPr/>
        </p:nvSpPr>
        <p:spPr>
          <a:xfrm>
            <a:off x="1621660" y="1432575"/>
            <a:ext cx="47066" cy="46488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3"/>
          <p:cNvSpPr/>
          <p:nvPr/>
        </p:nvSpPr>
        <p:spPr>
          <a:xfrm>
            <a:off x="1761069" y="1432575"/>
            <a:ext cx="46539" cy="46488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63"/>
          <p:cNvSpPr/>
          <p:nvPr/>
        </p:nvSpPr>
        <p:spPr>
          <a:xfrm>
            <a:off x="1892361" y="1432575"/>
            <a:ext cx="54655" cy="46857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3"/>
          <p:cNvSpPr/>
          <p:nvPr/>
        </p:nvSpPr>
        <p:spPr>
          <a:xfrm>
            <a:off x="1639001" y="2608303"/>
            <a:ext cx="1394574" cy="53"/>
          </a:xfrm>
          <a:custGeom>
            <a:avLst/>
            <a:gdLst/>
            <a:ahLst/>
            <a:cxnLst/>
            <a:rect l="l" t="t" r="r" b="b"/>
            <a:pathLst>
              <a:path w="26460" h="1" fill="none" extrusionOk="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63"/>
          <p:cNvSpPr/>
          <p:nvPr/>
        </p:nvSpPr>
        <p:spPr>
          <a:xfrm>
            <a:off x="1639001" y="2688786"/>
            <a:ext cx="1089834" cy="53"/>
          </a:xfrm>
          <a:custGeom>
            <a:avLst/>
            <a:gdLst/>
            <a:ahLst/>
            <a:cxnLst/>
            <a:rect l="l" t="t" r="r" b="b"/>
            <a:pathLst>
              <a:path w="20678" h="1" fill="none" extrusionOk="0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63"/>
          <p:cNvSpPr/>
          <p:nvPr/>
        </p:nvSpPr>
        <p:spPr>
          <a:xfrm>
            <a:off x="1639001" y="2769321"/>
            <a:ext cx="678630" cy="53"/>
          </a:xfrm>
          <a:custGeom>
            <a:avLst/>
            <a:gdLst/>
            <a:ahLst/>
            <a:cxnLst/>
            <a:rect l="l" t="t" r="r" b="b"/>
            <a:pathLst>
              <a:path w="12876" h="1" fill="none" extrusionOk="0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63"/>
          <p:cNvSpPr/>
          <p:nvPr/>
        </p:nvSpPr>
        <p:spPr>
          <a:xfrm>
            <a:off x="3229680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63"/>
          <p:cNvSpPr/>
          <p:nvPr/>
        </p:nvSpPr>
        <p:spPr>
          <a:xfrm>
            <a:off x="3229680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63"/>
          <p:cNvSpPr/>
          <p:nvPr/>
        </p:nvSpPr>
        <p:spPr>
          <a:xfrm>
            <a:off x="3229680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63"/>
          <p:cNvSpPr/>
          <p:nvPr/>
        </p:nvSpPr>
        <p:spPr>
          <a:xfrm>
            <a:off x="3466332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63"/>
          <p:cNvSpPr/>
          <p:nvPr/>
        </p:nvSpPr>
        <p:spPr>
          <a:xfrm>
            <a:off x="3466332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63"/>
          <p:cNvSpPr/>
          <p:nvPr/>
        </p:nvSpPr>
        <p:spPr>
          <a:xfrm>
            <a:off x="3466332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rgbClr val="B9D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63"/>
          <p:cNvSpPr/>
          <p:nvPr/>
        </p:nvSpPr>
        <p:spPr>
          <a:xfrm>
            <a:off x="3702983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63"/>
          <p:cNvSpPr/>
          <p:nvPr/>
        </p:nvSpPr>
        <p:spPr>
          <a:xfrm>
            <a:off x="3702983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63"/>
          <p:cNvSpPr/>
          <p:nvPr/>
        </p:nvSpPr>
        <p:spPr>
          <a:xfrm>
            <a:off x="3702983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63"/>
          <p:cNvSpPr/>
          <p:nvPr/>
        </p:nvSpPr>
        <p:spPr>
          <a:xfrm>
            <a:off x="3822943" y="1592487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3822943" y="1688677"/>
            <a:ext cx="53" cy="140518"/>
          </a:xfrm>
          <a:custGeom>
            <a:avLst/>
            <a:gdLst/>
            <a:ahLst/>
            <a:cxnLst/>
            <a:rect l="l" t="t" r="r" b="b"/>
            <a:pathLst>
              <a:path w="1" h="2666" fill="none" extrusionOk="0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3753792" y="1644878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3753792" y="1789189"/>
            <a:ext cx="53" cy="92449"/>
          </a:xfrm>
          <a:custGeom>
            <a:avLst/>
            <a:gdLst/>
            <a:ahLst/>
            <a:cxnLst/>
            <a:rect l="l" t="t" r="r" b="b"/>
            <a:pathLst>
              <a:path w="1" h="1754" fill="none" extrusionOk="0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3685169" y="167191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3685169" y="1829667"/>
            <a:ext cx="53" cy="145420"/>
          </a:xfrm>
          <a:custGeom>
            <a:avLst/>
            <a:gdLst/>
            <a:ahLst/>
            <a:cxnLst/>
            <a:rect l="l" t="t" r="r" b="b"/>
            <a:pathLst>
              <a:path w="1" h="2759" fill="none" extrusionOk="0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3616545" y="165679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3616545" y="1702170"/>
            <a:ext cx="53" cy="191328"/>
          </a:xfrm>
          <a:custGeom>
            <a:avLst/>
            <a:gdLst/>
            <a:ahLst/>
            <a:cxnLst/>
            <a:rect l="l" t="t" r="r" b="b"/>
            <a:pathLst>
              <a:path w="1" h="3630" fill="none" extrusionOk="0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3547394" y="1762677"/>
            <a:ext cx="53" cy="232387"/>
          </a:xfrm>
          <a:custGeom>
            <a:avLst/>
            <a:gdLst/>
            <a:ahLst/>
            <a:cxnLst/>
            <a:rect l="l" t="t" r="r" b="b"/>
            <a:pathLst>
              <a:path w="1" h="4409" fill="none" extrusionOk="0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63"/>
          <p:cNvSpPr/>
          <p:nvPr/>
        </p:nvSpPr>
        <p:spPr>
          <a:xfrm>
            <a:off x="3547394" y="1822657"/>
            <a:ext cx="53" cy="102200"/>
          </a:xfrm>
          <a:custGeom>
            <a:avLst/>
            <a:gdLst/>
            <a:ahLst/>
            <a:cxnLst/>
            <a:rect l="l" t="t" r="r" b="b"/>
            <a:pathLst>
              <a:path w="1" h="1939" fill="none" extrusionOk="0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3"/>
          <p:cNvSpPr/>
          <p:nvPr/>
        </p:nvSpPr>
        <p:spPr>
          <a:xfrm>
            <a:off x="3478770" y="1796199"/>
            <a:ext cx="53" cy="276135"/>
          </a:xfrm>
          <a:custGeom>
            <a:avLst/>
            <a:gdLst/>
            <a:ahLst/>
            <a:cxnLst/>
            <a:rect l="l" t="t" r="r" b="b"/>
            <a:pathLst>
              <a:path w="1" h="5239" fill="none" extrusionOk="0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3"/>
          <p:cNvSpPr/>
          <p:nvPr/>
        </p:nvSpPr>
        <p:spPr>
          <a:xfrm>
            <a:off x="3478770" y="1868618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63"/>
          <p:cNvSpPr/>
          <p:nvPr/>
        </p:nvSpPr>
        <p:spPr>
          <a:xfrm>
            <a:off x="3410147" y="1747023"/>
            <a:ext cx="53" cy="240504"/>
          </a:xfrm>
          <a:custGeom>
            <a:avLst/>
            <a:gdLst/>
            <a:ahLst/>
            <a:cxnLst/>
            <a:rect l="l" t="t" r="r" b="b"/>
            <a:pathLst>
              <a:path w="1" h="4563" fill="none" extrusionOk="0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63"/>
          <p:cNvSpPr/>
          <p:nvPr/>
        </p:nvSpPr>
        <p:spPr>
          <a:xfrm>
            <a:off x="3410147" y="1803736"/>
            <a:ext cx="53" cy="136249"/>
          </a:xfrm>
          <a:custGeom>
            <a:avLst/>
            <a:gdLst/>
            <a:ahLst/>
            <a:cxnLst/>
            <a:rect l="l" t="t" r="r" b="b"/>
            <a:pathLst>
              <a:path w="1" h="2585" fill="none" extrusionOk="0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63"/>
          <p:cNvSpPr/>
          <p:nvPr/>
        </p:nvSpPr>
        <p:spPr>
          <a:xfrm>
            <a:off x="3341523" y="1650834"/>
            <a:ext cx="53" cy="288046"/>
          </a:xfrm>
          <a:custGeom>
            <a:avLst/>
            <a:gdLst/>
            <a:ahLst/>
            <a:cxnLst/>
            <a:rect l="l" t="t" r="r" b="b"/>
            <a:pathLst>
              <a:path w="1" h="5465" fill="none" extrusionOk="0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63"/>
          <p:cNvSpPr/>
          <p:nvPr/>
        </p:nvSpPr>
        <p:spPr>
          <a:xfrm>
            <a:off x="3341523" y="1706492"/>
            <a:ext cx="53" cy="181050"/>
          </a:xfrm>
          <a:custGeom>
            <a:avLst/>
            <a:gdLst/>
            <a:ahLst/>
            <a:cxnLst/>
            <a:rect l="l" t="t" r="r" b="b"/>
            <a:pathLst>
              <a:path w="1" h="3435" fill="none" extrusionOk="0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63"/>
          <p:cNvSpPr/>
          <p:nvPr/>
        </p:nvSpPr>
        <p:spPr>
          <a:xfrm>
            <a:off x="3272372" y="1787028"/>
            <a:ext cx="53" cy="228592"/>
          </a:xfrm>
          <a:custGeom>
            <a:avLst/>
            <a:gdLst/>
            <a:ahLst/>
            <a:cxnLst/>
            <a:rect l="l" t="t" r="r" b="b"/>
            <a:pathLst>
              <a:path w="1" h="4337" fill="none" extrusionOk="0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63"/>
          <p:cNvSpPr/>
          <p:nvPr/>
        </p:nvSpPr>
        <p:spPr>
          <a:xfrm>
            <a:off x="3272372" y="1841579"/>
            <a:ext cx="53" cy="110791"/>
          </a:xfrm>
          <a:custGeom>
            <a:avLst/>
            <a:gdLst/>
            <a:ahLst/>
            <a:cxnLst/>
            <a:rect l="l" t="t" r="r" b="b"/>
            <a:pathLst>
              <a:path w="1" h="2102" fill="none" extrusionOk="0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63"/>
          <p:cNvSpPr/>
          <p:nvPr/>
        </p:nvSpPr>
        <p:spPr>
          <a:xfrm>
            <a:off x="3203748" y="1880477"/>
            <a:ext cx="53" cy="230226"/>
          </a:xfrm>
          <a:custGeom>
            <a:avLst/>
            <a:gdLst/>
            <a:ahLst/>
            <a:cxnLst/>
            <a:rect l="l" t="t" r="r" b="b"/>
            <a:pathLst>
              <a:path w="1" h="4368" fill="none" extrusionOk="0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63"/>
          <p:cNvSpPr/>
          <p:nvPr/>
        </p:nvSpPr>
        <p:spPr>
          <a:xfrm>
            <a:off x="3203748" y="1953422"/>
            <a:ext cx="53" cy="84332"/>
          </a:xfrm>
          <a:custGeom>
            <a:avLst/>
            <a:gdLst/>
            <a:ahLst/>
            <a:cxnLst/>
            <a:rect l="l" t="t" r="r" b="b"/>
            <a:pathLst>
              <a:path w="1" h="1600" fill="none" extrusionOk="0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63"/>
          <p:cNvSpPr/>
          <p:nvPr/>
        </p:nvSpPr>
        <p:spPr>
          <a:xfrm>
            <a:off x="3135125" y="1821023"/>
            <a:ext cx="53" cy="234548"/>
          </a:xfrm>
          <a:custGeom>
            <a:avLst/>
            <a:gdLst/>
            <a:ahLst/>
            <a:cxnLst/>
            <a:rect l="l" t="t" r="r" b="b"/>
            <a:pathLst>
              <a:path w="1" h="4450" fill="none" extrusionOk="0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63"/>
          <p:cNvSpPr/>
          <p:nvPr/>
        </p:nvSpPr>
        <p:spPr>
          <a:xfrm>
            <a:off x="3135125" y="1893442"/>
            <a:ext cx="53" cy="88654"/>
          </a:xfrm>
          <a:custGeom>
            <a:avLst/>
            <a:gdLst/>
            <a:ahLst/>
            <a:cxnLst/>
            <a:rect l="l" t="t" r="r" b="b"/>
            <a:pathLst>
              <a:path w="1" h="1682" fill="none" extrusionOk="0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63"/>
          <p:cNvSpPr/>
          <p:nvPr/>
        </p:nvSpPr>
        <p:spPr>
          <a:xfrm>
            <a:off x="3066501" y="1880477"/>
            <a:ext cx="53" cy="284831"/>
          </a:xfrm>
          <a:custGeom>
            <a:avLst/>
            <a:gdLst/>
            <a:ahLst/>
            <a:cxnLst/>
            <a:rect l="l" t="t" r="r" b="b"/>
            <a:pathLst>
              <a:path w="1" h="5404" fill="none" extrusionOk="0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63"/>
          <p:cNvSpPr/>
          <p:nvPr/>
        </p:nvSpPr>
        <p:spPr>
          <a:xfrm>
            <a:off x="3066501" y="195342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63"/>
          <p:cNvSpPr/>
          <p:nvPr/>
        </p:nvSpPr>
        <p:spPr>
          <a:xfrm>
            <a:off x="2997350" y="1880477"/>
            <a:ext cx="53" cy="197284"/>
          </a:xfrm>
          <a:custGeom>
            <a:avLst/>
            <a:gdLst/>
            <a:ahLst/>
            <a:cxnLst/>
            <a:rect l="l" t="t" r="r" b="b"/>
            <a:pathLst>
              <a:path w="1" h="3743" fill="none" extrusionOk="0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63"/>
          <p:cNvSpPr/>
          <p:nvPr/>
        </p:nvSpPr>
        <p:spPr>
          <a:xfrm>
            <a:off x="2997350" y="1953422"/>
            <a:ext cx="53" cy="80010"/>
          </a:xfrm>
          <a:custGeom>
            <a:avLst/>
            <a:gdLst/>
            <a:ahLst/>
            <a:cxnLst/>
            <a:rect l="l" t="t" r="r" b="b"/>
            <a:pathLst>
              <a:path w="1" h="1518" fill="none" extrusionOk="0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63"/>
          <p:cNvSpPr/>
          <p:nvPr/>
        </p:nvSpPr>
        <p:spPr>
          <a:xfrm>
            <a:off x="2928726" y="1849696"/>
            <a:ext cx="53" cy="205875"/>
          </a:xfrm>
          <a:custGeom>
            <a:avLst/>
            <a:gdLst/>
            <a:ahLst/>
            <a:cxnLst/>
            <a:rect l="l" t="t" r="r" b="b"/>
            <a:pathLst>
              <a:path w="1" h="3906" fill="none" extrusionOk="0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63"/>
          <p:cNvSpPr/>
          <p:nvPr/>
        </p:nvSpPr>
        <p:spPr>
          <a:xfrm>
            <a:off x="2928726" y="1922062"/>
            <a:ext cx="53" cy="60034"/>
          </a:xfrm>
          <a:custGeom>
            <a:avLst/>
            <a:gdLst/>
            <a:ahLst/>
            <a:cxnLst/>
            <a:rect l="l" t="t" r="r" b="b"/>
            <a:pathLst>
              <a:path w="1" h="1139" fill="none" extrusionOk="0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63"/>
          <p:cNvSpPr/>
          <p:nvPr/>
        </p:nvSpPr>
        <p:spPr>
          <a:xfrm>
            <a:off x="2859576" y="1880477"/>
            <a:ext cx="53" cy="394516"/>
          </a:xfrm>
          <a:custGeom>
            <a:avLst/>
            <a:gdLst/>
            <a:ahLst/>
            <a:cxnLst/>
            <a:rect l="l" t="t" r="r" b="b"/>
            <a:pathLst>
              <a:path w="1" h="7485" fill="none" extrusionOk="0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63"/>
          <p:cNvSpPr/>
          <p:nvPr/>
        </p:nvSpPr>
        <p:spPr>
          <a:xfrm>
            <a:off x="2859576" y="1953422"/>
            <a:ext cx="53" cy="278296"/>
          </a:xfrm>
          <a:custGeom>
            <a:avLst/>
            <a:gdLst/>
            <a:ahLst/>
            <a:cxnLst/>
            <a:rect l="l" t="t" r="r" b="b"/>
            <a:pathLst>
              <a:path w="1" h="5280" fill="none" extrusionOk="0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63"/>
          <p:cNvSpPr/>
          <p:nvPr/>
        </p:nvSpPr>
        <p:spPr>
          <a:xfrm>
            <a:off x="2790952" y="199126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63"/>
          <p:cNvSpPr/>
          <p:nvPr/>
        </p:nvSpPr>
        <p:spPr>
          <a:xfrm>
            <a:off x="2790952" y="206421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63"/>
          <p:cNvSpPr/>
          <p:nvPr/>
        </p:nvSpPr>
        <p:spPr>
          <a:xfrm>
            <a:off x="2722328" y="2004232"/>
            <a:ext cx="53" cy="352877"/>
          </a:xfrm>
          <a:custGeom>
            <a:avLst/>
            <a:gdLst/>
            <a:ahLst/>
            <a:cxnLst/>
            <a:rect l="l" t="t" r="r" b="b"/>
            <a:pathLst>
              <a:path w="1" h="6695" fill="none" extrusionOk="0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63"/>
          <p:cNvSpPr/>
          <p:nvPr/>
        </p:nvSpPr>
        <p:spPr>
          <a:xfrm>
            <a:off x="2722328" y="2071222"/>
            <a:ext cx="53" cy="212938"/>
          </a:xfrm>
          <a:custGeom>
            <a:avLst/>
            <a:gdLst/>
            <a:ahLst/>
            <a:cxnLst/>
            <a:rect l="l" t="t" r="r" b="b"/>
            <a:pathLst>
              <a:path w="1" h="4040" fill="none" extrusionOk="0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63"/>
          <p:cNvSpPr/>
          <p:nvPr/>
        </p:nvSpPr>
        <p:spPr>
          <a:xfrm>
            <a:off x="2653704" y="2206836"/>
            <a:ext cx="53" cy="285885"/>
          </a:xfrm>
          <a:custGeom>
            <a:avLst/>
            <a:gdLst/>
            <a:ahLst/>
            <a:cxnLst/>
            <a:rect l="l" t="t" r="r" b="b"/>
            <a:pathLst>
              <a:path w="1" h="5424" fill="none" extrusionOk="0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63"/>
          <p:cNvSpPr/>
          <p:nvPr/>
        </p:nvSpPr>
        <p:spPr>
          <a:xfrm>
            <a:off x="2653704" y="2256011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3"/>
          <p:cNvSpPr/>
          <p:nvPr/>
        </p:nvSpPr>
        <p:spPr>
          <a:xfrm>
            <a:off x="2584554" y="193128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3"/>
          <p:cNvSpPr/>
          <p:nvPr/>
        </p:nvSpPr>
        <p:spPr>
          <a:xfrm>
            <a:off x="2584554" y="2004232"/>
            <a:ext cx="53" cy="202660"/>
          </a:xfrm>
          <a:custGeom>
            <a:avLst/>
            <a:gdLst/>
            <a:ahLst/>
            <a:cxnLst/>
            <a:rect l="l" t="t" r="r" b="b"/>
            <a:pathLst>
              <a:path w="1" h="3845" fill="none" extrusionOk="0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63"/>
          <p:cNvSpPr/>
          <p:nvPr/>
        </p:nvSpPr>
        <p:spPr>
          <a:xfrm>
            <a:off x="2515930" y="1956638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63"/>
          <p:cNvSpPr/>
          <p:nvPr/>
        </p:nvSpPr>
        <p:spPr>
          <a:xfrm>
            <a:off x="2515930" y="2073383"/>
            <a:ext cx="53" cy="120542"/>
          </a:xfrm>
          <a:custGeom>
            <a:avLst/>
            <a:gdLst/>
            <a:ahLst/>
            <a:cxnLst/>
            <a:rect l="l" t="t" r="r" b="b"/>
            <a:pathLst>
              <a:path w="1" h="2287" fill="none" extrusionOk="0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3"/>
          <p:cNvSpPr/>
          <p:nvPr/>
        </p:nvSpPr>
        <p:spPr>
          <a:xfrm>
            <a:off x="2447306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3"/>
          <p:cNvSpPr/>
          <p:nvPr/>
        </p:nvSpPr>
        <p:spPr>
          <a:xfrm>
            <a:off x="2447306" y="2205729"/>
            <a:ext cx="53" cy="104888"/>
          </a:xfrm>
          <a:custGeom>
            <a:avLst/>
            <a:gdLst/>
            <a:ahLst/>
            <a:cxnLst/>
            <a:rect l="l" t="t" r="r" b="b"/>
            <a:pathLst>
              <a:path w="1" h="1990" fill="none" extrusionOk="0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63"/>
          <p:cNvSpPr/>
          <p:nvPr/>
        </p:nvSpPr>
        <p:spPr>
          <a:xfrm>
            <a:off x="2378155" y="214632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63"/>
          <p:cNvSpPr/>
          <p:nvPr/>
        </p:nvSpPr>
        <p:spPr>
          <a:xfrm>
            <a:off x="2378155" y="2300865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63"/>
          <p:cNvSpPr/>
          <p:nvPr/>
        </p:nvSpPr>
        <p:spPr>
          <a:xfrm>
            <a:off x="2309532" y="210310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63"/>
          <p:cNvSpPr/>
          <p:nvPr/>
        </p:nvSpPr>
        <p:spPr>
          <a:xfrm>
            <a:off x="2309532" y="2240305"/>
            <a:ext cx="53" cy="100039"/>
          </a:xfrm>
          <a:custGeom>
            <a:avLst/>
            <a:gdLst/>
            <a:ahLst/>
            <a:cxnLst/>
            <a:rect l="l" t="t" r="r" b="b"/>
            <a:pathLst>
              <a:path w="1" h="1898" fill="none" extrusionOk="0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63"/>
          <p:cNvSpPr/>
          <p:nvPr/>
        </p:nvSpPr>
        <p:spPr>
          <a:xfrm>
            <a:off x="2240908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63"/>
          <p:cNvSpPr/>
          <p:nvPr/>
        </p:nvSpPr>
        <p:spPr>
          <a:xfrm>
            <a:off x="2240908" y="2185226"/>
            <a:ext cx="53" cy="125391"/>
          </a:xfrm>
          <a:custGeom>
            <a:avLst/>
            <a:gdLst/>
            <a:ahLst/>
            <a:cxnLst/>
            <a:rect l="l" t="t" r="r" b="b"/>
            <a:pathLst>
              <a:path w="1" h="2379" fill="none" extrusionOk="0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63"/>
          <p:cNvSpPr/>
          <p:nvPr/>
        </p:nvSpPr>
        <p:spPr>
          <a:xfrm>
            <a:off x="2172284" y="2149544"/>
            <a:ext cx="53" cy="310236"/>
          </a:xfrm>
          <a:custGeom>
            <a:avLst/>
            <a:gdLst/>
            <a:ahLst/>
            <a:cxnLst/>
            <a:rect l="l" t="t" r="r" b="b"/>
            <a:pathLst>
              <a:path w="1" h="5886" fill="none" extrusionOk="0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63"/>
          <p:cNvSpPr/>
          <p:nvPr/>
        </p:nvSpPr>
        <p:spPr>
          <a:xfrm>
            <a:off x="2172284" y="2193870"/>
            <a:ext cx="53" cy="192962"/>
          </a:xfrm>
          <a:custGeom>
            <a:avLst/>
            <a:gdLst/>
            <a:ahLst/>
            <a:cxnLst/>
            <a:rect l="l" t="t" r="r" b="b"/>
            <a:pathLst>
              <a:path w="1" h="3661" fill="none" extrusionOk="0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63"/>
          <p:cNvSpPr/>
          <p:nvPr/>
        </p:nvSpPr>
        <p:spPr>
          <a:xfrm>
            <a:off x="2103133" y="202094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63"/>
          <p:cNvSpPr/>
          <p:nvPr/>
        </p:nvSpPr>
        <p:spPr>
          <a:xfrm>
            <a:off x="2103133" y="2093886"/>
            <a:ext cx="53" cy="187006"/>
          </a:xfrm>
          <a:custGeom>
            <a:avLst/>
            <a:gdLst/>
            <a:ahLst/>
            <a:cxnLst/>
            <a:rect l="l" t="t" r="r" b="b"/>
            <a:pathLst>
              <a:path w="1" h="3548" fill="none" extrusionOk="0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63"/>
          <p:cNvSpPr/>
          <p:nvPr/>
        </p:nvSpPr>
        <p:spPr>
          <a:xfrm>
            <a:off x="2034510" y="1893442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63"/>
          <p:cNvSpPr/>
          <p:nvPr/>
        </p:nvSpPr>
        <p:spPr>
          <a:xfrm>
            <a:off x="2034510" y="1966388"/>
            <a:ext cx="53" cy="189167"/>
          </a:xfrm>
          <a:custGeom>
            <a:avLst/>
            <a:gdLst/>
            <a:ahLst/>
            <a:cxnLst/>
            <a:rect l="l" t="t" r="r" b="b"/>
            <a:pathLst>
              <a:path w="1" h="3589" fill="none" extrusionOk="0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3"/>
          <p:cNvSpPr/>
          <p:nvPr/>
        </p:nvSpPr>
        <p:spPr>
          <a:xfrm>
            <a:off x="1965886" y="1945833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3"/>
          <p:cNvSpPr/>
          <p:nvPr/>
        </p:nvSpPr>
        <p:spPr>
          <a:xfrm>
            <a:off x="1965886" y="1998276"/>
            <a:ext cx="53" cy="184845"/>
          </a:xfrm>
          <a:custGeom>
            <a:avLst/>
            <a:gdLst/>
            <a:ahLst/>
            <a:cxnLst/>
            <a:rect l="l" t="t" r="r" b="b"/>
            <a:pathLst>
              <a:path w="1" h="3507" fill="none" extrusionOk="0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3"/>
          <p:cNvSpPr/>
          <p:nvPr/>
        </p:nvSpPr>
        <p:spPr>
          <a:xfrm>
            <a:off x="1897262" y="18815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3"/>
          <p:cNvSpPr/>
          <p:nvPr/>
        </p:nvSpPr>
        <p:spPr>
          <a:xfrm>
            <a:off x="1897262" y="1954477"/>
            <a:ext cx="53" cy="51390"/>
          </a:xfrm>
          <a:custGeom>
            <a:avLst/>
            <a:gdLst/>
            <a:ahLst/>
            <a:cxnLst/>
            <a:rect l="l" t="t" r="r" b="b"/>
            <a:pathLst>
              <a:path w="1" h="975" fill="none" extrusionOk="0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3"/>
          <p:cNvSpPr/>
          <p:nvPr/>
        </p:nvSpPr>
        <p:spPr>
          <a:xfrm>
            <a:off x="1828111" y="1811325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3"/>
          <p:cNvSpPr/>
          <p:nvPr/>
        </p:nvSpPr>
        <p:spPr>
          <a:xfrm>
            <a:off x="1828111" y="1884271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3"/>
          <p:cNvSpPr/>
          <p:nvPr/>
        </p:nvSpPr>
        <p:spPr>
          <a:xfrm>
            <a:off x="1759488" y="1960960"/>
            <a:ext cx="53" cy="367477"/>
          </a:xfrm>
          <a:custGeom>
            <a:avLst/>
            <a:gdLst/>
            <a:ahLst/>
            <a:cxnLst/>
            <a:rect l="l" t="t" r="r" b="b"/>
            <a:pathLst>
              <a:path w="1" h="6972" fill="none" extrusionOk="0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3"/>
          <p:cNvSpPr/>
          <p:nvPr/>
        </p:nvSpPr>
        <p:spPr>
          <a:xfrm>
            <a:off x="1759488" y="1999330"/>
            <a:ext cx="53" cy="256738"/>
          </a:xfrm>
          <a:custGeom>
            <a:avLst/>
            <a:gdLst/>
            <a:ahLst/>
            <a:cxnLst/>
            <a:rect l="l" t="t" r="r" b="b"/>
            <a:pathLst>
              <a:path w="1" h="4871" fill="none" extrusionOk="0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3"/>
          <p:cNvSpPr/>
          <p:nvPr/>
        </p:nvSpPr>
        <p:spPr>
          <a:xfrm>
            <a:off x="1690284" y="217115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63"/>
          <p:cNvSpPr/>
          <p:nvPr/>
        </p:nvSpPr>
        <p:spPr>
          <a:xfrm>
            <a:off x="1690284" y="2092832"/>
            <a:ext cx="53" cy="138884"/>
          </a:xfrm>
          <a:custGeom>
            <a:avLst/>
            <a:gdLst/>
            <a:ahLst/>
            <a:cxnLst/>
            <a:rect l="l" t="t" r="r" b="b"/>
            <a:pathLst>
              <a:path w="1" h="2635" fill="none" extrusionOk="0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63"/>
          <p:cNvSpPr/>
          <p:nvPr/>
        </p:nvSpPr>
        <p:spPr>
          <a:xfrm>
            <a:off x="1621660" y="214954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63"/>
          <p:cNvSpPr/>
          <p:nvPr/>
        </p:nvSpPr>
        <p:spPr>
          <a:xfrm>
            <a:off x="1621660" y="2205729"/>
            <a:ext cx="53" cy="181103"/>
          </a:xfrm>
          <a:custGeom>
            <a:avLst/>
            <a:gdLst/>
            <a:ahLst/>
            <a:cxnLst/>
            <a:rect l="l" t="t" r="r" b="b"/>
            <a:pathLst>
              <a:path w="1" h="3436" fill="none" extrusionOk="0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63"/>
          <p:cNvSpPr/>
          <p:nvPr/>
        </p:nvSpPr>
        <p:spPr>
          <a:xfrm>
            <a:off x="918663" y="1440067"/>
            <a:ext cx="258887" cy="163499"/>
          </a:xfrm>
          <a:custGeom>
            <a:avLst/>
            <a:gdLst/>
            <a:ahLst/>
            <a:cxnLst/>
            <a:rect l="l" t="t" r="r" b="b"/>
            <a:pathLst>
              <a:path w="4912" h="3102" extrusionOk="0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63"/>
          <p:cNvSpPr/>
          <p:nvPr/>
        </p:nvSpPr>
        <p:spPr>
          <a:xfrm>
            <a:off x="1105613" y="1474379"/>
            <a:ext cx="160012" cy="229120"/>
          </a:xfrm>
          <a:custGeom>
            <a:avLst/>
            <a:gdLst/>
            <a:ahLst/>
            <a:cxnLst/>
            <a:rect l="l" t="t" r="r" b="b"/>
            <a:pathLst>
              <a:path w="3036" h="4347" extrusionOk="0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63"/>
          <p:cNvSpPr/>
          <p:nvPr/>
        </p:nvSpPr>
        <p:spPr>
          <a:xfrm>
            <a:off x="918663" y="1624013"/>
            <a:ext cx="310169" cy="163604"/>
          </a:xfrm>
          <a:custGeom>
            <a:avLst/>
            <a:gdLst/>
            <a:ahLst/>
            <a:cxnLst/>
            <a:rect l="l" t="t" r="r" b="b"/>
            <a:pathLst>
              <a:path w="5885" h="3104" extrusionOk="0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63"/>
          <p:cNvSpPr/>
          <p:nvPr/>
        </p:nvSpPr>
        <p:spPr>
          <a:xfrm>
            <a:off x="4456210" y="3117818"/>
            <a:ext cx="268585" cy="622528"/>
          </a:xfrm>
          <a:custGeom>
            <a:avLst/>
            <a:gdLst/>
            <a:ahLst/>
            <a:cxnLst/>
            <a:rect l="l" t="t" r="r" b="b"/>
            <a:pathLst>
              <a:path w="5096" h="11811" extrusionOk="0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63"/>
          <p:cNvSpPr/>
          <p:nvPr/>
        </p:nvSpPr>
        <p:spPr>
          <a:xfrm>
            <a:off x="4571268" y="3195613"/>
            <a:ext cx="85962" cy="570084"/>
          </a:xfrm>
          <a:custGeom>
            <a:avLst/>
            <a:gdLst/>
            <a:ahLst/>
            <a:cxnLst/>
            <a:rect l="l" t="t" r="r" b="b"/>
            <a:pathLst>
              <a:path w="1631" h="10816" extrusionOk="0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63"/>
          <p:cNvSpPr/>
          <p:nvPr/>
        </p:nvSpPr>
        <p:spPr>
          <a:xfrm>
            <a:off x="4481035" y="3403593"/>
            <a:ext cx="457163" cy="449648"/>
          </a:xfrm>
          <a:custGeom>
            <a:avLst/>
            <a:gdLst/>
            <a:ahLst/>
            <a:cxnLst/>
            <a:rect l="l" t="t" r="r" b="b"/>
            <a:pathLst>
              <a:path w="8674" h="8531" extrusionOk="0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63"/>
          <p:cNvSpPr/>
          <p:nvPr/>
        </p:nvSpPr>
        <p:spPr>
          <a:xfrm>
            <a:off x="4561571" y="3457670"/>
            <a:ext cx="266424" cy="384238"/>
          </a:xfrm>
          <a:custGeom>
            <a:avLst/>
            <a:gdLst/>
            <a:ahLst/>
            <a:cxnLst/>
            <a:rect l="l" t="t" r="r" b="b"/>
            <a:pathLst>
              <a:path w="5055" h="7290" extrusionOk="0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63"/>
          <p:cNvSpPr/>
          <p:nvPr/>
        </p:nvSpPr>
        <p:spPr>
          <a:xfrm>
            <a:off x="4172703" y="3349832"/>
            <a:ext cx="442933" cy="415968"/>
          </a:xfrm>
          <a:custGeom>
            <a:avLst/>
            <a:gdLst/>
            <a:ahLst/>
            <a:cxnLst/>
            <a:rect l="l" t="t" r="r" b="b"/>
            <a:pathLst>
              <a:path w="8404" h="7892" extrusionOk="0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63"/>
          <p:cNvSpPr/>
          <p:nvPr/>
        </p:nvSpPr>
        <p:spPr>
          <a:xfrm>
            <a:off x="4246544" y="3394475"/>
            <a:ext cx="277755" cy="357199"/>
          </a:xfrm>
          <a:custGeom>
            <a:avLst/>
            <a:gdLst/>
            <a:ahLst/>
            <a:cxnLst/>
            <a:rect l="l" t="t" r="r" b="b"/>
            <a:pathLst>
              <a:path w="5270" h="6777" extrusionOk="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/>
          <p:cNvSpPr/>
          <p:nvPr/>
        </p:nvSpPr>
        <p:spPr>
          <a:xfrm>
            <a:off x="4436762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/>
          <p:cNvSpPr/>
          <p:nvPr/>
        </p:nvSpPr>
        <p:spPr>
          <a:xfrm>
            <a:off x="4439977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63"/>
          <p:cNvSpPr/>
          <p:nvPr/>
        </p:nvSpPr>
        <p:spPr>
          <a:xfrm>
            <a:off x="482675" y="3346828"/>
            <a:ext cx="469602" cy="430778"/>
          </a:xfrm>
          <a:custGeom>
            <a:avLst/>
            <a:gdLst/>
            <a:ahLst/>
            <a:cxnLst/>
            <a:rect l="l" t="t" r="r" b="b"/>
            <a:pathLst>
              <a:path w="8910" h="8173" extrusionOk="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63"/>
          <p:cNvSpPr/>
          <p:nvPr/>
        </p:nvSpPr>
        <p:spPr>
          <a:xfrm>
            <a:off x="592937" y="3397690"/>
            <a:ext cx="296097" cy="369111"/>
          </a:xfrm>
          <a:custGeom>
            <a:avLst/>
            <a:gdLst/>
            <a:ahLst/>
            <a:cxnLst/>
            <a:rect l="l" t="t" r="r" b="b"/>
            <a:pathLst>
              <a:path w="5618" h="7003" extrusionOk="0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63"/>
          <p:cNvSpPr/>
          <p:nvPr/>
        </p:nvSpPr>
        <p:spPr>
          <a:xfrm>
            <a:off x="755589" y="3126831"/>
            <a:ext cx="342003" cy="636707"/>
          </a:xfrm>
          <a:custGeom>
            <a:avLst/>
            <a:gdLst/>
            <a:ahLst/>
            <a:cxnLst/>
            <a:rect l="l" t="t" r="r" b="b"/>
            <a:pathLst>
              <a:path w="6489" h="12080" extrusionOk="0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63"/>
          <p:cNvSpPr/>
          <p:nvPr/>
        </p:nvSpPr>
        <p:spPr>
          <a:xfrm>
            <a:off x="821472" y="3209106"/>
            <a:ext cx="154057" cy="580942"/>
          </a:xfrm>
          <a:custGeom>
            <a:avLst/>
            <a:gdLst/>
            <a:ahLst/>
            <a:cxnLst/>
            <a:rect l="l" t="t" r="r" b="b"/>
            <a:pathLst>
              <a:path w="2923" h="11022" extrusionOk="0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63"/>
          <p:cNvSpPr/>
          <p:nvPr/>
        </p:nvSpPr>
        <p:spPr>
          <a:xfrm>
            <a:off x="881452" y="3340240"/>
            <a:ext cx="466228" cy="461138"/>
          </a:xfrm>
          <a:custGeom>
            <a:avLst/>
            <a:gdLst/>
            <a:ahLst/>
            <a:cxnLst/>
            <a:rect l="l" t="t" r="r" b="b"/>
            <a:pathLst>
              <a:path w="8846" h="8749" extrusionOk="0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63"/>
          <p:cNvSpPr/>
          <p:nvPr/>
        </p:nvSpPr>
        <p:spPr>
          <a:xfrm>
            <a:off x="993295" y="3388519"/>
            <a:ext cx="276121" cy="401526"/>
          </a:xfrm>
          <a:custGeom>
            <a:avLst/>
            <a:gdLst/>
            <a:ahLst/>
            <a:cxnLst/>
            <a:rect l="l" t="t" r="r" b="b"/>
            <a:pathLst>
              <a:path w="5239" h="7618" extrusionOk="0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63"/>
          <p:cNvSpPr/>
          <p:nvPr/>
        </p:nvSpPr>
        <p:spPr>
          <a:xfrm>
            <a:off x="833384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3"/>
          <p:cNvSpPr/>
          <p:nvPr/>
        </p:nvSpPr>
        <p:spPr>
          <a:xfrm>
            <a:off x="836599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3"/>
          <p:cNvSpPr/>
          <p:nvPr/>
        </p:nvSpPr>
        <p:spPr>
          <a:xfrm>
            <a:off x="3749470" y="2063632"/>
            <a:ext cx="437715" cy="314558"/>
          </a:xfrm>
          <a:custGeom>
            <a:avLst/>
            <a:gdLst/>
            <a:ahLst/>
            <a:cxnLst/>
            <a:rect l="l" t="t" r="r" b="b"/>
            <a:pathLst>
              <a:path w="8305" h="5968" extrusionOk="0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w="8725" cap="flat" cmpd="sng">
            <a:solidFill>
              <a:schemeClr val="accent5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3"/>
          <p:cNvSpPr/>
          <p:nvPr/>
        </p:nvSpPr>
        <p:spPr>
          <a:xfrm>
            <a:off x="3781358" y="2141427"/>
            <a:ext cx="374469" cy="197284"/>
          </a:xfrm>
          <a:custGeom>
            <a:avLst/>
            <a:gdLst/>
            <a:ahLst/>
            <a:cxnLst/>
            <a:rect l="l" t="t" r="r" b="b"/>
            <a:pathLst>
              <a:path w="7105" h="3743" fill="none" extrusionOk="0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w="64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3"/>
          <p:cNvSpPr/>
          <p:nvPr/>
        </p:nvSpPr>
        <p:spPr>
          <a:xfrm>
            <a:off x="4093116" y="1658423"/>
            <a:ext cx="293988" cy="293950"/>
          </a:xfrm>
          <a:custGeom>
            <a:avLst/>
            <a:gdLst/>
            <a:ahLst/>
            <a:cxnLst/>
            <a:rect l="l" t="t" r="r" b="b"/>
            <a:pathLst>
              <a:path w="5578" h="5577" extrusionOk="0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3"/>
          <p:cNvSpPr/>
          <p:nvPr/>
        </p:nvSpPr>
        <p:spPr>
          <a:xfrm>
            <a:off x="4387060" y="1824291"/>
            <a:ext cx="184257" cy="184318"/>
          </a:xfrm>
          <a:custGeom>
            <a:avLst/>
            <a:gdLst/>
            <a:ahLst/>
            <a:cxnLst/>
            <a:rect l="l" t="t" r="r" b="b"/>
            <a:pathLst>
              <a:path w="3496" h="3497" extrusionOk="0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63"/>
          <p:cNvSpPr/>
          <p:nvPr/>
        </p:nvSpPr>
        <p:spPr>
          <a:xfrm>
            <a:off x="4293031" y="1556805"/>
            <a:ext cx="114054" cy="114059"/>
          </a:xfrm>
          <a:custGeom>
            <a:avLst/>
            <a:gdLst/>
            <a:ahLst/>
            <a:cxnLst/>
            <a:rect l="l" t="t" r="r" b="b"/>
            <a:pathLst>
              <a:path w="2164" h="2164" extrusionOk="0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63"/>
          <p:cNvSpPr/>
          <p:nvPr/>
        </p:nvSpPr>
        <p:spPr>
          <a:xfrm>
            <a:off x="2645588" y="3261865"/>
            <a:ext cx="229161" cy="223269"/>
          </a:xfrm>
          <a:custGeom>
            <a:avLst/>
            <a:gdLst/>
            <a:ahLst/>
            <a:cxnLst/>
            <a:rect l="l" t="t" r="r" b="b"/>
            <a:pathLst>
              <a:path w="4348" h="4236" extrusionOk="0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63"/>
          <p:cNvSpPr/>
          <p:nvPr/>
        </p:nvSpPr>
        <p:spPr>
          <a:xfrm>
            <a:off x="2868219" y="3218118"/>
            <a:ext cx="147521" cy="234074"/>
          </a:xfrm>
          <a:custGeom>
            <a:avLst/>
            <a:gdLst/>
            <a:ahLst/>
            <a:cxnLst/>
            <a:rect l="l" t="t" r="r" b="b"/>
            <a:pathLst>
              <a:path w="2799" h="4441" extrusionOk="0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63"/>
          <p:cNvSpPr/>
          <p:nvPr/>
        </p:nvSpPr>
        <p:spPr>
          <a:xfrm>
            <a:off x="2911439" y="3527875"/>
            <a:ext cx="168076" cy="87653"/>
          </a:xfrm>
          <a:custGeom>
            <a:avLst/>
            <a:gdLst/>
            <a:ahLst/>
            <a:cxnLst/>
            <a:rect l="l" t="t" r="r" b="b"/>
            <a:pathLst>
              <a:path w="3189" h="1663" extrusionOk="0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3"/>
          <p:cNvSpPr/>
          <p:nvPr/>
        </p:nvSpPr>
        <p:spPr>
          <a:xfrm>
            <a:off x="2882239" y="3554914"/>
            <a:ext cx="107571" cy="187586"/>
          </a:xfrm>
          <a:custGeom>
            <a:avLst/>
            <a:gdLst/>
            <a:ahLst/>
            <a:cxnLst/>
            <a:rect l="l" t="t" r="r" b="b"/>
            <a:pathLst>
              <a:path w="2041" h="3559" fill="none" extrusionOk="0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3"/>
          <p:cNvSpPr/>
          <p:nvPr/>
        </p:nvSpPr>
        <p:spPr>
          <a:xfrm>
            <a:off x="2868747" y="3307456"/>
            <a:ext cx="73523" cy="476107"/>
          </a:xfrm>
          <a:custGeom>
            <a:avLst/>
            <a:gdLst/>
            <a:ahLst/>
            <a:cxnLst/>
            <a:rect l="l" t="t" r="r" b="b"/>
            <a:pathLst>
              <a:path w="1395" h="9033" fill="none" extrusionOk="0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3"/>
          <p:cNvSpPr/>
          <p:nvPr/>
        </p:nvSpPr>
        <p:spPr>
          <a:xfrm>
            <a:off x="2727177" y="3322056"/>
            <a:ext cx="161594" cy="296691"/>
          </a:xfrm>
          <a:custGeom>
            <a:avLst/>
            <a:gdLst/>
            <a:ahLst/>
            <a:cxnLst/>
            <a:rect l="l" t="t" r="r" b="b"/>
            <a:pathLst>
              <a:path w="3066" h="5629" fill="none" extrusionOk="0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3"/>
          <p:cNvSpPr/>
          <p:nvPr/>
        </p:nvSpPr>
        <p:spPr>
          <a:xfrm>
            <a:off x="2762280" y="3735961"/>
            <a:ext cx="239966" cy="173987"/>
          </a:xfrm>
          <a:custGeom>
            <a:avLst/>
            <a:gdLst/>
            <a:ahLst/>
            <a:cxnLst/>
            <a:rect l="l" t="t" r="r" b="b"/>
            <a:pathLst>
              <a:path w="4553" h="3301" extrusionOk="0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63"/>
          <p:cNvSpPr/>
          <p:nvPr/>
        </p:nvSpPr>
        <p:spPr>
          <a:xfrm>
            <a:off x="2765547" y="3735961"/>
            <a:ext cx="234010" cy="36790"/>
          </a:xfrm>
          <a:custGeom>
            <a:avLst/>
            <a:gdLst/>
            <a:ahLst/>
            <a:cxnLst/>
            <a:rect l="l" t="t" r="r" b="b"/>
            <a:pathLst>
              <a:path w="4440" h="698" extrusionOk="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63"/>
          <p:cNvSpPr/>
          <p:nvPr/>
        </p:nvSpPr>
        <p:spPr>
          <a:xfrm>
            <a:off x="3280489" y="1078650"/>
            <a:ext cx="126439" cy="195123"/>
          </a:xfrm>
          <a:custGeom>
            <a:avLst/>
            <a:gdLst/>
            <a:ahLst/>
            <a:cxnLst/>
            <a:rect l="l" t="t" r="r" b="b"/>
            <a:pathLst>
              <a:path w="2399" h="3702" extrusionOk="0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63"/>
          <p:cNvSpPr/>
          <p:nvPr/>
        </p:nvSpPr>
        <p:spPr>
          <a:xfrm>
            <a:off x="3228046" y="955475"/>
            <a:ext cx="231322" cy="143733"/>
          </a:xfrm>
          <a:custGeom>
            <a:avLst/>
            <a:gdLst/>
            <a:ahLst/>
            <a:cxnLst/>
            <a:rect l="l" t="t" r="r" b="b"/>
            <a:pathLst>
              <a:path w="4389" h="2727" extrusionOk="0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63"/>
          <p:cNvSpPr/>
          <p:nvPr/>
        </p:nvSpPr>
        <p:spPr>
          <a:xfrm>
            <a:off x="2274376" y="1615204"/>
            <a:ext cx="127019" cy="195070"/>
          </a:xfrm>
          <a:custGeom>
            <a:avLst/>
            <a:gdLst/>
            <a:ahLst/>
            <a:cxnLst/>
            <a:rect l="l" t="t" r="r" b="b"/>
            <a:pathLst>
              <a:path w="2410" h="3701" extrusionOk="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63"/>
          <p:cNvSpPr/>
          <p:nvPr/>
        </p:nvSpPr>
        <p:spPr>
          <a:xfrm>
            <a:off x="2222513" y="1789716"/>
            <a:ext cx="230742" cy="143786"/>
          </a:xfrm>
          <a:custGeom>
            <a:avLst/>
            <a:gdLst/>
            <a:ahLst/>
            <a:cxnLst/>
            <a:rect l="l" t="t" r="r" b="b"/>
            <a:pathLst>
              <a:path w="4378" h="2728" extrusionOk="0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63"/>
          <p:cNvSpPr/>
          <p:nvPr/>
        </p:nvSpPr>
        <p:spPr>
          <a:xfrm>
            <a:off x="4041253" y="1112699"/>
            <a:ext cx="261522" cy="261008"/>
          </a:xfrm>
          <a:custGeom>
            <a:avLst/>
            <a:gdLst/>
            <a:ahLst/>
            <a:cxnLst/>
            <a:rect l="l" t="t" r="r" b="b"/>
            <a:pathLst>
              <a:path w="4962" h="4952" fill="none" extrusionOk="0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w="27425" cap="flat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63"/>
          <p:cNvSpPr/>
          <p:nvPr/>
        </p:nvSpPr>
        <p:spPr>
          <a:xfrm>
            <a:off x="4049897" y="1242884"/>
            <a:ext cx="60558" cy="105415"/>
          </a:xfrm>
          <a:custGeom>
            <a:avLst/>
            <a:gdLst/>
            <a:ahLst/>
            <a:cxnLst/>
            <a:rect l="l" t="t" r="r" b="b"/>
            <a:pathLst>
              <a:path w="1149" h="2000" fill="none" extrusionOk="0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w="27425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63"/>
          <p:cNvSpPr/>
          <p:nvPr/>
        </p:nvSpPr>
        <p:spPr>
          <a:xfrm>
            <a:off x="4049897" y="1121343"/>
            <a:ext cx="121590" cy="121596"/>
          </a:xfrm>
          <a:custGeom>
            <a:avLst/>
            <a:gdLst/>
            <a:ahLst/>
            <a:cxnLst/>
            <a:rect l="l" t="t" r="r" b="b"/>
            <a:pathLst>
              <a:path w="2307" h="2307" fill="none" extrusionOk="0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w="27425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63"/>
          <p:cNvSpPr/>
          <p:nvPr/>
        </p:nvSpPr>
        <p:spPr>
          <a:xfrm>
            <a:off x="1449311" y="1148908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63"/>
          <p:cNvSpPr/>
          <p:nvPr/>
        </p:nvSpPr>
        <p:spPr>
          <a:xfrm>
            <a:off x="1477983" y="1184011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63"/>
          <p:cNvSpPr/>
          <p:nvPr/>
        </p:nvSpPr>
        <p:spPr>
          <a:xfrm>
            <a:off x="4351904" y="2799575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63"/>
          <p:cNvSpPr/>
          <p:nvPr/>
        </p:nvSpPr>
        <p:spPr>
          <a:xfrm>
            <a:off x="4380577" y="2834678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63"/>
          <p:cNvSpPr/>
          <p:nvPr/>
        </p:nvSpPr>
        <p:spPr>
          <a:xfrm>
            <a:off x="913866" y="2153866"/>
            <a:ext cx="163227" cy="163762"/>
          </a:xfrm>
          <a:custGeom>
            <a:avLst/>
            <a:gdLst/>
            <a:ahLst/>
            <a:cxnLst/>
            <a:rect l="l" t="t" r="r" b="b"/>
            <a:pathLst>
              <a:path w="3097" h="3107" extrusionOk="0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63"/>
          <p:cNvSpPr/>
          <p:nvPr/>
        </p:nvSpPr>
        <p:spPr>
          <a:xfrm>
            <a:off x="956558" y="2206309"/>
            <a:ext cx="77845" cy="58400"/>
          </a:xfrm>
          <a:custGeom>
            <a:avLst/>
            <a:gdLst/>
            <a:ahLst/>
            <a:cxnLst/>
            <a:rect l="l" t="t" r="r" b="b"/>
            <a:pathLst>
              <a:path w="1477" h="1108" fill="none" extrusionOk="0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w="1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63"/>
          <p:cNvSpPr/>
          <p:nvPr/>
        </p:nvSpPr>
        <p:spPr>
          <a:xfrm>
            <a:off x="2106876" y="1247786"/>
            <a:ext cx="43851" cy="46488"/>
          </a:xfrm>
          <a:custGeom>
            <a:avLst/>
            <a:gdLst/>
            <a:ahLst/>
            <a:cxnLst/>
            <a:rect l="l" t="t" r="r" b="b"/>
            <a:pathLst>
              <a:path w="832" h="882" extrusionOk="0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3"/>
          <p:cNvSpPr/>
          <p:nvPr/>
        </p:nvSpPr>
        <p:spPr>
          <a:xfrm>
            <a:off x="2169016" y="1220220"/>
            <a:ext cx="43851" cy="74054"/>
          </a:xfrm>
          <a:custGeom>
            <a:avLst/>
            <a:gdLst/>
            <a:ahLst/>
            <a:cxnLst/>
            <a:rect l="l" t="t" r="r" b="b"/>
            <a:pathLst>
              <a:path w="832" h="1405" extrusionOk="0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3"/>
          <p:cNvSpPr/>
          <p:nvPr/>
        </p:nvSpPr>
        <p:spPr>
          <a:xfrm>
            <a:off x="2231684" y="1184538"/>
            <a:ext cx="43851" cy="109737"/>
          </a:xfrm>
          <a:custGeom>
            <a:avLst/>
            <a:gdLst/>
            <a:ahLst/>
            <a:cxnLst/>
            <a:rect l="l" t="t" r="r" b="b"/>
            <a:pathLst>
              <a:path w="832" h="2082" extrusionOk="0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63"/>
          <p:cNvSpPr/>
          <p:nvPr/>
        </p:nvSpPr>
        <p:spPr>
          <a:xfrm>
            <a:off x="2294405" y="1139685"/>
            <a:ext cx="43271" cy="154591"/>
          </a:xfrm>
          <a:custGeom>
            <a:avLst/>
            <a:gdLst/>
            <a:ahLst/>
            <a:cxnLst/>
            <a:rect l="l" t="t" r="r" b="b"/>
            <a:pathLst>
              <a:path w="821" h="2933" extrusionOk="0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3"/>
          <p:cNvSpPr/>
          <p:nvPr/>
        </p:nvSpPr>
        <p:spPr>
          <a:xfrm>
            <a:off x="1591987" y="3733800"/>
            <a:ext cx="74578" cy="113479"/>
          </a:xfrm>
          <a:custGeom>
            <a:avLst/>
            <a:gdLst/>
            <a:ahLst/>
            <a:cxnLst/>
            <a:rect l="l" t="t" r="r" b="b"/>
            <a:pathLst>
              <a:path w="1415" h="2153" extrusionOk="0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63"/>
          <p:cNvSpPr/>
          <p:nvPr/>
        </p:nvSpPr>
        <p:spPr>
          <a:xfrm>
            <a:off x="1240224" y="3746766"/>
            <a:ext cx="72996" cy="98352"/>
          </a:xfrm>
          <a:custGeom>
            <a:avLst/>
            <a:gdLst/>
            <a:ahLst/>
            <a:cxnLst/>
            <a:rect l="l" t="t" r="r" b="b"/>
            <a:pathLst>
              <a:path w="1385" h="1866" extrusionOk="0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63"/>
          <p:cNvSpPr/>
          <p:nvPr/>
        </p:nvSpPr>
        <p:spPr>
          <a:xfrm>
            <a:off x="1233214" y="2706600"/>
            <a:ext cx="435501" cy="1097476"/>
          </a:xfrm>
          <a:custGeom>
            <a:avLst/>
            <a:gdLst/>
            <a:ahLst/>
            <a:cxnLst/>
            <a:rect l="l" t="t" r="r" b="b"/>
            <a:pathLst>
              <a:path w="8263" h="20822" extrusionOk="0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63"/>
          <p:cNvSpPr/>
          <p:nvPr/>
        </p:nvSpPr>
        <p:spPr>
          <a:xfrm>
            <a:off x="1848087" y="2200880"/>
            <a:ext cx="114581" cy="113532"/>
          </a:xfrm>
          <a:custGeom>
            <a:avLst/>
            <a:gdLst/>
            <a:ahLst/>
            <a:cxnLst/>
            <a:rect l="l" t="t" r="r" b="b"/>
            <a:pathLst>
              <a:path w="2174" h="2154" extrusionOk="0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3"/>
          <p:cNvSpPr/>
          <p:nvPr/>
        </p:nvSpPr>
        <p:spPr>
          <a:xfrm>
            <a:off x="1302892" y="2184699"/>
            <a:ext cx="357762" cy="521962"/>
          </a:xfrm>
          <a:custGeom>
            <a:avLst/>
            <a:gdLst/>
            <a:ahLst/>
            <a:cxnLst/>
            <a:rect l="l" t="t" r="r" b="b"/>
            <a:pathLst>
              <a:path w="6788" h="9903" extrusionOk="0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3"/>
          <p:cNvSpPr/>
          <p:nvPr/>
        </p:nvSpPr>
        <p:spPr>
          <a:xfrm>
            <a:off x="1430389" y="2087403"/>
            <a:ext cx="83801" cy="145420"/>
          </a:xfrm>
          <a:custGeom>
            <a:avLst/>
            <a:gdLst/>
            <a:ahLst/>
            <a:cxnLst/>
            <a:rect l="l" t="t" r="r" b="b"/>
            <a:pathLst>
              <a:path w="1590" h="2759" extrusionOk="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3"/>
          <p:cNvSpPr/>
          <p:nvPr/>
        </p:nvSpPr>
        <p:spPr>
          <a:xfrm>
            <a:off x="1406091" y="1967495"/>
            <a:ext cx="76791" cy="106575"/>
          </a:xfrm>
          <a:custGeom>
            <a:avLst/>
            <a:gdLst/>
            <a:ahLst/>
            <a:cxnLst/>
            <a:rect l="l" t="t" r="r" b="b"/>
            <a:pathLst>
              <a:path w="1457" h="2022" extrusionOk="0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3"/>
          <p:cNvSpPr/>
          <p:nvPr/>
        </p:nvSpPr>
        <p:spPr>
          <a:xfrm>
            <a:off x="1438506" y="1977193"/>
            <a:ext cx="132448" cy="178837"/>
          </a:xfrm>
          <a:custGeom>
            <a:avLst/>
            <a:gdLst/>
            <a:ahLst/>
            <a:cxnLst/>
            <a:rect l="l" t="t" r="r" b="b"/>
            <a:pathLst>
              <a:path w="2513" h="3393" extrusionOk="0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63"/>
          <p:cNvSpPr/>
          <p:nvPr/>
        </p:nvSpPr>
        <p:spPr>
          <a:xfrm>
            <a:off x="1414735" y="2049032"/>
            <a:ext cx="31939" cy="40585"/>
          </a:xfrm>
          <a:custGeom>
            <a:avLst/>
            <a:gdLst/>
            <a:ahLst/>
            <a:cxnLst/>
            <a:rect l="l" t="t" r="r" b="b"/>
            <a:pathLst>
              <a:path w="606" h="770" extrusionOk="0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63"/>
          <p:cNvSpPr/>
          <p:nvPr/>
        </p:nvSpPr>
        <p:spPr>
          <a:xfrm>
            <a:off x="1429335" y="1931707"/>
            <a:ext cx="188631" cy="85597"/>
          </a:xfrm>
          <a:custGeom>
            <a:avLst/>
            <a:gdLst/>
            <a:ahLst/>
            <a:cxnLst/>
            <a:rect l="l" t="t" r="r" b="b"/>
            <a:pathLst>
              <a:path w="3579" h="1624" extrusionOk="0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63"/>
          <p:cNvSpPr/>
          <p:nvPr/>
        </p:nvSpPr>
        <p:spPr>
          <a:xfrm>
            <a:off x="1422852" y="2174421"/>
            <a:ext cx="60031" cy="77269"/>
          </a:xfrm>
          <a:custGeom>
            <a:avLst/>
            <a:gdLst/>
            <a:ahLst/>
            <a:cxnLst/>
            <a:rect l="l" t="t" r="r" b="b"/>
            <a:pathLst>
              <a:path w="1139" h="1466" extrusionOk="0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63"/>
          <p:cNvSpPr/>
          <p:nvPr/>
        </p:nvSpPr>
        <p:spPr>
          <a:xfrm>
            <a:off x="1482832" y="2174949"/>
            <a:ext cx="47593" cy="74528"/>
          </a:xfrm>
          <a:custGeom>
            <a:avLst/>
            <a:gdLst/>
            <a:ahLst/>
            <a:cxnLst/>
            <a:rect l="l" t="t" r="r" b="b"/>
            <a:pathLst>
              <a:path w="903" h="1414" extrusionOk="0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3"/>
          <p:cNvSpPr/>
          <p:nvPr/>
        </p:nvSpPr>
        <p:spPr>
          <a:xfrm>
            <a:off x="1307741" y="2710975"/>
            <a:ext cx="101088" cy="133508"/>
          </a:xfrm>
          <a:custGeom>
            <a:avLst/>
            <a:gdLst/>
            <a:ahLst/>
            <a:cxnLst/>
            <a:rect l="l" t="t" r="r" b="b"/>
            <a:pathLst>
              <a:path w="1918" h="2533" extrusionOk="0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63"/>
          <p:cNvSpPr/>
          <p:nvPr/>
        </p:nvSpPr>
        <p:spPr>
          <a:xfrm>
            <a:off x="1202381" y="2218695"/>
            <a:ext cx="166495" cy="559332"/>
          </a:xfrm>
          <a:custGeom>
            <a:avLst/>
            <a:gdLst/>
            <a:ahLst/>
            <a:cxnLst/>
            <a:rect l="l" t="t" r="r" b="b"/>
            <a:pathLst>
              <a:path w="3159" h="10612" extrusionOk="0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63"/>
          <p:cNvSpPr/>
          <p:nvPr/>
        </p:nvSpPr>
        <p:spPr>
          <a:xfrm>
            <a:off x="1566213" y="2248211"/>
            <a:ext cx="326771" cy="360203"/>
          </a:xfrm>
          <a:custGeom>
            <a:avLst/>
            <a:gdLst/>
            <a:ahLst/>
            <a:cxnLst/>
            <a:rect l="l" t="t" r="r" b="b"/>
            <a:pathLst>
              <a:path w="6200" h="6834" extrusionOk="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63"/>
          <p:cNvSpPr/>
          <p:nvPr/>
        </p:nvSpPr>
        <p:spPr>
          <a:xfrm>
            <a:off x="1575226" y="3839688"/>
            <a:ext cx="217250" cy="65937"/>
          </a:xfrm>
          <a:custGeom>
            <a:avLst/>
            <a:gdLst/>
            <a:ahLst/>
            <a:cxnLst/>
            <a:rect l="l" t="t" r="r" b="b"/>
            <a:pathLst>
              <a:path w="4122" h="1251" extrusionOk="0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3"/>
          <p:cNvSpPr/>
          <p:nvPr/>
        </p:nvSpPr>
        <p:spPr>
          <a:xfrm>
            <a:off x="1209971" y="3827038"/>
            <a:ext cx="107044" cy="78587"/>
          </a:xfrm>
          <a:custGeom>
            <a:avLst/>
            <a:gdLst/>
            <a:ahLst/>
            <a:cxnLst/>
            <a:rect l="l" t="t" r="r" b="b"/>
            <a:pathLst>
              <a:path w="2031" h="1491" extrusionOk="0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3"/>
          <p:cNvSpPr/>
          <p:nvPr/>
        </p:nvSpPr>
        <p:spPr>
          <a:xfrm>
            <a:off x="1357443" y="2768215"/>
            <a:ext cx="69254" cy="91395"/>
          </a:xfrm>
          <a:custGeom>
            <a:avLst/>
            <a:gdLst/>
            <a:ahLst/>
            <a:cxnLst/>
            <a:rect l="l" t="t" r="r" b="b"/>
            <a:pathLst>
              <a:path w="1314" h="1734" extrusionOk="0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>
            <a:off x="1365560" y="2706600"/>
            <a:ext cx="283711" cy="20609"/>
          </a:xfrm>
          <a:custGeom>
            <a:avLst/>
            <a:gdLst/>
            <a:ahLst/>
            <a:cxnLst/>
            <a:rect l="l" t="t" r="r" b="b"/>
            <a:pathLst>
              <a:path w="5383" h="391" extrusionOk="0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/>
          <p:cNvSpPr/>
          <p:nvPr/>
        </p:nvSpPr>
        <p:spPr>
          <a:xfrm>
            <a:off x="1506602" y="2857921"/>
            <a:ext cx="39476" cy="278875"/>
          </a:xfrm>
          <a:custGeom>
            <a:avLst/>
            <a:gdLst/>
            <a:ahLst/>
            <a:cxnLst/>
            <a:rect l="l" t="t" r="r" b="b"/>
            <a:pathLst>
              <a:path w="749" h="5291" extrusionOk="0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/>
          <p:cNvSpPr/>
          <p:nvPr/>
        </p:nvSpPr>
        <p:spPr>
          <a:xfrm>
            <a:off x="1654655" y="2329484"/>
            <a:ext cx="26511" cy="144840"/>
          </a:xfrm>
          <a:custGeom>
            <a:avLst/>
            <a:gdLst/>
            <a:ahLst/>
            <a:cxnLst/>
            <a:rect l="l" t="t" r="r" b="b"/>
            <a:pathLst>
              <a:path w="503" h="2748" extrusionOk="0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/>
          <p:cNvSpPr/>
          <p:nvPr/>
        </p:nvSpPr>
        <p:spPr>
          <a:xfrm>
            <a:off x="1339629" y="2366221"/>
            <a:ext cx="18447" cy="130293"/>
          </a:xfrm>
          <a:custGeom>
            <a:avLst/>
            <a:gdLst/>
            <a:ahLst/>
            <a:cxnLst/>
            <a:rect l="l" t="t" r="r" b="b"/>
            <a:pathLst>
              <a:path w="350" h="2472" extrusionOk="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63"/>
          <p:cNvSpPr/>
          <p:nvPr/>
        </p:nvSpPr>
        <p:spPr>
          <a:xfrm>
            <a:off x="3929937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63"/>
          <p:cNvSpPr/>
          <p:nvPr/>
        </p:nvSpPr>
        <p:spPr>
          <a:xfrm>
            <a:off x="3598730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3"/>
          <p:cNvSpPr/>
          <p:nvPr/>
        </p:nvSpPr>
        <p:spPr>
          <a:xfrm>
            <a:off x="3256666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3"/>
          <p:cNvSpPr/>
          <p:nvPr/>
        </p:nvSpPr>
        <p:spPr>
          <a:xfrm>
            <a:off x="3665720" y="2867619"/>
            <a:ext cx="493319" cy="440424"/>
          </a:xfrm>
          <a:custGeom>
            <a:avLst/>
            <a:gdLst/>
            <a:ahLst/>
            <a:cxnLst/>
            <a:rect l="l" t="t" r="r" b="b"/>
            <a:pathLst>
              <a:path w="9360" h="8356" extrusionOk="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63"/>
          <p:cNvSpPr/>
          <p:nvPr/>
        </p:nvSpPr>
        <p:spPr>
          <a:xfrm>
            <a:off x="3306420" y="3307983"/>
            <a:ext cx="714311" cy="28726"/>
          </a:xfrm>
          <a:custGeom>
            <a:avLst/>
            <a:gdLst/>
            <a:ahLst/>
            <a:cxnLst/>
            <a:rect l="l" t="t" r="r" b="b"/>
            <a:pathLst>
              <a:path w="13553" h="545" extrusionOk="0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63"/>
          <p:cNvSpPr/>
          <p:nvPr/>
        </p:nvSpPr>
        <p:spPr>
          <a:xfrm>
            <a:off x="3715422" y="3307983"/>
            <a:ext cx="305320" cy="28726"/>
          </a:xfrm>
          <a:custGeom>
            <a:avLst/>
            <a:gdLst/>
            <a:ahLst/>
            <a:cxnLst/>
            <a:rect l="l" t="t" r="r" b="b"/>
            <a:pathLst>
              <a:path w="5793" h="545" extrusionOk="0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63"/>
          <p:cNvSpPr/>
          <p:nvPr/>
        </p:nvSpPr>
        <p:spPr>
          <a:xfrm>
            <a:off x="3566316" y="3322583"/>
            <a:ext cx="150209" cy="581996"/>
          </a:xfrm>
          <a:custGeom>
            <a:avLst/>
            <a:gdLst/>
            <a:ahLst/>
            <a:cxnLst/>
            <a:rect l="l" t="t" r="r" b="b"/>
            <a:pathLst>
              <a:path w="2850" h="11042" extrusionOk="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63"/>
          <p:cNvSpPr/>
          <p:nvPr/>
        </p:nvSpPr>
        <p:spPr>
          <a:xfrm>
            <a:off x="3714315" y="2467049"/>
            <a:ext cx="301051" cy="312766"/>
          </a:xfrm>
          <a:custGeom>
            <a:avLst/>
            <a:gdLst/>
            <a:ahLst/>
            <a:cxnLst/>
            <a:rect l="l" t="t" r="r" b="b"/>
            <a:pathLst>
              <a:path w="5712" h="5934" extrusionOk="0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63"/>
          <p:cNvSpPr/>
          <p:nvPr/>
        </p:nvSpPr>
        <p:spPr>
          <a:xfrm>
            <a:off x="3518195" y="2719514"/>
            <a:ext cx="276701" cy="310816"/>
          </a:xfrm>
          <a:custGeom>
            <a:avLst/>
            <a:gdLst/>
            <a:ahLst/>
            <a:cxnLst/>
            <a:rect l="l" t="t" r="r" b="b"/>
            <a:pathLst>
              <a:path w="5250" h="5897" extrusionOk="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63"/>
          <p:cNvSpPr/>
          <p:nvPr/>
        </p:nvSpPr>
        <p:spPr>
          <a:xfrm>
            <a:off x="3708939" y="2705441"/>
            <a:ext cx="304793" cy="389719"/>
          </a:xfrm>
          <a:custGeom>
            <a:avLst/>
            <a:gdLst/>
            <a:ahLst/>
            <a:cxnLst/>
            <a:rect l="l" t="t" r="r" b="b"/>
            <a:pathLst>
              <a:path w="5783" h="7394" extrusionOk="0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63"/>
          <p:cNvSpPr/>
          <p:nvPr/>
        </p:nvSpPr>
        <p:spPr>
          <a:xfrm>
            <a:off x="3708939" y="2874102"/>
            <a:ext cx="239386" cy="95190"/>
          </a:xfrm>
          <a:custGeom>
            <a:avLst/>
            <a:gdLst/>
            <a:ahLst/>
            <a:cxnLst/>
            <a:rect l="l" t="t" r="r" b="b"/>
            <a:pathLst>
              <a:path w="4542" h="1806" extrusionOk="0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63"/>
          <p:cNvSpPr/>
          <p:nvPr/>
        </p:nvSpPr>
        <p:spPr>
          <a:xfrm>
            <a:off x="3954235" y="2754195"/>
            <a:ext cx="59504" cy="340965"/>
          </a:xfrm>
          <a:custGeom>
            <a:avLst/>
            <a:gdLst/>
            <a:ahLst/>
            <a:cxnLst/>
            <a:rect l="l" t="t" r="r" b="b"/>
            <a:pathLst>
              <a:path w="1129" h="6469" extrusionOk="0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63"/>
          <p:cNvSpPr/>
          <p:nvPr/>
        </p:nvSpPr>
        <p:spPr>
          <a:xfrm>
            <a:off x="3673837" y="2980991"/>
            <a:ext cx="229109" cy="49334"/>
          </a:xfrm>
          <a:custGeom>
            <a:avLst/>
            <a:gdLst/>
            <a:ahLst/>
            <a:cxnLst/>
            <a:rect l="l" t="t" r="r" b="b"/>
            <a:pathLst>
              <a:path w="4347" h="936" extrusionOk="0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63"/>
          <p:cNvSpPr/>
          <p:nvPr/>
        </p:nvSpPr>
        <p:spPr>
          <a:xfrm>
            <a:off x="3895889" y="2734640"/>
            <a:ext cx="203230" cy="301118"/>
          </a:xfrm>
          <a:custGeom>
            <a:avLst/>
            <a:gdLst/>
            <a:ahLst/>
            <a:cxnLst/>
            <a:rect l="l" t="t" r="r" b="b"/>
            <a:pathLst>
              <a:path w="3856" h="5713" extrusionOk="0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63"/>
          <p:cNvSpPr/>
          <p:nvPr/>
        </p:nvSpPr>
        <p:spPr>
          <a:xfrm>
            <a:off x="3411201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63"/>
          <p:cNvSpPr/>
          <p:nvPr/>
        </p:nvSpPr>
        <p:spPr>
          <a:xfrm>
            <a:off x="3311269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328802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63"/>
          <p:cNvSpPr/>
          <p:nvPr/>
        </p:nvSpPr>
        <p:spPr>
          <a:xfrm>
            <a:off x="3510078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63"/>
          <p:cNvSpPr/>
          <p:nvPr/>
        </p:nvSpPr>
        <p:spPr>
          <a:xfrm>
            <a:off x="3410147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63"/>
          <p:cNvSpPr/>
          <p:nvPr/>
        </p:nvSpPr>
        <p:spPr>
          <a:xfrm>
            <a:off x="337936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63"/>
          <p:cNvSpPr/>
          <p:nvPr/>
        </p:nvSpPr>
        <p:spPr>
          <a:xfrm>
            <a:off x="3797539" y="2705388"/>
            <a:ext cx="115160" cy="71524"/>
          </a:xfrm>
          <a:custGeom>
            <a:avLst/>
            <a:gdLst/>
            <a:ahLst/>
            <a:cxnLst/>
            <a:rect l="l" t="t" r="r" b="b"/>
            <a:pathLst>
              <a:path w="2185" h="1357" extrusionOk="0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63"/>
          <p:cNvSpPr/>
          <p:nvPr/>
        </p:nvSpPr>
        <p:spPr>
          <a:xfrm>
            <a:off x="3811031" y="2634761"/>
            <a:ext cx="89230" cy="86493"/>
          </a:xfrm>
          <a:custGeom>
            <a:avLst/>
            <a:gdLst/>
            <a:ahLst/>
            <a:cxnLst/>
            <a:rect l="l" t="t" r="r" b="b"/>
            <a:pathLst>
              <a:path w="1693" h="1641" extrusionOk="0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63"/>
          <p:cNvSpPr/>
          <p:nvPr/>
        </p:nvSpPr>
        <p:spPr>
          <a:xfrm>
            <a:off x="3826211" y="2639610"/>
            <a:ext cx="59978" cy="41481"/>
          </a:xfrm>
          <a:custGeom>
            <a:avLst/>
            <a:gdLst/>
            <a:ahLst/>
            <a:cxnLst/>
            <a:rect l="l" t="t" r="r" b="b"/>
            <a:pathLst>
              <a:path w="1138" h="787" extrusionOk="0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63"/>
          <p:cNvSpPr/>
          <p:nvPr/>
        </p:nvSpPr>
        <p:spPr>
          <a:xfrm>
            <a:off x="3741354" y="2497935"/>
            <a:ext cx="181516" cy="179574"/>
          </a:xfrm>
          <a:custGeom>
            <a:avLst/>
            <a:gdLst/>
            <a:ahLst/>
            <a:cxnLst/>
            <a:rect l="l" t="t" r="r" b="b"/>
            <a:pathLst>
              <a:path w="3444" h="3407" extrusionOk="0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63"/>
          <p:cNvSpPr/>
          <p:nvPr/>
        </p:nvSpPr>
        <p:spPr>
          <a:xfrm>
            <a:off x="3799700" y="2482228"/>
            <a:ext cx="125438" cy="103939"/>
          </a:xfrm>
          <a:custGeom>
            <a:avLst/>
            <a:gdLst/>
            <a:ahLst/>
            <a:cxnLst/>
            <a:rect l="l" t="t" r="r" b="b"/>
            <a:pathLst>
              <a:path w="2380" h="1972" extrusionOk="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3"/>
          <p:cNvSpPr/>
          <p:nvPr/>
        </p:nvSpPr>
        <p:spPr>
          <a:xfrm>
            <a:off x="3292348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3"/>
          <p:cNvSpPr/>
          <p:nvPr/>
        </p:nvSpPr>
        <p:spPr>
          <a:xfrm>
            <a:off x="3572799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63"/>
          <p:cNvSpPr/>
          <p:nvPr/>
        </p:nvSpPr>
        <p:spPr>
          <a:xfrm>
            <a:off x="3368561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63"/>
          <p:cNvSpPr/>
          <p:nvPr/>
        </p:nvSpPr>
        <p:spPr>
          <a:xfrm>
            <a:off x="4336251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63"/>
          <p:cNvSpPr/>
          <p:nvPr/>
        </p:nvSpPr>
        <p:spPr>
          <a:xfrm>
            <a:off x="2406775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63"/>
          <p:cNvSpPr/>
          <p:nvPr/>
        </p:nvSpPr>
        <p:spPr>
          <a:xfrm>
            <a:off x="1814039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63"/>
          <p:cNvSpPr/>
          <p:nvPr/>
        </p:nvSpPr>
        <p:spPr>
          <a:xfrm>
            <a:off x="3650066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63"/>
          <p:cNvSpPr/>
          <p:nvPr/>
        </p:nvSpPr>
        <p:spPr>
          <a:xfrm>
            <a:off x="1814039" y="3035701"/>
            <a:ext cx="2760477" cy="40005"/>
          </a:xfrm>
          <a:custGeom>
            <a:avLst/>
            <a:gdLst/>
            <a:ahLst/>
            <a:cxnLst/>
            <a:rect l="l" t="t" r="r" b="b"/>
            <a:pathLst>
              <a:path w="52376" h="759" extrusionOk="0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63"/>
          <p:cNvSpPr/>
          <p:nvPr/>
        </p:nvSpPr>
        <p:spPr>
          <a:xfrm>
            <a:off x="3928303" y="3035701"/>
            <a:ext cx="646796" cy="40005"/>
          </a:xfrm>
          <a:custGeom>
            <a:avLst/>
            <a:gdLst/>
            <a:ahLst/>
            <a:cxnLst/>
            <a:rect l="l" t="t" r="r" b="b"/>
            <a:pathLst>
              <a:path w="12272" h="759" extrusionOk="0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63"/>
          <p:cNvSpPr/>
          <p:nvPr/>
        </p:nvSpPr>
        <p:spPr>
          <a:xfrm>
            <a:off x="2411097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63"/>
          <p:cNvSpPr/>
          <p:nvPr/>
        </p:nvSpPr>
        <p:spPr>
          <a:xfrm>
            <a:off x="2197109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63"/>
          <p:cNvSpPr/>
          <p:nvPr/>
        </p:nvSpPr>
        <p:spPr>
          <a:xfrm>
            <a:off x="2401346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279;p48"/>
          <p:cNvSpPr txBox="1">
            <a:spLocks/>
          </p:cNvSpPr>
          <p:nvPr/>
        </p:nvSpPr>
        <p:spPr>
          <a:xfrm>
            <a:off x="4615636" y="1520511"/>
            <a:ext cx="3871500" cy="213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/>
              <a:t>03</a:t>
            </a:r>
            <a:br>
              <a:rPr lang="en-US" dirty="0" smtClean="0"/>
            </a:br>
            <a:r>
              <a:rPr lang="en-US" dirty="0" smtClean="0"/>
              <a:t> CUSTOMER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8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5056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Update </a:t>
            </a:r>
            <a:r>
              <a:rPr lang="en-IN" sz="2400" dirty="0"/>
              <a:t>gender and age based on customer id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85" y="1264666"/>
            <a:ext cx="658269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"/>
          <p:cNvSpPr txBox="1">
            <a:spLocks noGrp="1"/>
          </p:cNvSpPr>
          <p:nvPr>
            <p:ph type="title"/>
          </p:nvPr>
        </p:nvSpPr>
        <p:spPr>
          <a:xfrm>
            <a:off x="887750" y="457200"/>
            <a:ext cx="749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765" name="Google Shape;765;p41"/>
          <p:cNvSpPr txBox="1">
            <a:spLocks noGrp="1"/>
          </p:cNvSpPr>
          <p:nvPr>
            <p:ph type="subTitle" idx="1"/>
          </p:nvPr>
        </p:nvSpPr>
        <p:spPr>
          <a:xfrm>
            <a:off x="887750" y="1408975"/>
            <a:ext cx="7492200" cy="2695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A Loan Management System </a:t>
            </a:r>
            <a:r>
              <a:rPr lang="en-US" dirty="0" smtClean="0"/>
              <a:t>is designed </a:t>
            </a:r>
            <a:r>
              <a:rPr lang="en-US" dirty="0"/>
              <a:t>to manage and process loan applications, </a:t>
            </a:r>
            <a:r>
              <a:rPr lang="en-US" dirty="0" smtClean="0"/>
              <a:t>customer data, </a:t>
            </a:r>
            <a:r>
              <a:rPr lang="en-US" dirty="0"/>
              <a:t>and repayments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Purpose:</a:t>
            </a:r>
            <a:r>
              <a:rPr lang="en-US" dirty="0"/>
              <a:t> To streamline the loan process, manage customer data, and ensure efficient tracking of loan statuses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Importance:</a:t>
            </a:r>
            <a:r>
              <a:rPr lang="en-US" dirty="0"/>
              <a:t> Enhances operational efficiency, reduces errors, and provides better financial oversight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279;p48"/>
          <p:cNvSpPr txBox="1">
            <a:spLocks/>
          </p:cNvSpPr>
          <p:nvPr/>
        </p:nvSpPr>
        <p:spPr>
          <a:xfrm>
            <a:off x="3942876" y="749158"/>
            <a:ext cx="4924603" cy="368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"/>
              <a:buNone/>
              <a:defRPr sz="4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 smtClean="0"/>
              <a:t>04</a:t>
            </a:r>
            <a:br>
              <a:rPr lang="en-US" dirty="0" smtClean="0"/>
            </a:br>
            <a:r>
              <a:rPr lang="en-US" dirty="0" smtClean="0"/>
              <a:t> COUNTRY STATE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05</a:t>
            </a:r>
          </a:p>
          <a:p>
            <a:r>
              <a:rPr lang="en-US" dirty="0" smtClean="0"/>
              <a:t>REGION INFO</a:t>
            </a:r>
          </a:p>
        </p:txBody>
      </p:sp>
      <p:sp>
        <p:nvSpPr>
          <p:cNvPr id="118" name="Google Shape;3154;p70"/>
          <p:cNvSpPr/>
          <p:nvPr/>
        </p:nvSpPr>
        <p:spPr>
          <a:xfrm>
            <a:off x="925158" y="989704"/>
            <a:ext cx="2926080" cy="3440215"/>
          </a:xfrm>
          <a:custGeom>
            <a:avLst/>
            <a:gdLst/>
            <a:ahLst/>
            <a:cxnLst/>
            <a:rect l="l" t="t" r="r" b="b"/>
            <a:pathLst>
              <a:path w="129302" h="152092" extrusionOk="0">
                <a:moveTo>
                  <a:pt x="97270" y="1644"/>
                </a:moveTo>
                <a:cubicBezTo>
                  <a:pt x="97347" y="1644"/>
                  <a:pt x="97424" y="1648"/>
                  <a:pt x="97503" y="1657"/>
                </a:cubicBezTo>
                <a:cubicBezTo>
                  <a:pt x="97555" y="1674"/>
                  <a:pt x="97607" y="1692"/>
                  <a:pt x="97642" y="1709"/>
                </a:cubicBezTo>
                <a:lnTo>
                  <a:pt x="95601" y="2170"/>
                </a:lnTo>
                <a:lnTo>
                  <a:pt x="95601" y="2170"/>
                </a:lnTo>
                <a:cubicBezTo>
                  <a:pt x="96129" y="1917"/>
                  <a:pt x="96661" y="1644"/>
                  <a:pt x="97270" y="1644"/>
                </a:cubicBezTo>
                <a:close/>
                <a:moveTo>
                  <a:pt x="95473" y="2210"/>
                </a:moveTo>
                <a:lnTo>
                  <a:pt x="95447" y="2227"/>
                </a:lnTo>
                <a:lnTo>
                  <a:pt x="95429" y="2227"/>
                </a:lnTo>
                <a:lnTo>
                  <a:pt x="95464" y="2210"/>
                </a:lnTo>
                <a:close/>
                <a:moveTo>
                  <a:pt x="68358" y="8951"/>
                </a:moveTo>
                <a:cubicBezTo>
                  <a:pt x="68553" y="8951"/>
                  <a:pt x="68761" y="9049"/>
                  <a:pt x="68989" y="9313"/>
                </a:cubicBezTo>
                <a:cubicBezTo>
                  <a:pt x="69208" y="9280"/>
                  <a:pt x="69420" y="9268"/>
                  <a:pt x="69634" y="9268"/>
                </a:cubicBezTo>
                <a:cubicBezTo>
                  <a:pt x="69758" y="9268"/>
                  <a:pt x="69882" y="9272"/>
                  <a:pt x="70008" y="9278"/>
                </a:cubicBezTo>
                <a:cubicBezTo>
                  <a:pt x="70061" y="9286"/>
                  <a:pt x="70117" y="9289"/>
                  <a:pt x="70177" y="9289"/>
                </a:cubicBezTo>
                <a:cubicBezTo>
                  <a:pt x="70522" y="9289"/>
                  <a:pt x="70965" y="9176"/>
                  <a:pt x="71318" y="9176"/>
                </a:cubicBezTo>
                <a:cubicBezTo>
                  <a:pt x="71841" y="9176"/>
                  <a:pt x="72167" y="9425"/>
                  <a:pt x="71685" y="10661"/>
                </a:cubicBezTo>
                <a:cubicBezTo>
                  <a:pt x="71581" y="10937"/>
                  <a:pt x="71823" y="11265"/>
                  <a:pt x="72151" y="11386"/>
                </a:cubicBezTo>
                <a:cubicBezTo>
                  <a:pt x="72428" y="11438"/>
                  <a:pt x="72722" y="11490"/>
                  <a:pt x="72998" y="11507"/>
                </a:cubicBezTo>
                <a:cubicBezTo>
                  <a:pt x="72652" y="11922"/>
                  <a:pt x="72359" y="12406"/>
                  <a:pt x="71927" y="12717"/>
                </a:cubicBezTo>
                <a:cubicBezTo>
                  <a:pt x="71831" y="12786"/>
                  <a:pt x="71741" y="12813"/>
                  <a:pt x="71654" y="12813"/>
                </a:cubicBezTo>
                <a:cubicBezTo>
                  <a:pt x="71349" y="12813"/>
                  <a:pt x="71090" y="12473"/>
                  <a:pt x="70821" y="12406"/>
                </a:cubicBezTo>
                <a:cubicBezTo>
                  <a:pt x="69127" y="11939"/>
                  <a:pt x="69334" y="10488"/>
                  <a:pt x="68989" y="9313"/>
                </a:cubicBezTo>
                <a:lnTo>
                  <a:pt x="67330" y="9520"/>
                </a:lnTo>
                <a:cubicBezTo>
                  <a:pt x="67668" y="9295"/>
                  <a:pt x="67992" y="8951"/>
                  <a:pt x="68358" y="8951"/>
                </a:cubicBezTo>
                <a:close/>
                <a:moveTo>
                  <a:pt x="51546" y="12467"/>
                </a:moveTo>
                <a:cubicBezTo>
                  <a:pt x="51593" y="12467"/>
                  <a:pt x="51647" y="12470"/>
                  <a:pt x="51707" y="12475"/>
                </a:cubicBezTo>
                <a:cubicBezTo>
                  <a:pt x="51897" y="12648"/>
                  <a:pt x="52157" y="12890"/>
                  <a:pt x="52433" y="13115"/>
                </a:cubicBezTo>
                <a:cubicBezTo>
                  <a:pt x="52260" y="13270"/>
                  <a:pt x="52053" y="13374"/>
                  <a:pt x="51845" y="13460"/>
                </a:cubicBezTo>
                <a:cubicBezTo>
                  <a:pt x="51802" y="13467"/>
                  <a:pt x="51764" y="13470"/>
                  <a:pt x="51729" y="13470"/>
                </a:cubicBezTo>
                <a:cubicBezTo>
                  <a:pt x="51300" y="13470"/>
                  <a:pt x="51439" y="13007"/>
                  <a:pt x="51327" y="12752"/>
                </a:cubicBezTo>
                <a:cubicBezTo>
                  <a:pt x="51225" y="12548"/>
                  <a:pt x="51295" y="12467"/>
                  <a:pt x="51546" y="12467"/>
                </a:cubicBezTo>
                <a:close/>
                <a:moveTo>
                  <a:pt x="55481" y="12549"/>
                </a:moveTo>
                <a:cubicBezTo>
                  <a:pt x="55526" y="12549"/>
                  <a:pt x="55570" y="12553"/>
                  <a:pt x="55613" y="12562"/>
                </a:cubicBezTo>
                <a:lnTo>
                  <a:pt x="54576" y="13789"/>
                </a:lnTo>
                <a:lnTo>
                  <a:pt x="53954" y="13184"/>
                </a:lnTo>
                <a:cubicBezTo>
                  <a:pt x="54420" y="12976"/>
                  <a:pt x="54870" y="12752"/>
                  <a:pt x="55336" y="12562"/>
                </a:cubicBezTo>
                <a:cubicBezTo>
                  <a:pt x="55388" y="12553"/>
                  <a:pt x="55436" y="12549"/>
                  <a:pt x="55481" y="12549"/>
                </a:cubicBezTo>
                <a:close/>
                <a:moveTo>
                  <a:pt x="116966" y="0"/>
                </a:moveTo>
                <a:cubicBezTo>
                  <a:pt x="112339" y="0"/>
                  <a:pt x="107712" y="747"/>
                  <a:pt x="103085" y="1035"/>
                </a:cubicBezTo>
                <a:cubicBezTo>
                  <a:pt x="101910" y="1104"/>
                  <a:pt x="100735" y="983"/>
                  <a:pt x="99542" y="1260"/>
                </a:cubicBezTo>
                <a:cubicBezTo>
                  <a:pt x="99533" y="1262"/>
                  <a:pt x="99523" y="1263"/>
                  <a:pt x="99512" y="1263"/>
                </a:cubicBezTo>
                <a:cubicBezTo>
                  <a:pt x="99194" y="1263"/>
                  <a:pt x="98389" y="307"/>
                  <a:pt x="97503" y="240"/>
                </a:cubicBezTo>
                <a:cubicBezTo>
                  <a:pt x="96554" y="172"/>
                  <a:pt x="95607" y="143"/>
                  <a:pt x="94661" y="143"/>
                </a:cubicBezTo>
                <a:cubicBezTo>
                  <a:pt x="91541" y="143"/>
                  <a:pt x="88432" y="459"/>
                  <a:pt x="85303" y="724"/>
                </a:cubicBezTo>
                <a:cubicBezTo>
                  <a:pt x="83379" y="875"/>
                  <a:pt x="81549" y="1637"/>
                  <a:pt x="79578" y="1637"/>
                </a:cubicBezTo>
                <a:cubicBezTo>
                  <a:pt x="79300" y="1637"/>
                  <a:pt x="79020" y="1622"/>
                  <a:pt x="78736" y="1588"/>
                </a:cubicBezTo>
                <a:cubicBezTo>
                  <a:pt x="78573" y="1568"/>
                  <a:pt x="78403" y="1557"/>
                  <a:pt x="78229" y="1557"/>
                </a:cubicBezTo>
                <a:cubicBezTo>
                  <a:pt x="77349" y="1557"/>
                  <a:pt x="76386" y="1840"/>
                  <a:pt x="75953" y="2677"/>
                </a:cubicBezTo>
                <a:cubicBezTo>
                  <a:pt x="75538" y="3489"/>
                  <a:pt x="76333" y="4163"/>
                  <a:pt x="76956" y="4750"/>
                </a:cubicBezTo>
                <a:cubicBezTo>
                  <a:pt x="77215" y="4992"/>
                  <a:pt x="77232" y="5511"/>
                  <a:pt x="77370" y="5891"/>
                </a:cubicBezTo>
                <a:cubicBezTo>
                  <a:pt x="77348" y="5890"/>
                  <a:pt x="77325" y="5889"/>
                  <a:pt x="77301" y="5889"/>
                </a:cubicBezTo>
                <a:cubicBezTo>
                  <a:pt x="77154" y="5889"/>
                  <a:pt x="76988" y="5912"/>
                  <a:pt x="76844" y="5912"/>
                </a:cubicBezTo>
                <a:cubicBezTo>
                  <a:pt x="76726" y="5912"/>
                  <a:pt x="76623" y="5896"/>
                  <a:pt x="76558" y="5839"/>
                </a:cubicBezTo>
                <a:cubicBezTo>
                  <a:pt x="76285" y="5586"/>
                  <a:pt x="76034" y="5489"/>
                  <a:pt x="75796" y="5489"/>
                </a:cubicBezTo>
                <a:cubicBezTo>
                  <a:pt x="75417" y="5489"/>
                  <a:pt x="75070" y="5733"/>
                  <a:pt x="74709" y="5977"/>
                </a:cubicBezTo>
                <a:lnTo>
                  <a:pt x="74709" y="5995"/>
                </a:lnTo>
                <a:lnTo>
                  <a:pt x="74692" y="5995"/>
                </a:lnTo>
                <a:cubicBezTo>
                  <a:pt x="74415" y="6358"/>
                  <a:pt x="73707" y="6479"/>
                  <a:pt x="73897" y="7066"/>
                </a:cubicBezTo>
                <a:cubicBezTo>
                  <a:pt x="74104" y="7654"/>
                  <a:pt x="74761" y="7671"/>
                  <a:pt x="75331" y="7723"/>
                </a:cubicBezTo>
                <a:lnTo>
                  <a:pt x="75625" y="7723"/>
                </a:lnTo>
                <a:lnTo>
                  <a:pt x="77146" y="7982"/>
                </a:lnTo>
                <a:cubicBezTo>
                  <a:pt x="76904" y="8068"/>
                  <a:pt x="76662" y="8120"/>
                  <a:pt x="76403" y="8120"/>
                </a:cubicBezTo>
                <a:cubicBezTo>
                  <a:pt x="76178" y="8103"/>
                  <a:pt x="75970" y="7930"/>
                  <a:pt x="75729" y="7861"/>
                </a:cubicBezTo>
                <a:cubicBezTo>
                  <a:pt x="75594" y="7823"/>
                  <a:pt x="75464" y="7807"/>
                  <a:pt x="75337" y="7807"/>
                </a:cubicBezTo>
                <a:cubicBezTo>
                  <a:pt x="74777" y="7807"/>
                  <a:pt x="74273" y="8116"/>
                  <a:pt x="73724" y="8172"/>
                </a:cubicBezTo>
                <a:cubicBezTo>
                  <a:pt x="73717" y="8173"/>
                  <a:pt x="73710" y="8174"/>
                  <a:pt x="73702" y="8174"/>
                </a:cubicBezTo>
                <a:cubicBezTo>
                  <a:pt x="73450" y="8174"/>
                  <a:pt x="72913" y="7613"/>
                  <a:pt x="72946" y="7394"/>
                </a:cubicBezTo>
                <a:cubicBezTo>
                  <a:pt x="73102" y="6479"/>
                  <a:pt x="73810" y="6098"/>
                  <a:pt x="74674" y="5995"/>
                </a:cubicBezTo>
                <a:lnTo>
                  <a:pt x="74674" y="5977"/>
                </a:lnTo>
                <a:cubicBezTo>
                  <a:pt x="74726" y="5545"/>
                  <a:pt x="74830" y="5113"/>
                  <a:pt x="74951" y="4681"/>
                </a:cubicBezTo>
                <a:cubicBezTo>
                  <a:pt x="75072" y="4370"/>
                  <a:pt x="75435" y="4076"/>
                  <a:pt x="75124" y="3748"/>
                </a:cubicBezTo>
                <a:cubicBezTo>
                  <a:pt x="74832" y="3467"/>
                  <a:pt x="74483" y="3396"/>
                  <a:pt x="74119" y="3396"/>
                </a:cubicBezTo>
                <a:cubicBezTo>
                  <a:pt x="73856" y="3396"/>
                  <a:pt x="73587" y="3433"/>
                  <a:pt x="73326" y="3454"/>
                </a:cubicBezTo>
                <a:cubicBezTo>
                  <a:pt x="72946" y="3506"/>
                  <a:pt x="72756" y="3748"/>
                  <a:pt x="72704" y="4180"/>
                </a:cubicBezTo>
                <a:cubicBezTo>
                  <a:pt x="72601" y="5252"/>
                  <a:pt x="72134" y="6098"/>
                  <a:pt x="70959" y="6340"/>
                </a:cubicBezTo>
                <a:cubicBezTo>
                  <a:pt x="70855" y="6427"/>
                  <a:pt x="70769" y="6513"/>
                  <a:pt x="70665" y="6617"/>
                </a:cubicBezTo>
                <a:cubicBezTo>
                  <a:pt x="70786" y="6859"/>
                  <a:pt x="70924" y="7083"/>
                  <a:pt x="71097" y="7291"/>
                </a:cubicBezTo>
                <a:cubicBezTo>
                  <a:pt x="71304" y="7412"/>
                  <a:pt x="71546" y="7515"/>
                  <a:pt x="71788" y="7567"/>
                </a:cubicBezTo>
                <a:cubicBezTo>
                  <a:pt x="71650" y="7550"/>
                  <a:pt x="71512" y="7541"/>
                  <a:pt x="71374" y="7541"/>
                </a:cubicBezTo>
                <a:cubicBezTo>
                  <a:pt x="71235" y="7541"/>
                  <a:pt x="71097" y="7550"/>
                  <a:pt x="70959" y="7567"/>
                </a:cubicBezTo>
                <a:cubicBezTo>
                  <a:pt x="70569" y="7671"/>
                  <a:pt x="70173" y="7708"/>
                  <a:pt x="69775" y="7708"/>
                </a:cubicBezTo>
                <a:cubicBezTo>
                  <a:pt x="68812" y="7708"/>
                  <a:pt x="67832" y="7494"/>
                  <a:pt x="66868" y="7494"/>
                </a:cubicBezTo>
                <a:cubicBezTo>
                  <a:pt x="66108" y="7494"/>
                  <a:pt x="65357" y="7627"/>
                  <a:pt x="64634" y="8103"/>
                </a:cubicBezTo>
                <a:cubicBezTo>
                  <a:pt x="64271" y="8345"/>
                  <a:pt x="63580" y="8379"/>
                  <a:pt x="63666" y="8863"/>
                </a:cubicBezTo>
                <a:cubicBezTo>
                  <a:pt x="63752" y="9382"/>
                  <a:pt x="64167" y="9900"/>
                  <a:pt x="64547" y="10315"/>
                </a:cubicBezTo>
                <a:cubicBezTo>
                  <a:pt x="64666" y="10447"/>
                  <a:pt x="64798" y="10498"/>
                  <a:pt x="64939" y="10498"/>
                </a:cubicBezTo>
                <a:cubicBezTo>
                  <a:pt x="65148" y="10498"/>
                  <a:pt x="65375" y="10387"/>
                  <a:pt x="65602" y="10263"/>
                </a:cubicBezTo>
                <a:cubicBezTo>
                  <a:pt x="66124" y="9977"/>
                  <a:pt x="66711" y="9789"/>
                  <a:pt x="67269" y="9556"/>
                </a:cubicBezTo>
                <a:lnTo>
                  <a:pt x="67269" y="9556"/>
                </a:lnTo>
                <a:cubicBezTo>
                  <a:pt x="66173" y="11022"/>
                  <a:pt x="64072" y="10911"/>
                  <a:pt x="62975" y="11974"/>
                </a:cubicBezTo>
                <a:cubicBezTo>
                  <a:pt x="62086" y="12850"/>
                  <a:pt x="61268" y="13162"/>
                  <a:pt x="60357" y="13162"/>
                </a:cubicBezTo>
                <a:cubicBezTo>
                  <a:pt x="59993" y="13162"/>
                  <a:pt x="59613" y="13112"/>
                  <a:pt x="59207" y="13028"/>
                </a:cubicBezTo>
                <a:cubicBezTo>
                  <a:pt x="58430" y="12873"/>
                  <a:pt x="57687" y="12510"/>
                  <a:pt x="56926" y="12233"/>
                </a:cubicBezTo>
                <a:cubicBezTo>
                  <a:pt x="57173" y="12050"/>
                  <a:pt x="57402" y="11981"/>
                  <a:pt x="57619" y="11981"/>
                </a:cubicBezTo>
                <a:cubicBezTo>
                  <a:pt x="58162" y="11981"/>
                  <a:pt x="58632" y="12416"/>
                  <a:pt x="59138" y="12613"/>
                </a:cubicBezTo>
                <a:cubicBezTo>
                  <a:pt x="59332" y="12687"/>
                  <a:pt x="59512" y="12718"/>
                  <a:pt x="59680" y="12718"/>
                </a:cubicBezTo>
                <a:cubicBezTo>
                  <a:pt x="60502" y="12718"/>
                  <a:pt x="61062" y="11967"/>
                  <a:pt x="61765" y="11680"/>
                </a:cubicBezTo>
                <a:cubicBezTo>
                  <a:pt x="62404" y="11421"/>
                  <a:pt x="61903" y="10851"/>
                  <a:pt x="61661" y="10384"/>
                </a:cubicBezTo>
                <a:cubicBezTo>
                  <a:pt x="61454" y="9987"/>
                  <a:pt x="61921" y="9745"/>
                  <a:pt x="62249" y="9537"/>
                </a:cubicBezTo>
                <a:cubicBezTo>
                  <a:pt x="62664" y="9295"/>
                  <a:pt x="63441" y="9226"/>
                  <a:pt x="63182" y="8518"/>
                </a:cubicBezTo>
                <a:cubicBezTo>
                  <a:pt x="63018" y="8098"/>
                  <a:pt x="62703" y="8030"/>
                  <a:pt x="62354" y="8030"/>
                </a:cubicBezTo>
                <a:cubicBezTo>
                  <a:pt x="62187" y="8030"/>
                  <a:pt x="62013" y="8045"/>
                  <a:pt x="61845" y="8045"/>
                </a:cubicBezTo>
                <a:cubicBezTo>
                  <a:pt x="61771" y="8045"/>
                  <a:pt x="61698" y="8042"/>
                  <a:pt x="61627" y="8034"/>
                </a:cubicBezTo>
                <a:cubicBezTo>
                  <a:pt x="61564" y="8027"/>
                  <a:pt x="61502" y="8024"/>
                  <a:pt x="61440" y="8024"/>
                </a:cubicBezTo>
                <a:cubicBezTo>
                  <a:pt x="60620" y="8024"/>
                  <a:pt x="59973" y="8583"/>
                  <a:pt x="59080" y="8583"/>
                </a:cubicBezTo>
                <a:cubicBezTo>
                  <a:pt x="59004" y="8583"/>
                  <a:pt x="58925" y="8579"/>
                  <a:pt x="58844" y="8570"/>
                </a:cubicBezTo>
                <a:cubicBezTo>
                  <a:pt x="57410" y="8414"/>
                  <a:pt x="56391" y="7671"/>
                  <a:pt x="55181" y="7187"/>
                </a:cubicBezTo>
                <a:cubicBezTo>
                  <a:pt x="54440" y="6892"/>
                  <a:pt x="53723" y="6767"/>
                  <a:pt x="53025" y="6767"/>
                </a:cubicBezTo>
                <a:cubicBezTo>
                  <a:pt x="51022" y="6767"/>
                  <a:pt x="49177" y="7799"/>
                  <a:pt x="47370" y="8812"/>
                </a:cubicBezTo>
                <a:cubicBezTo>
                  <a:pt x="46903" y="9071"/>
                  <a:pt x="46765" y="9434"/>
                  <a:pt x="46972" y="9969"/>
                </a:cubicBezTo>
                <a:cubicBezTo>
                  <a:pt x="47155" y="10426"/>
                  <a:pt x="47351" y="10748"/>
                  <a:pt x="47819" y="10748"/>
                </a:cubicBezTo>
                <a:cubicBezTo>
                  <a:pt x="47883" y="10748"/>
                  <a:pt x="47952" y="10742"/>
                  <a:pt x="48026" y="10730"/>
                </a:cubicBezTo>
                <a:lnTo>
                  <a:pt x="50498" y="10280"/>
                </a:lnTo>
                <a:cubicBezTo>
                  <a:pt x="50618" y="10263"/>
                  <a:pt x="50739" y="10229"/>
                  <a:pt x="50878" y="10194"/>
                </a:cubicBezTo>
                <a:lnTo>
                  <a:pt x="50878" y="10194"/>
                </a:lnTo>
                <a:cubicBezTo>
                  <a:pt x="50878" y="10298"/>
                  <a:pt x="50860" y="10401"/>
                  <a:pt x="50860" y="10505"/>
                </a:cubicBezTo>
                <a:cubicBezTo>
                  <a:pt x="50614" y="11663"/>
                  <a:pt x="50148" y="12321"/>
                  <a:pt x="49280" y="12321"/>
                </a:cubicBezTo>
                <a:cubicBezTo>
                  <a:pt x="48931" y="12321"/>
                  <a:pt x="48517" y="12214"/>
                  <a:pt x="48026" y="11991"/>
                </a:cubicBezTo>
                <a:cubicBezTo>
                  <a:pt x="46374" y="11254"/>
                  <a:pt x="44693" y="10979"/>
                  <a:pt x="42955" y="10979"/>
                </a:cubicBezTo>
                <a:cubicBezTo>
                  <a:pt x="42002" y="10979"/>
                  <a:pt x="41033" y="11062"/>
                  <a:pt x="40042" y="11196"/>
                </a:cubicBezTo>
                <a:cubicBezTo>
                  <a:pt x="38536" y="11404"/>
                  <a:pt x="37062" y="12285"/>
                  <a:pt x="35569" y="12285"/>
                </a:cubicBezTo>
                <a:cubicBezTo>
                  <a:pt x="35195" y="12285"/>
                  <a:pt x="34820" y="12230"/>
                  <a:pt x="34443" y="12095"/>
                </a:cubicBezTo>
                <a:cubicBezTo>
                  <a:pt x="32698" y="11490"/>
                  <a:pt x="30900" y="11110"/>
                  <a:pt x="29068" y="10920"/>
                </a:cubicBezTo>
                <a:cubicBezTo>
                  <a:pt x="27080" y="10698"/>
                  <a:pt x="25171" y="10202"/>
                  <a:pt x="23146" y="10202"/>
                </a:cubicBezTo>
                <a:cubicBezTo>
                  <a:pt x="22337" y="10202"/>
                  <a:pt x="21510" y="10281"/>
                  <a:pt x="20652" y="10488"/>
                </a:cubicBezTo>
                <a:cubicBezTo>
                  <a:pt x="18383" y="11055"/>
                  <a:pt x="16215" y="12269"/>
                  <a:pt x="13793" y="12269"/>
                </a:cubicBezTo>
                <a:cubicBezTo>
                  <a:pt x="13559" y="12269"/>
                  <a:pt x="13322" y="12258"/>
                  <a:pt x="13083" y="12233"/>
                </a:cubicBezTo>
                <a:cubicBezTo>
                  <a:pt x="13049" y="12230"/>
                  <a:pt x="13015" y="12229"/>
                  <a:pt x="12982" y="12229"/>
                </a:cubicBezTo>
                <a:cubicBezTo>
                  <a:pt x="12473" y="12229"/>
                  <a:pt x="12176" y="12605"/>
                  <a:pt x="12323" y="13287"/>
                </a:cubicBezTo>
                <a:cubicBezTo>
                  <a:pt x="12498" y="14071"/>
                  <a:pt x="12325" y="14707"/>
                  <a:pt x="11687" y="14707"/>
                </a:cubicBezTo>
                <a:cubicBezTo>
                  <a:pt x="11510" y="14707"/>
                  <a:pt x="11296" y="14658"/>
                  <a:pt x="11044" y="14549"/>
                </a:cubicBezTo>
                <a:cubicBezTo>
                  <a:pt x="10655" y="14378"/>
                  <a:pt x="10292" y="14308"/>
                  <a:pt x="9947" y="14308"/>
                </a:cubicBezTo>
                <a:cubicBezTo>
                  <a:pt x="9034" y="14308"/>
                  <a:pt x="8242" y="14801"/>
                  <a:pt x="7415" y="15240"/>
                </a:cubicBezTo>
                <a:cubicBezTo>
                  <a:pt x="6965" y="15482"/>
                  <a:pt x="6672" y="15914"/>
                  <a:pt x="6879" y="16467"/>
                </a:cubicBezTo>
                <a:cubicBezTo>
                  <a:pt x="7027" y="16886"/>
                  <a:pt x="7334" y="16988"/>
                  <a:pt x="7700" y="16988"/>
                </a:cubicBezTo>
                <a:cubicBezTo>
                  <a:pt x="7802" y="16988"/>
                  <a:pt x="7910" y="16980"/>
                  <a:pt x="8020" y="16968"/>
                </a:cubicBezTo>
                <a:cubicBezTo>
                  <a:pt x="8305" y="16929"/>
                  <a:pt x="8590" y="16910"/>
                  <a:pt x="8875" y="16910"/>
                </a:cubicBezTo>
                <a:cubicBezTo>
                  <a:pt x="8970" y="16910"/>
                  <a:pt x="9065" y="16912"/>
                  <a:pt x="9160" y="16917"/>
                </a:cubicBezTo>
                <a:cubicBezTo>
                  <a:pt x="9186" y="16919"/>
                  <a:pt x="9214" y="16920"/>
                  <a:pt x="9242" y="16920"/>
                </a:cubicBezTo>
                <a:cubicBezTo>
                  <a:pt x="9458" y="16920"/>
                  <a:pt x="9735" y="16862"/>
                  <a:pt x="9947" y="16862"/>
                </a:cubicBezTo>
                <a:cubicBezTo>
                  <a:pt x="10131" y="16862"/>
                  <a:pt x="10266" y="16906"/>
                  <a:pt x="10266" y="17072"/>
                </a:cubicBezTo>
                <a:cubicBezTo>
                  <a:pt x="10266" y="17498"/>
                  <a:pt x="9728" y="17637"/>
                  <a:pt x="9291" y="17637"/>
                </a:cubicBezTo>
                <a:cubicBezTo>
                  <a:pt x="9214" y="17637"/>
                  <a:pt x="9141" y="17633"/>
                  <a:pt x="9074" y="17625"/>
                </a:cubicBezTo>
                <a:cubicBezTo>
                  <a:pt x="8873" y="17604"/>
                  <a:pt x="8677" y="17594"/>
                  <a:pt x="8484" y="17594"/>
                </a:cubicBezTo>
                <a:cubicBezTo>
                  <a:pt x="6314" y="17594"/>
                  <a:pt x="4587" y="18859"/>
                  <a:pt x="2714" y="19716"/>
                </a:cubicBezTo>
                <a:cubicBezTo>
                  <a:pt x="1193" y="20407"/>
                  <a:pt x="2351" y="21548"/>
                  <a:pt x="2282" y="22429"/>
                </a:cubicBezTo>
                <a:cubicBezTo>
                  <a:pt x="2264" y="22814"/>
                  <a:pt x="2455" y="22907"/>
                  <a:pt x="2706" y="22907"/>
                </a:cubicBezTo>
                <a:cubicBezTo>
                  <a:pt x="2939" y="22907"/>
                  <a:pt x="3223" y="22827"/>
                  <a:pt x="3440" y="22827"/>
                </a:cubicBezTo>
                <a:cubicBezTo>
                  <a:pt x="3665" y="22827"/>
                  <a:pt x="3872" y="22982"/>
                  <a:pt x="4079" y="23069"/>
                </a:cubicBezTo>
                <a:cubicBezTo>
                  <a:pt x="3924" y="23242"/>
                  <a:pt x="3751" y="23380"/>
                  <a:pt x="3544" y="23501"/>
                </a:cubicBezTo>
                <a:cubicBezTo>
                  <a:pt x="2610" y="23881"/>
                  <a:pt x="1643" y="24192"/>
                  <a:pt x="709" y="24589"/>
                </a:cubicBezTo>
                <a:cubicBezTo>
                  <a:pt x="329" y="24745"/>
                  <a:pt x="1" y="25142"/>
                  <a:pt x="226" y="25609"/>
                </a:cubicBezTo>
                <a:cubicBezTo>
                  <a:pt x="325" y="25816"/>
                  <a:pt x="462" y="25880"/>
                  <a:pt x="615" y="25880"/>
                </a:cubicBezTo>
                <a:cubicBezTo>
                  <a:pt x="807" y="25880"/>
                  <a:pt x="1026" y="25778"/>
                  <a:pt x="1228" y="25730"/>
                </a:cubicBezTo>
                <a:cubicBezTo>
                  <a:pt x="2248" y="25454"/>
                  <a:pt x="3354" y="25350"/>
                  <a:pt x="4252" y="24866"/>
                </a:cubicBezTo>
                <a:cubicBezTo>
                  <a:pt x="4601" y="24679"/>
                  <a:pt x="4965" y="24620"/>
                  <a:pt x="5336" y="24620"/>
                </a:cubicBezTo>
                <a:cubicBezTo>
                  <a:pt x="5952" y="24620"/>
                  <a:pt x="6585" y="24782"/>
                  <a:pt x="7191" y="24782"/>
                </a:cubicBezTo>
                <a:cubicBezTo>
                  <a:pt x="7702" y="24782"/>
                  <a:pt x="8195" y="24667"/>
                  <a:pt x="8642" y="24244"/>
                </a:cubicBezTo>
                <a:cubicBezTo>
                  <a:pt x="9143" y="23760"/>
                  <a:pt x="9627" y="23276"/>
                  <a:pt x="10128" y="22809"/>
                </a:cubicBezTo>
                <a:cubicBezTo>
                  <a:pt x="10518" y="22438"/>
                  <a:pt x="10935" y="22335"/>
                  <a:pt x="11366" y="22335"/>
                </a:cubicBezTo>
                <a:cubicBezTo>
                  <a:pt x="11904" y="22335"/>
                  <a:pt x="12465" y="22495"/>
                  <a:pt x="13026" y="22495"/>
                </a:cubicBezTo>
                <a:cubicBezTo>
                  <a:pt x="13270" y="22495"/>
                  <a:pt x="13515" y="22465"/>
                  <a:pt x="13757" y="22377"/>
                </a:cubicBezTo>
                <a:cubicBezTo>
                  <a:pt x="14876" y="21972"/>
                  <a:pt x="15968" y="21278"/>
                  <a:pt x="17215" y="21278"/>
                </a:cubicBezTo>
                <a:cubicBezTo>
                  <a:pt x="17721" y="21278"/>
                  <a:pt x="18252" y="21392"/>
                  <a:pt x="18820" y="21686"/>
                </a:cubicBezTo>
                <a:cubicBezTo>
                  <a:pt x="20272" y="22429"/>
                  <a:pt x="22242" y="22343"/>
                  <a:pt x="21966" y="24780"/>
                </a:cubicBezTo>
                <a:cubicBezTo>
                  <a:pt x="21914" y="25212"/>
                  <a:pt x="22104" y="25868"/>
                  <a:pt x="22415" y="26127"/>
                </a:cubicBezTo>
                <a:cubicBezTo>
                  <a:pt x="23746" y="27251"/>
                  <a:pt x="23659" y="29411"/>
                  <a:pt x="23210" y="29981"/>
                </a:cubicBezTo>
                <a:cubicBezTo>
                  <a:pt x="22052" y="31485"/>
                  <a:pt x="22484" y="32573"/>
                  <a:pt x="22985" y="33973"/>
                </a:cubicBezTo>
                <a:cubicBezTo>
                  <a:pt x="23124" y="34405"/>
                  <a:pt x="22795" y="35045"/>
                  <a:pt x="22553" y="35529"/>
                </a:cubicBezTo>
                <a:cubicBezTo>
                  <a:pt x="21447" y="37844"/>
                  <a:pt x="19356" y="39469"/>
                  <a:pt x="18233" y="41802"/>
                </a:cubicBezTo>
                <a:cubicBezTo>
                  <a:pt x="17455" y="43409"/>
                  <a:pt x="17058" y="48783"/>
                  <a:pt x="18354" y="49734"/>
                </a:cubicBezTo>
                <a:cubicBezTo>
                  <a:pt x="20220" y="51116"/>
                  <a:pt x="19927" y="52862"/>
                  <a:pt x="20238" y="54659"/>
                </a:cubicBezTo>
                <a:cubicBezTo>
                  <a:pt x="20428" y="55748"/>
                  <a:pt x="20410" y="57528"/>
                  <a:pt x="20687" y="57752"/>
                </a:cubicBezTo>
                <a:cubicBezTo>
                  <a:pt x="22380" y="59083"/>
                  <a:pt x="22242" y="61364"/>
                  <a:pt x="23625" y="62764"/>
                </a:cubicBezTo>
                <a:cubicBezTo>
                  <a:pt x="23915" y="63066"/>
                  <a:pt x="24197" y="63258"/>
                  <a:pt x="24508" y="63258"/>
                </a:cubicBezTo>
                <a:cubicBezTo>
                  <a:pt x="24660" y="63258"/>
                  <a:pt x="24820" y="63212"/>
                  <a:pt x="24990" y="63110"/>
                </a:cubicBezTo>
                <a:cubicBezTo>
                  <a:pt x="25508" y="62816"/>
                  <a:pt x="25526" y="62246"/>
                  <a:pt x="25197" y="61831"/>
                </a:cubicBezTo>
                <a:cubicBezTo>
                  <a:pt x="23607" y="59671"/>
                  <a:pt x="23746" y="56888"/>
                  <a:pt x="22536" y="54590"/>
                </a:cubicBezTo>
                <a:cubicBezTo>
                  <a:pt x="22415" y="54348"/>
                  <a:pt x="22605" y="53933"/>
                  <a:pt x="22692" y="53605"/>
                </a:cubicBezTo>
                <a:cubicBezTo>
                  <a:pt x="22704" y="53568"/>
                  <a:pt x="22878" y="53539"/>
                  <a:pt x="22981" y="53539"/>
                </a:cubicBezTo>
                <a:cubicBezTo>
                  <a:pt x="23021" y="53539"/>
                  <a:pt x="23050" y="53543"/>
                  <a:pt x="23054" y="53553"/>
                </a:cubicBezTo>
                <a:cubicBezTo>
                  <a:pt x="23175" y="53812"/>
                  <a:pt x="23366" y="54106"/>
                  <a:pt x="23366" y="54400"/>
                </a:cubicBezTo>
                <a:cubicBezTo>
                  <a:pt x="23383" y="56819"/>
                  <a:pt x="24973" y="58617"/>
                  <a:pt x="26027" y="60569"/>
                </a:cubicBezTo>
                <a:cubicBezTo>
                  <a:pt x="26977" y="62297"/>
                  <a:pt x="28654" y="63663"/>
                  <a:pt x="27720" y="65978"/>
                </a:cubicBezTo>
                <a:cubicBezTo>
                  <a:pt x="27530" y="66445"/>
                  <a:pt x="27928" y="66791"/>
                  <a:pt x="28273" y="67136"/>
                </a:cubicBezTo>
                <a:cubicBezTo>
                  <a:pt x="29138" y="68000"/>
                  <a:pt x="30226" y="68536"/>
                  <a:pt x="31246" y="69193"/>
                </a:cubicBezTo>
                <a:cubicBezTo>
                  <a:pt x="32910" y="70222"/>
                  <a:pt x="34447" y="71516"/>
                  <a:pt x="36422" y="71516"/>
                </a:cubicBezTo>
                <a:cubicBezTo>
                  <a:pt x="36867" y="71516"/>
                  <a:pt x="37334" y="71451"/>
                  <a:pt x="37830" y="71301"/>
                </a:cubicBezTo>
                <a:cubicBezTo>
                  <a:pt x="37930" y="71272"/>
                  <a:pt x="38022" y="71258"/>
                  <a:pt x="38107" y="71258"/>
                </a:cubicBezTo>
                <a:cubicBezTo>
                  <a:pt x="38527" y="71258"/>
                  <a:pt x="38793" y="71582"/>
                  <a:pt x="39023" y="71941"/>
                </a:cubicBezTo>
                <a:cubicBezTo>
                  <a:pt x="39748" y="73098"/>
                  <a:pt x="40768" y="73721"/>
                  <a:pt x="42116" y="74032"/>
                </a:cubicBezTo>
                <a:cubicBezTo>
                  <a:pt x="43585" y="74360"/>
                  <a:pt x="45296" y="74775"/>
                  <a:pt x="45745" y="76399"/>
                </a:cubicBezTo>
                <a:cubicBezTo>
                  <a:pt x="46194" y="78110"/>
                  <a:pt x="47439" y="79112"/>
                  <a:pt x="48648" y="79907"/>
                </a:cubicBezTo>
                <a:cubicBezTo>
                  <a:pt x="49237" y="80296"/>
                  <a:pt x="50039" y="81326"/>
                  <a:pt x="50895" y="81326"/>
                </a:cubicBezTo>
                <a:cubicBezTo>
                  <a:pt x="51372" y="81326"/>
                  <a:pt x="51865" y="81007"/>
                  <a:pt x="52347" y="80080"/>
                </a:cubicBezTo>
                <a:cubicBezTo>
                  <a:pt x="52462" y="79850"/>
                  <a:pt x="52631" y="79714"/>
                  <a:pt x="52813" y="79714"/>
                </a:cubicBezTo>
                <a:cubicBezTo>
                  <a:pt x="53013" y="79714"/>
                  <a:pt x="53228" y="79880"/>
                  <a:pt x="53401" y="80270"/>
                </a:cubicBezTo>
                <a:cubicBezTo>
                  <a:pt x="54593" y="83156"/>
                  <a:pt x="53919" y="85697"/>
                  <a:pt x="51621" y="87943"/>
                </a:cubicBezTo>
                <a:cubicBezTo>
                  <a:pt x="50498" y="89049"/>
                  <a:pt x="49806" y="90604"/>
                  <a:pt x="50774" y="92194"/>
                </a:cubicBezTo>
                <a:cubicBezTo>
                  <a:pt x="51085" y="92730"/>
                  <a:pt x="51068" y="92886"/>
                  <a:pt x="50688" y="93283"/>
                </a:cubicBezTo>
                <a:cubicBezTo>
                  <a:pt x="49685" y="94337"/>
                  <a:pt x="49703" y="95875"/>
                  <a:pt x="50567" y="96636"/>
                </a:cubicBezTo>
                <a:cubicBezTo>
                  <a:pt x="52208" y="98087"/>
                  <a:pt x="52986" y="99971"/>
                  <a:pt x="53971" y="101803"/>
                </a:cubicBezTo>
                <a:cubicBezTo>
                  <a:pt x="55440" y="104516"/>
                  <a:pt x="56771" y="107281"/>
                  <a:pt x="59933" y="108629"/>
                </a:cubicBezTo>
                <a:cubicBezTo>
                  <a:pt x="61661" y="109372"/>
                  <a:pt x="62629" y="111014"/>
                  <a:pt x="62664" y="113122"/>
                </a:cubicBezTo>
                <a:cubicBezTo>
                  <a:pt x="62716" y="116319"/>
                  <a:pt x="62871" y="119516"/>
                  <a:pt x="63096" y="122713"/>
                </a:cubicBezTo>
                <a:cubicBezTo>
                  <a:pt x="63251" y="125115"/>
                  <a:pt x="64426" y="127431"/>
                  <a:pt x="63631" y="129920"/>
                </a:cubicBezTo>
                <a:cubicBezTo>
                  <a:pt x="63303" y="130922"/>
                  <a:pt x="63459" y="131907"/>
                  <a:pt x="63839" y="132875"/>
                </a:cubicBezTo>
                <a:cubicBezTo>
                  <a:pt x="64323" y="134067"/>
                  <a:pt x="64461" y="135363"/>
                  <a:pt x="64288" y="136642"/>
                </a:cubicBezTo>
                <a:cubicBezTo>
                  <a:pt x="64184" y="137593"/>
                  <a:pt x="64582" y="138664"/>
                  <a:pt x="65653" y="139148"/>
                </a:cubicBezTo>
                <a:cubicBezTo>
                  <a:pt x="65680" y="139159"/>
                  <a:pt x="65711" y="139163"/>
                  <a:pt x="65743" y="139163"/>
                </a:cubicBezTo>
                <a:cubicBezTo>
                  <a:pt x="65886" y="139163"/>
                  <a:pt x="66069" y="139076"/>
                  <a:pt x="66205" y="139076"/>
                </a:cubicBezTo>
                <a:cubicBezTo>
                  <a:pt x="66332" y="139076"/>
                  <a:pt x="66419" y="139151"/>
                  <a:pt x="66397" y="139442"/>
                </a:cubicBezTo>
                <a:cubicBezTo>
                  <a:pt x="66362" y="139995"/>
                  <a:pt x="67071" y="140565"/>
                  <a:pt x="66293" y="141135"/>
                </a:cubicBezTo>
                <a:cubicBezTo>
                  <a:pt x="65895" y="141412"/>
                  <a:pt x="65360" y="142259"/>
                  <a:pt x="65774" y="142414"/>
                </a:cubicBezTo>
                <a:cubicBezTo>
                  <a:pt x="66898" y="142846"/>
                  <a:pt x="66500" y="143797"/>
                  <a:pt x="66777" y="144488"/>
                </a:cubicBezTo>
                <a:cubicBezTo>
                  <a:pt x="67468" y="146164"/>
                  <a:pt x="68505" y="147668"/>
                  <a:pt x="69801" y="148929"/>
                </a:cubicBezTo>
                <a:cubicBezTo>
                  <a:pt x="71823" y="150906"/>
                  <a:pt x="74091" y="152091"/>
                  <a:pt x="76808" y="152091"/>
                </a:cubicBezTo>
                <a:cubicBezTo>
                  <a:pt x="77226" y="152091"/>
                  <a:pt x="77656" y="152063"/>
                  <a:pt x="78096" y="152005"/>
                </a:cubicBezTo>
                <a:cubicBezTo>
                  <a:pt x="78355" y="151953"/>
                  <a:pt x="78580" y="151781"/>
                  <a:pt x="78718" y="151556"/>
                </a:cubicBezTo>
                <a:cubicBezTo>
                  <a:pt x="78874" y="151262"/>
                  <a:pt x="78615" y="151038"/>
                  <a:pt x="78355" y="150882"/>
                </a:cubicBezTo>
                <a:cubicBezTo>
                  <a:pt x="77595" y="150415"/>
                  <a:pt x="76835" y="149914"/>
                  <a:pt x="76040" y="149482"/>
                </a:cubicBezTo>
                <a:cubicBezTo>
                  <a:pt x="73914" y="148342"/>
                  <a:pt x="73551" y="146648"/>
                  <a:pt x="74899" y="144695"/>
                </a:cubicBezTo>
                <a:cubicBezTo>
                  <a:pt x="75608" y="143658"/>
                  <a:pt x="75694" y="142570"/>
                  <a:pt x="74173" y="142017"/>
                </a:cubicBezTo>
                <a:cubicBezTo>
                  <a:pt x="73707" y="141861"/>
                  <a:pt x="72929" y="141550"/>
                  <a:pt x="73551" y="140997"/>
                </a:cubicBezTo>
                <a:cubicBezTo>
                  <a:pt x="74260" y="140340"/>
                  <a:pt x="74260" y="139597"/>
                  <a:pt x="74415" y="138837"/>
                </a:cubicBezTo>
                <a:cubicBezTo>
                  <a:pt x="74605" y="137783"/>
                  <a:pt x="73534" y="136193"/>
                  <a:pt x="75677" y="135985"/>
                </a:cubicBezTo>
                <a:cubicBezTo>
                  <a:pt x="75746" y="135985"/>
                  <a:pt x="75850" y="135588"/>
                  <a:pt x="75798" y="135432"/>
                </a:cubicBezTo>
                <a:cubicBezTo>
                  <a:pt x="75444" y="134260"/>
                  <a:pt x="75867" y="133923"/>
                  <a:pt x="76900" y="133923"/>
                </a:cubicBezTo>
                <a:cubicBezTo>
                  <a:pt x="76978" y="133923"/>
                  <a:pt x="77060" y="133925"/>
                  <a:pt x="77146" y="133929"/>
                </a:cubicBezTo>
                <a:cubicBezTo>
                  <a:pt x="77188" y="133931"/>
                  <a:pt x="77231" y="133932"/>
                  <a:pt x="77272" y="133932"/>
                </a:cubicBezTo>
                <a:cubicBezTo>
                  <a:pt x="78202" y="133932"/>
                  <a:pt x="78980" y="133388"/>
                  <a:pt x="79427" y="132512"/>
                </a:cubicBezTo>
                <a:cubicBezTo>
                  <a:pt x="79859" y="131648"/>
                  <a:pt x="79738" y="130836"/>
                  <a:pt x="79047" y="130110"/>
                </a:cubicBezTo>
                <a:cubicBezTo>
                  <a:pt x="78857" y="129902"/>
                  <a:pt x="78822" y="129557"/>
                  <a:pt x="78701" y="129280"/>
                </a:cubicBezTo>
                <a:lnTo>
                  <a:pt x="78701" y="129280"/>
                </a:lnTo>
                <a:cubicBezTo>
                  <a:pt x="78977" y="129298"/>
                  <a:pt x="79237" y="129332"/>
                  <a:pt x="79513" y="129384"/>
                </a:cubicBezTo>
                <a:cubicBezTo>
                  <a:pt x="79669" y="129427"/>
                  <a:pt x="79830" y="129448"/>
                  <a:pt x="79991" y="129448"/>
                </a:cubicBezTo>
                <a:cubicBezTo>
                  <a:pt x="80347" y="129448"/>
                  <a:pt x="80702" y="129344"/>
                  <a:pt x="80999" y="129142"/>
                </a:cubicBezTo>
                <a:cubicBezTo>
                  <a:pt x="82900" y="128001"/>
                  <a:pt x="83350" y="125841"/>
                  <a:pt x="84473" y="124148"/>
                </a:cubicBezTo>
                <a:cubicBezTo>
                  <a:pt x="85216" y="123024"/>
                  <a:pt x="86149" y="121815"/>
                  <a:pt x="85544" y="120225"/>
                </a:cubicBezTo>
                <a:cubicBezTo>
                  <a:pt x="85026" y="118808"/>
                  <a:pt x="85959" y="118186"/>
                  <a:pt x="86927" y="117356"/>
                </a:cubicBezTo>
                <a:cubicBezTo>
                  <a:pt x="88258" y="116233"/>
                  <a:pt x="90314" y="116371"/>
                  <a:pt x="91230" y="115213"/>
                </a:cubicBezTo>
                <a:cubicBezTo>
                  <a:pt x="93096" y="112846"/>
                  <a:pt x="93788" y="109908"/>
                  <a:pt x="93874" y="106866"/>
                </a:cubicBezTo>
                <a:cubicBezTo>
                  <a:pt x="93909" y="105743"/>
                  <a:pt x="93563" y="104637"/>
                  <a:pt x="94635" y="103635"/>
                </a:cubicBezTo>
                <a:cubicBezTo>
                  <a:pt x="95637" y="102650"/>
                  <a:pt x="96432" y="101492"/>
                  <a:pt x="97002" y="100213"/>
                </a:cubicBezTo>
                <a:cubicBezTo>
                  <a:pt x="98350" y="97189"/>
                  <a:pt x="97555" y="95668"/>
                  <a:pt x="93770" y="93404"/>
                </a:cubicBezTo>
                <a:cubicBezTo>
                  <a:pt x="92864" y="92866"/>
                  <a:pt x="92012" y="92178"/>
                  <a:pt x="90923" y="92178"/>
                </a:cubicBezTo>
                <a:cubicBezTo>
                  <a:pt x="90787" y="92178"/>
                  <a:pt x="90648" y="92189"/>
                  <a:pt x="90504" y="92212"/>
                </a:cubicBezTo>
                <a:cubicBezTo>
                  <a:pt x="90375" y="92232"/>
                  <a:pt x="90250" y="92241"/>
                  <a:pt x="90128" y="92241"/>
                </a:cubicBezTo>
                <a:cubicBezTo>
                  <a:pt x="89316" y="92241"/>
                  <a:pt x="88640" y="91827"/>
                  <a:pt x="87964" y="91451"/>
                </a:cubicBezTo>
                <a:cubicBezTo>
                  <a:pt x="86720" y="90760"/>
                  <a:pt x="85423" y="90190"/>
                  <a:pt x="84076" y="89740"/>
                </a:cubicBezTo>
                <a:cubicBezTo>
                  <a:pt x="83419" y="89533"/>
                  <a:pt x="82365" y="89412"/>
                  <a:pt x="82226" y="88306"/>
                </a:cubicBezTo>
                <a:cubicBezTo>
                  <a:pt x="81898" y="85511"/>
                  <a:pt x="80349" y="82231"/>
                  <a:pt x="77208" y="82231"/>
                </a:cubicBezTo>
                <a:cubicBezTo>
                  <a:pt x="77047" y="82231"/>
                  <a:pt x="76883" y="82240"/>
                  <a:pt x="76714" y="82258"/>
                </a:cubicBezTo>
                <a:cubicBezTo>
                  <a:pt x="76610" y="82274"/>
                  <a:pt x="76507" y="82282"/>
                  <a:pt x="76405" y="82282"/>
                </a:cubicBezTo>
                <a:cubicBezTo>
                  <a:pt x="75873" y="82282"/>
                  <a:pt x="75365" y="82061"/>
                  <a:pt x="75003" y="81670"/>
                </a:cubicBezTo>
                <a:cubicBezTo>
                  <a:pt x="73810" y="80478"/>
                  <a:pt x="72722" y="79147"/>
                  <a:pt x="71356" y="78179"/>
                </a:cubicBezTo>
                <a:cubicBezTo>
                  <a:pt x="70652" y="77672"/>
                  <a:pt x="69937" y="76844"/>
                  <a:pt x="68958" y="76844"/>
                </a:cubicBezTo>
                <a:cubicBezTo>
                  <a:pt x="68735" y="76844"/>
                  <a:pt x="68499" y="76887"/>
                  <a:pt x="68246" y="76987"/>
                </a:cubicBezTo>
                <a:cubicBezTo>
                  <a:pt x="68013" y="77081"/>
                  <a:pt x="67785" y="77113"/>
                  <a:pt x="67562" y="77113"/>
                </a:cubicBezTo>
                <a:cubicBezTo>
                  <a:pt x="67089" y="77113"/>
                  <a:pt x="66635" y="76969"/>
                  <a:pt x="66189" y="76969"/>
                </a:cubicBezTo>
                <a:cubicBezTo>
                  <a:pt x="64783" y="76969"/>
                  <a:pt x="63941" y="75706"/>
                  <a:pt x="62605" y="75706"/>
                </a:cubicBezTo>
                <a:cubicBezTo>
                  <a:pt x="62579" y="75706"/>
                  <a:pt x="62552" y="75707"/>
                  <a:pt x="62525" y="75708"/>
                </a:cubicBezTo>
                <a:cubicBezTo>
                  <a:pt x="62280" y="75708"/>
                  <a:pt x="61828" y="76012"/>
                  <a:pt x="61511" y="76012"/>
                </a:cubicBezTo>
                <a:cubicBezTo>
                  <a:pt x="61248" y="76012"/>
                  <a:pt x="61077" y="75802"/>
                  <a:pt x="61195" y="75034"/>
                </a:cubicBezTo>
                <a:cubicBezTo>
                  <a:pt x="61232" y="74788"/>
                  <a:pt x="60883" y="74612"/>
                  <a:pt x="60617" y="74612"/>
                </a:cubicBezTo>
                <a:cubicBezTo>
                  <a:pt x="60509" y="74612"/>
                  <a:pt x="60415" y="74641"/>
                  <a:pt x="60365" y="74706"/>
                </a:cubicBezTo>
                <a:cubicBezTo>
                  <a:pt x="59225" y="76088"/>
                  <a:pt x="57099" y="76071"/>
                  <a:pt x="56166" y="77747"/>
                </a:cubicBezTo>
                <a:cubicBezTo>
                  <a:pt x="55842" y="78325"/>
                  <a:pt x="55457" y="78771"/>
                  <a:pt x="54917" y="78771"/>
                </a:cubicBezTo>
                <a:cubicBezTo>
                  <a:pt x="54649" y="78771"/>
                  <a:pt x="54343" y="78661"/>
                  <a:pt x="53988" y="78404"/>
                </a:cubicBezTo>
                <a:cubicBezTo>
                  <a:pt x="53637" y="78125"/>
                  <a:pt x="53206" y="77982"/>
                  <a:pt x="52772" y="77982"/>
                </a:cubicBezTo>
                <a:cubicBezTo>
                  <a:pt x="52480" y="77982"/>
                  <a:pt x="52186" y="78047"/>
                  <a:pt x="51915" y="78179"/>
                </a:cubicBezTo>
                <a:cubicBezTo>
                  <a:pt x="51373" y="78410"/>
                  <a:pt x="50918" y="78527"/>
                  <a:pt x="50541" y="78527"/>
                </a:cubicBezTo>
                <a:cubicBezTo>
                  <a:pt x="49618" y="78527"/>
                  <a:pt x="49166" y="77825"/>
                  <a:pt x="49080" y="76365"/>
                </a:cubicBezTo>
                <a:cubicBezTo>
                  <a:pt x="49046" y="75397"/>
                  <a:pt x="49184" y="74446"/>
                  <a:pt x="49478" y="73530"/>
                </a:cubicBezTo>
                <a:cubicBezTo>
                  <a:pt x="50012" y="71861"/>
                  <a:pt x="49095" y="70692"/>
                  <a:pt x="47366" y="70692"/>
                </a:cubicBezTo>
                <a:cubicBezTo>
                  <a:pt x="47305" y="70692"/>
                  <a:pt x="47243" y="70693"/>
                  <a:pt x="47179" y="70696"/>
                </a:cubicBezTo>
                <a:cubicBezTo>
                  <a:pt x="46730" y="70714"/>
                  <a:pt x="46281" y="70765"/>
                  <a:pt x="45814" y="70783"/>
                </a:cubicBezTo>
                <a:cubicBezTo>
                  <a:pt x="45755" y="70784"/>
                  <a:pt x="45699" y="70786"/>
                  <a:pt x="45645" y="70786"/>
                </a:cubicBezTo>
                <a:cubicBezTo>
                  <a:pt x="45148" y="70786"/>
                  <a:pt x="44886" y="70683"/>
                  <a:pt x="45088" y="69919"/>
                </a:cubicBezTo>
                <a:cubicBezTo>
                  <a:pt x="45469" y="68484"/>
                  <a:pt x="46143" y="67240"/>
                  <a:pt x="46886" y="65996"/>
                </a:cubicBezTo>
                <a:cubicBezTo>
                  <a:pt x="47214" y="65443"/>
                  <a:pt x="47231" y="64993"/>
                  <a:pt x="46747" y="64613"/>
                </a:cubicBezTo>
                <a:cubicBezTo>
                  <a:pt x="46406" y="64334"/>
                  <a:pt x="45929" y="64209"/>
                  <a:pt x="45417" y="64209"/>
                </a:cubicBezTo>
                <a:cubicBezTo>
                  <a:pt x="44221" y="64209"/>
                  <a:pt x="42833" y="64889"/>
                  <a:pt x="42531" y="65857"/>
                </a:cubicBezTo>
                <a:cubicBezTo>
                  <a:pt x="42161" y="67044"/>
                  <a:pt x="40793" y="67929"/>
                  <a:pt x="39553" y="67929"/>
                </a:cubicBezTo>
                <a:cubicBezTo>
                  <a:pt x="39113" y="67929"/>
                  <a:pt x="38689" y="67817"/>
                  <a:pt x="38331" y="67568"/>
                </a:cubicBezTo>
                <a:cubicBezTo>
                  <a:pt x="36966" y="66601"/>
                  <a:pt x="35998" y="64872"/>
                  <a:pt x="36517" y="63455"/>
                </a:cubicBezTo>
                <a:cubicBezTo>
                  <a:pt x="37571" y="60569"/>
                  <a:pt x="37986" y="56802"/>
                  <a:pt x="41822" y="56093"/>
                </a:cubicBezTo>
                <a:cubicBezTo>
                  <a:pt x="44259" y="55627"/>
                  <a:pt x="46696" y="55299"/>
                  <a:pt x="49167" y="55126"/>
                </a:cubicBezTo>
                <a:cubicBezTo>
                  <a:pt x="49252" y="55120"/>
                  <a:pt x="49338" y="55117"/>
                  <a:pt x="49425" y="55117"/>
                </a:cubicBezTo>
                <a:cubicBezTo>
                  <a:pt x="50819" y="55117"/>
                  <a:pt x="52364" y="55920"/>
                  <a:pt x="51811" y="58133"/>
                </a:cubicBezTo>
                <a:cubicBezTo>
                  <a:pt x="51707" y="58582"/>
                  <a:pt x="52087" y="59204"/>
                  <a:pt x="52329" y="59688"/>
                </a:cubicBezTo>
                <a:cubicBezTo>
                  <a:pt x="52602" y="60250"/>
                  <a:pt x="52992" y="60846"/>
                  <a:pt x="53666" y="60846"/>
                </a:cubicBezTo>
                <a:cubicBezTo>
                  <a:pt x="53675" y="60846"/>
                  <a:pt x="53685" y="60846"/>
                  <a:pt x="53695" y="60846"/>
                </a:cubicBezTo>
                <a:cubicBezTo>
                  <a:pt x="54455" y="60811"/>
                  <a:pt x="54628" y="60085"/>
                  <a:pt x="54852" y="59498"/>
                </a:cubicBezTo>
                <a:cubicBezTo>
                  <a:pt x="55146" y="58703"/>
                  <a:pt x="55146" y="57822"/>
                  <a:pt x="54887" y="57027"/>
                </a:cubicBezTo>
                <a:cubicBezTo>
                  <a:pt x="54127" y="54642"/>
                  <a:pt x="54922" y="53017"/>
                  <a:pt x="57116" y="51894"/>
                </a:cubicBezTo>
                <a:cubicBezTo>
                  <a:pt x="58291" y="51307"/>
                  <a:pt x="59328" y="50442"/>
                  <a:pt x="60469" y="49786"/>
                </a:cubicBezTo>
                <a:cubicBezTo>
                  <a:pt x="62128" y="48818"/>
                  <a:pt x="61575" y="46641"/>
                  <a:pt x="63096" y="45448"/>
                </a:cubicBezTo>
                <a:cubicBezTo>
                  <a:pt x="64720" y="44169"/>
                  <a:pt x="65757" y="42113"/>
                  <a:pt x="68194" y="42061"/>
                </a:cubicBezTo>
                <a:cubicBezTo>
                  <a:pt x="68574" y="42044"/>
                  <a:pt x="69006" y="41888"/>
                  <a:pt x="69075" y="41456"/>
                </a:cubicBezTo>
                <a:cubicBezTo>
                  <a:pt x="69369" y="39711"/>
                  <a:pt x="70924" y="39417"/>
                  <a:pt x="72151" y="38760"/>
                </a:cubicBezTo>
                <a:cubicBezTo>
                  <a:pt x="72321" y="38667"/>
                  <a:pt x="72565" y="38512"/>
                  <a:pt x="72753" y="38512"/>
                </a:cubicBezTo>
                <a:cubicBezTo>
                  <a:pt x="72950" y="38512"/>
                  <a:pt x="73086" y="38680"/>
                  <a:pt x="73015" y="39261"/>
                </a:cubicBezTo>
                <a:cubicBezTo>
                  <a:pt x="72956" y="39796"/>
                  <a:pt x="73330" y="40078"/>
                  <a:pt x="73743" y="40078"/>
                </a:cubicBezTo>
                <a:cubicBezTo>
                  <a:pt x="73931" y="40078"/>
                  <a:pt x="74127" y="40020"/>
                  <a:pt x="74294" y="39901"/>
                </a:cubicBezTo>
                <a:cubicBezTo>
                  <a:pt x="75746" y="38898"/>
                  <a:pt x="77457" y="38501"/>
                  <a:pt x="78995" y="37723"/>
                </a:cubicBezTo>
                <a:cubicBezTo>
                  <a:pt x="79738" y="37326"/>
                  <a:pt x="80291" y="36773"/>
                  <a:pt x="79790" y="35995"/>
                </a:cubicBezTo>
                <a:cubicBezTo>
                  <a:pt x="79597" y="35708"/>
                  <a:pt x="79414" y="35603"/>
                  <a:pt x="79239" y="35603"/>
                </a:cubicBezTo>
                <a:cubicBezTo>
                  <a:pt x="78865" y="35603"/>
                  <a:pt x="78524" y="36083"/>
                  <a:pt x="78183" y="36306"/>
                </a:cubicBezTo>
                <a:cubicBezTo>
                  <a:pt x="77820" y="36545"/>
                  <a:pt x="77447" y="36741"/>
                  <a:pt x="77083" y="36741"/>
                </a:cubicBezTo>
                <a:cubicBezTo>
                  <a:pt x="76789" y="36741"/>
                  <a:pt x="76501" y="36612"/>
                  <a:pt x="76230" y="36272"/>
                </a:cubicBezTo>
                <a:cubicBezTo>
                  <a:pt x="75677" y="35563"/>
                  <a:pt x="76126" y="35148"/>
                  <a:pt x="76731" y="34751"/>
                </a:cubicBezTo>
                <a:cubicBezTo>
                  <a:pt x="77318" y="34371"/>
                  <a:pt x="77284" y="33818"/>
                  <a:pt x="77025" y="33196"/>
                </a:cubicBezTo>
                <a:cubicBezTo>
                  <a:pt x="76921" y="32919"/>
                  <a:pt x="76161" y="33023"/>
                  <a:pt x="76593" y="32643"/>
                </a:cubicBezTo>
                <a:cubicBezTo>
                  <a:pt x="76708" y="32536"/>
                  <a:pt x="76805" y="32492"/>
                  <a:pt x="76888" y="32492"/>
                </a:cubicBezTo>
                <a:cubicBezTo>
                  <a:pt x="77143" y="32492"/>
                  <a:pt x="77279" y="32892"/>
                  <a:pt x="77474" y="33126"/>
                </a:cubicBezTo>
                <a:cubicBezTo>
                  <a:pt x="77830" y="33563"/>
                  <a:pt x="78559" y="33892"/>
                  <a:pt x="79019" y="33892"/>
                </a:cubicBezTo>
                <a:cubicBezTo>
                  <a:pt x="79251" y="33892"/>
                  <a:pt x="79415" y="33808"/>
                  <a:pt x="79427" y="33610"/>
                </a:cubicBezTo>
                <a:cubicBezTo>
                  <a:pt x="79485" y="32639"/>
                  <a:pt x="79866" y="32465"/>
                  <a:pt x="80317" y="32465"/>
                </a:cubicBezTo>
                <a:cubicBezTo>
                  <a:pt x="80569" y="32465"/>
                  <a:pt x="80843" y="32519"/>
                  <a:pt x="81095" y="32519"/>
                </a:cubicBezTo>
                <a:cubicBezTo>
                  <a:pt x="81194" y="32519"/>
                  <a:pt x="81290" y="32511"/>
                  <a:pt x="81380" y="32487"/>
                </a:cubicBezTo>
                <a:cubicBezTo>
                  <a:pt x="81894" y="32340"/>
                  <a:pt x="82271" y="31830"/>
                  <a:pt x="82830" y="31830"/>
                </a:cubicBezTo>
                <a:cubicBezTo>
                  <a:pt x="82928" y="31830"/>
                  <a:pt x="83031" y="31846"/>
                  <a:pt x="83142" y="31882"/>
                </a:cubicBezTo>
                <a:cubicBezTo>
                  <a:pt x="82658" y="32470"/>
                  <a:pt x="82192" y="33075"/>
                  <a:pt x="81708" y="33679"/>
                </a:cubicBezTo>
                <a:cubicBezTo>
                  <a:pt x="81604" y="33766"/>
                  <a:pt x="81483" y="33835"/>
                  <a:pt x="81362" y="33904"/>
                </a:cubicBezTo>
                <a:cubicBezTo>
                  <a:pt x="81034" y="34129"/>
                  <a:pt x="80775" y="34423"/>
                  <a:pt x="80878" y="34872"/>
                </a:cubicBezTo>
                <a:cubicBezTo>
                  <a:pt x="80999" y="35304"/>
                  <a:pt x="81380" y="35252"/>
                  <a:pt x="81673" y="35425"/>
                </a:cubicBezTo>
                <a:cubicBezTo>
                  <a:pt x="81973" y="35596"/>
                  <a:pt x="82292" y="35648"/>
                  <a:pt x="82615" y="35648"/>
                </a:cubicBezTo>
                <a:cubicBezTo>
                  <a:pt x="83130" y="35648"/>
                  <a:pt x="83658" y="35514"/>
                  <a:pt x="84141" y="35514"/>
                </a:cubicBezTo>
                <a:cubicBezTo>
                  <a:pt x="84489" y="35514"/>
                  <a:pt x="84814" y="35584"/>
                  <a:pt x="85095" y="35822"/>
                </a:cubicBezTo>
                <a:cubicBezTo>
                  <a:pt x="85535" y="36187"/>
                  <a:pt x="85875" y="36332"/>
                  <a:pt x="86134" y="36332"/>
                </a:cubicBezTo>
                <a:cubicBezTo>
                  <a:pt x="86710" y="36332"/>
                  <a:pt x="86887" y="35618"/>
                  <a:pt x="86875" y="35010"/>
                </a:cubicBezTo>
                <a:cubicBezTo>
                  <a:pt x="86858" y="34215"/>
                  <a:pt x="87601" y="32729"/>
                  <a:pt x="85665" y="32625"/>
                </a:cubicBezTo>
                <a:cubicBezTo>
                  <a:pt x="84991" y="32591"/>
                  <a:pt x="85130" y="31986"/>
                  <a:pt x="85596" y="31485"/>
                </a:cubicBezTo>
                <a:cubicBezTo>
                  <a:pt x="87186" y="29791"/>
                  <a:pt x="86650" y="27527"/>
                  <a:pt x="84508" y="26767"/>
                </a:cubicBezTo>
                <a:cubicBezTo>
                  <a:pt x="84006" y="26594"/>
                  <a:pt x="83557" y="26214"/>
                  <a:pt x="83661" y="25834"/>
                </a:cubicBezTo>
                <a:cubicBezTo>
                  <a:pt x="83972" y="24503"/>
                  <a:pt x="83039" y="23432"/>
                  <a:pt x="83090" y="22170"/>
                </a:cubicBezTo>
                <a:cubicBezTo>
                  <a:pt x="83108" y="21773"/>
                  <a:pt x="83073" y="21375"/>
                  <a:pt x="82624" y="21220"/>
                </a:cubicBezTo>
                <a:cubicBezTo>
                  <a:pt x="82529" y="21188"/>
                  <a:pt x="82437" y="21174"/>
                  <a:pt x="82348" y="21174"/>
                </a:cubicBezTo>
                <a:cubicBezTo>
                  <a:pt x="82049" y="21174"/>
                  <a:pt x="81787" y="21339"/>
                  <a:pt x="81587" y="21565"/>
                </a:cubicBezTo>
                <a:cubicBezTo>
                  <a:pt x="81086" y="22135"/>
                  <a:pt x="80464" y="22602"/>
                  <a:pt x="79755" y="22913"/>
                </a:cubicBezTo>
                <a:cubicBezTo>
                  <a:pt x="79583" y="22995"/>
                  <a:pt x="79411" y="23071"/>
                  <a:pt x="79247" y="23071"/>
                </a:cubicBezTo>
                <a:cubicBezTo>
                  <a:pt x="79097" y="23071"/>
                  <a:pt x="78954" y="23008"/>
                  <a:pt x="78822" y="22827"/>
                </a:cubicBezTo>
                <a:cubicBezTo>
                  <a:pt x="78563" y="22498"/>
                  <a:pt x="78753" y="22274"/>
                  <a:pt x="78960" y="22015"/>
                </a:cubicBezTo>
                <a:cubicBezTo>
                  <a:pt x="79496" y="21254"/>
                  <a:pt x="79254" y="20736"/>
                  <a:pt x="78459" y="20338"/>
                </a:cubicBezTo>
                <a:cubicBezTo>
                  <a:pt x="78131" y="20165"/>
                  <a:pt x="77837" y="19941"/>
                  <a:pt x="77578" y="19664"/>
                </a:cubicBezTo>
                <a:cubicBezTo>
                  <a:pt x="77168" y="19146"/>
                  <a:pt x="76356" y="18913"/>
                  <a:pt x="75491" y="18913"/>
                </a:cubicBezTo>
                <a:cubicBezTo>
                  <a:pt x="74278" y="18913"/>
                  <a:pt x="72961" y="19371"/>
                  <a:pt x="72497" y="20148"/>
                </a:cubicBezTo>
                <a:cubicBezTo>
                  <a:pt x="72065" y="20874"/>
                  <a:pt x="71788" y="21824"/>
                  <a:pt x="70803" y="22170"/>
                </a:cubicBezTo>
                <a:cubicBezTo>
                  <a:pt x="70354" y="22326"/>
                  <a:pt x="70043" y="22792"/>
                  <a:pt x="70337" y="23276"/>
                </a:cubicBezTo>
                <a:cubicBezTo>
                  <a:pt x="71356" y="25004"/>
                  <a:pt x="70043" y="25488"/>
                  <a:pt x="68902" y="26024"/>
                </a:cubicBezTo>
                <a:cubicBezTo>
                  <a:pt x="67693" y="26577"/>
                  <a:pt x="66241" y="26801"/>
                  <a:pt x="66345" y="28685"/>
                </a:cubicBezTo>
                <a:cubicBezTo>
                  <a:pt x="66379" y="29117"/>
                  <a:pt x="65895" y="29601"/>
                  <a:pt x="65584" y="30016"/>
                </a:cubicBezTo>
                <a:cubicBezTo>
                  <a:pt x="65442" y="30197"/>
                  <a:pt x="65232" y="30465"/>
                  <a:pt x="64983" y="30465"/>
                </a:cubicBezTo>
                <a:cubicBezTo>
                  <a:pt x="64899" y="30465"/>
                  <a:pt x="64811" y="30435"/>
                  <a:pt x="64720" y="30361"/>
                </a:cubicBezTo>
                <a:cubicBezTo>
                  <a:pt x="64409" y="30120"/>
                  <a:pt x="64288" y="29705"/>
                  <a:pt x="64409" y="29342"/>
                </a:cubicBezTo>
                <a:cubicBezTo>
                  <a:pt x="64893" y="27596"/>
                  <a:pt x="65083" y="25989"/>
                  <a:pt x="62508" y="25903"/>
                </a:cubicBezTo>
                <a:cubicBezTo>
                  <a:pt x="62249" y="25903"/>
                  <a:pt x="61938" y="25644"/>
                  <a:pt x="61748" y="25436"/>
                </a:cubicBezTo>
                <a:cubicBezTo>
                  <a:pt x="61084" y="24759"/>
                  <a:pt x="60400" y="24243"/>
                  <a:pt x="59552" y="24243"/>
                </a:cubicBezTo>
                <a:cubicBezTo>
                  <a:pt x="59252" y="24243"/>
                  <a:pt x="58932" y="24307"/>
                  <a:pt x="58585" y="24451"/>
                </a:cubicBezTo>
                <a:cubicBezTo>
                  <a:pt x="58566" y="24457"/>
                  <a:pt x="58545" y="24459"/>
                  <a:pt x="58523" y="24459"/>
                </a:cubicBezTo>
                <a:cubicBezTo>
                  <a:pt x="58409" y="24459"/>
                  <a:pt x="58269" y="24394"/>
                  <a:pt x="58153" y="24365"/>
                </a:cubicBezTo>
                <a:cubicBezTo>
                  <a:pt x="58758" y="23501"/>
                  <a:pt x="57687" y="22429"/>
                  <a:pt x="58827" y="21462"/>
                </a:cubicBezTo>
                <a:cubicBezTo>
                  <a:pt x="61800" y="18990"/>
                  <a:pt x="65757" y="18558"/>
                  <a:pt x="68781" y="16294"/>
                </a:cubicBezTo>
                <a:lnTo>
                  <a:pt x="69455" y="15828"/>
                </a:lnTo>
                <a:cubicBezTo>
                  <a:pt x="70337" y="15586"/>
                  <a:pt x="71218" y="15206"/>
                  <a:pt x="72117" y="15119"/>
                </a:cubicBezTo>
                <a:cubicBezTo>
                  <a:pt x="74346" y="14912"/>
                  <a:pt x="75331" y="13910"/>
                  <a:pt x="75262" y="11767"/>
                </a:cubicBezTo>
                <a:cubicBezTo>
                  <a:pt x="75262" y="11596"/>
                  <a:pt x="75299" y="11543"/>
                  <a:pt x="75353" y="11543"/>
                </a:cubicBezTo>
                <a:cubicBezTo>
                  <a:pt x="75441" y="11543"/>
                  <a:pt x="75574" y="11687"/>
                  <a:pt x="75659" y="11698"/>
                </a:cubicBezTo>
                <a:cubicBezTo>
                  <a:pt x="76835" y="11749"/>
                  <a:pt x="77733" y="12683"/>
                  <a:pt x="78943" y="12752"/>
                </a:cubicBezTo>
                <a:cubicBezTo>
                  <a:pt x="79461" y="12769"/>
                  <a:pt x="79945" y="13391"/>
                  <a:pt x="80412" y="13789"/>
                </a:cubicBezTo>
                <a:cubicBezTo>
                  <a:pt x="80395" y="13944"/>
                  <a:pt x="80325" y="14082"/>
                  <a:pt x="80204" y="14203"/>
                </a:cubicBezTo>
                <a:cubicBezTo>
                  <a:pt x="79099" y="14649"/>
                  <a:pt x="78211" y="15599"/>
                  <a:pt x="76924" y="15599"/>
                </a:cubicBezTo>
                <a:cubicBezTo>
                  <a:pt x="76763" y="15599"/>
                  <a:pt x="76595" y="15584"/>
                  <a:pt x="76420" y="15551"/>
                </a:cubicBezTo>
                <a:cubicBezTo>
                  <a:pt x="76325" y="15534"/>
                  <a:pt x="76229" y="15525"/>
                  <a:pt x="76135" y="15525"/>
                </a:cubicBezTo>
                <a:cubicBezTo>
                  <a:pt x="75478" y="15525"/>
                  <a:pt x="74895" y="15947"/>
                  <a:pt x="74985" y="16778"/>
                </a:cubicBezTo>
                <a:cubicBezTo>
                  <a:pt x="75041" y="17437"/>
                  <a:pt x="75422" y="17620"/>
                  <a:pt x="75866" y="17620"/>
                </a:cubicBezTo>
                <a:cubicBezTo>
                  <a:pt x="76109" y="17620"/>
                  <a:pt x="76372" y="17565"/>
                  <a:pt x="76610" y="17504"/>
                </a:cubicBezTo>
                <a:cubicBezTo>
                  <a:pt x="76822" y="17451"/>
                  <a:pt x="77015" y="17425"/>
                  <a:pt x="77193" y="17425"/>
                </a:cubicBezTo>
                <a:cubicBezTo>
                  <a:pt x="77828" y="17425"/>
                  <a:pt x="78286" y="17750"/>
                  <a:pt x="78839" y="18316"/>
                </a:cubicBezTo>
                <a:cubicBezTo>
                  <a:pt x="79617" y="19094"/>
                  <a:pt x="80723" y="19612"/>
                  <a:pt x="81794" y="19993"/>
                </a:cubicBezTo>
                <a:cubicBezTo>
                  <a:pt x="81906" y="20034"/>
                  <a:pt x="82005" y="20053"/>
                  <a:pt x="82094" y="20053"/>
                </a:cubicBezTo>
                <a:cubicBezTo>
                  <a:pt x="82595" y="20053"/>
                  <a:pt x="82747" y="19445"/>
                  <a:pt x="82762" y="18887"/>
                </a:cubicBezTo>
                <a:cubicBezTo>
                  <a:pt x="82805" y="18878"/>
                  <a:pt x="82849" y="18874"/>
                  <a:pt x="82892" y="18874"/>
                </a:cubicBezTo>
                <a:cubicBezTo>
                  <a:pt x="82935" y="18874"/>
                  <a:pt x="82978" y="18878"/>
                  <a:pt x="83021" y="18887"/>
                </a:cubicBezTo>
                <a:cubicBezTo>
                  <a:pt x="83375" y="18985"/>
                  <a:pt x="83662" y="19030"/>
                  <a:pt x="83892" y="19030"/>
                </a:cubicBezTo>
                <a:cubicBezTo>
                  <a:pt x="85038" y="19030"/>
                  <a:pt x="84816" y="17932"/>
                  <a:pt x="84629" y="16882"/>
                </a:cubicBezTo>
                <a:cubicBezTo>
                  <a:pt x="84577" y="16588"/>
                  <a:pt x="84404" y="16122"/>
                  <a:pt x="84525" y="16018"/>
                </a:cubicBezTo>
                <a:cubicBezTo>
                  <a:pt x="84606" y="15948"/>
                  <a:pt x="84680" y="15920"/>
                  <a:pt x="84749" y="15920"/>
                </a:cubicBezTo>
                <a:cubicBezTo>
                  <a:pt x="84985" y="15920"/>
                  <a:pt x="85161" y="16252"/>
                  <a:pt x="85389" y="16346"/>
                </a:cubicBezTo>
                <a:cubicBezTo>
                  <a:pt x="85637" y="16436"/>
                  <a:pt x="85876" y="16474"/>
                  <a:pt x="86110" y="16474"/>
                </a:cubicBezTo>
                <a:cubicBezTo>
                  <a:pt x="86771" y="16474"/>
                  <a:pt x="87381" y="16174"/>
                  <a:pt x="87981" y="15931"/>
                </a:cubicBezTo>
                <a:cubicBezTo>
                  <a:pt x="88344" y="15793"/>
                  <a:pt x="88500" y="15275"/>
                  <a:pt x="88258" y="15033"/>
                </a:cubicBezTo>
                <a:cubicBezTo>
                  <a:pt x="87065" y="13754"/>
                  <a:pt x="85976" y="12406"/>
                  <a:pt x="84819" y="11110"/>
                </a:cubicBezTo>
                <a:cubicBezTo>
                  <a:pt x="84162" y="10350"/>
                  <a:pt x="83160" y="9779"/>
                  <a:pt x="82537" y="8915"/>
                </a:cubicBezTo>
                <a:cubicBezTo>
                  <a:pt x="82209" y="8379"/>
                  <a:pt x="81639" y="8034"/>
                  <a:pt x="81017" y="7999"/>
                </a:cubicBezTo>
                <a:cubicBezTo>
                  <a:pt x="80983" y="7995"/>
                  <a:pt x="80950" y="7994"/>
                  <a:pt x="80916" y="7994"/>
                </a:cubicBezTo>
                <a:cubicBezTo>
                  <a:pt x="80688" y="7994"/>
                  <a:pt x="80453" y="8074"/>
                  <a:pt x="80228" y="8074"/>
                </a:cubicBezTo>
                <a:cubicBezTo>
                  <a:pt x="80056" y="8074"/>
                  <a:pt x="79890" y="8027"/>
                  <a:pt x="79738" y="7861"/>
                </a:cubicBezTo>
                <a:cubicBezTo>
                  <a:pt x="80170" y="7757"/>
                  <a:pt x="80602" y="7654"/>
                  <a:pt x="81017" y="7585"/>
                </a:cubicBezTo>
                <a:cubicBezTo>
                  <a:pt x="81518" y="7481"/>
                  <a:pt x="82192" y="7567"/>
                  <a:pt x="82226" y="6859"/>
                </a:cubicBezTo>
                <a:cubicBezTo>
                  <a:pt x="82278" y="6202"/>
                  <a:pt x="81673" y="6167"/>
                  <a:pt x="81207" y="6046"/>
                </a:cubicBezTo>
                <a:cubicBezTo>
                  <a:pt x="81086" y="6012"/>
                  <a:pt x="80948" y="5960"/>
                  <a:pt x="80844" y="5891"/>
                </a:cubicBezTo>
                <a:cubicBezTo>
                  <a:pt x="80958" y="5878"/>
                  <a:pt x="81101" y="5837"/>
                  <a:pt x="81223" y="5837"/>
                </a:cubicBezTo>
                <a:cubicBezTo>
                  <a:pt x="81267" y="5837"/>
                  <a:pt x="81309" y="5843"/>
                  <a:pt x="81345" y="5856"/>
                </a:cubicBezTo>
                <a:cubicBezTo>
                  <a:pt x="81816" y="6065"/>
                  <a:pt x="82272" y="6151"/>
                  <a:pt x="82714" y="6151"/>
                </a:cubicBezTo>
                <a:cubicBezTo>
                  <a:pt x="83993" y="6151"/>
                  <a:pt x="85157" y="5437"/>
                  <a:pt x="86236" y="4923"/>
                </a:cubicBezTo>
                <a:cubicBezTo>
                  <a:pt x="89182" y="3528"/>
                  <a:pt x="92334" y="3094"/>
                  <a:pt x="95401" y="2235"/>
                </a:cubicBezTo>
                <a:lnTo>
                  <a:pt x="95401" y="2235"/>
                </a:lnTo>
                <a:cubicBezTo>
                  <a:pt x="93986" y="3267"/>
                  <a:pt x="92263" y="3834"/>
                  <a:pt x="90504" y="3834"/>
                </a:cubicBezTo>
                <a:cubicBezTo>
                  <a:pt x="90401" y="3834"/>
                  <a:pt x="90295" y="3831"/>
                  <a:pt x="90191" y="3831"/>
                </a:cubicBezTo>
                <a:cubicBezTo>
                  <a:pt x="89827" y="3831"/>
                  <a:pt x="89479" y="3873"/>
                  <a:pt x="89277" y="4249"/>
                </a:cubicBezTo>
                <a:cubicBezTo>
                  <a:pt x="89018" y="4802"/>
                  <a:pt x="89467" y="5113"/>
                  <a:pt x="89744" y="5528"/>
                </a:cubicBezTo>
                <a:cubicBezTo>
                  <a:pt x="90251" y="6307"/>
                  <a:pt x="90887" y="6586"/>
                  <a:pt x="91608" y="6586"/>
                </a:cubicBezTo>
                <a:cubicBezTo>
                  <a:pt x="91943" y="6586"/>
                  <a:pt x="92297" y="6525"/>
                  <a:pt x="92664" y="6427"/>
                </a:cubicBezTo>
                <a:cubicBezTo>
                  <a:pt x="93037" y="6322"/>
                  <a:pt x="93404" y="6272"/>
                  <a:pt x="93755" y="6272"/>
                </a:cubicBezTo>
                <a:cubicBezTo>
                  <a:pt x="95314" y="6272"/>
                  <a:pt x="96561" y="7243"/>
                  <a:pt x="96518" y="8639"/>
                </a:cubicBezTo>
                <a:cubicBezTo>
                  <a:pt x="96501" y="9123"/>
                  <a:pt x="96000" y="9710"/>
                  <a:pt x="96155" y="10073"/>
                </a:cubicBezTo>
                <a:cubicBezTo>
                  <a:pt x="96656" y="11300"/>
                  <a:pt x="95758" y="12302"/>
                  <a:pt x="95378" y="13045"/>
                </a:cubicBezTo>
                <a:cubicBezTo>
                  <a:pt x="94393" y="15016"/>
                  <a:pt x="93649" y="16709"/>
                  <a:pt x="95412" y="18541"/>
                </a:cubicBezTo>
                <a:cubicBezTo>
                  <a:pt x="95602" y="18714"/>
                  <a:pt x="95723" y="18938"/>
                  <a:pt x="95758" y="19180"/>
                </a:cubicBezTo>
                <a:cubicBezTo>
                  <a:pt x="95810" y="21358"/>
                  <a:pt x="97901" y="20788"/>
                  <a:pt x="99007" y="21479"/>
                </a:cubicBezTo>
                <a:cubicBezTo>
                  <a:pt x="99192" y="21597"/>
                  <a:pt x="99367" y="21648"/>
                  <a:pt x="99531" y="21648"/>
                </a:cubicBezTo>
                <a:cubicBezTo>
                  <a:pt x="100207" y="21648"/>
                  <a:pt x="100708" y="20784"/>
                  <a:pt x="101098" y="20200"/>
                </a:cubicBezTo>
                <a:cubicBezTo>
                  <a:pt x="102256" y="18472"/>
                  <a:pt x="104088" y="17055"/>
                  <a:pt x="105729" y="16536"/>
                </a:cubicBezTo>
                <a:cubicBezTo>
                  <a:pt x="109220" y="15396"/>
                  <a:pt x="112486" y="13547"/>
                  <a:pt x="116254" y="13115"/>
                </a:cubicBezTo>
                <a:cubicBezTo>
                  <a:pt x="117965" y="12907"/>
                  <a:pt x="119935" y="12320"/>
                  <a:pt x="120021" y="9883"/>
                </a:cubicBezTo>
                <a:cubicBezTo>
                  <a:pt x="120021" y="9693"/>
                  <a:pt x="120349" y="9485"/>
                  <a:pt x="120557" y="9330"/>
                </a:cubicBezTo>
                <a:cubicBezTo>
                  <a:pt x="121663" y="8552"/>
                  <a:pt x="123132" y="8034"/>
                  <a:pt x="122631" y="6202"/>
                </a:cubicBezTo>
                <a:cubicBezTo>
                  <a:pt x="122594" y="6055"/>
                  <a:pt x="122626" y="6020"/>
                  <a:pt x="122682" y="6020"/>
                </a:cubicBezTo>
                <a:cubicBezTo>
                  <a:pt x="122731" y="6020"/>
                  <a:pt x="122799" y="6046"/>
                  <a:pt x="122855" y="6046"/>
                </a:cubicBezTo>
                <a:cubicBezTo>
                  <a:pt x="122928" y="6051"/>
                  <a:pt x="122998" y="6053"/>
                  <a:pt x="123064" y="6053"/>
                </a:cubicBezTo>
                <a:cubicBezTo>
                  <a:pt x="124269" y="6053"/>
                  <a:pt x="124381" y="5321"/>
                  <a:pt x="123840" y="4387"/>
                </a:cubicBezTo>
                <a:cubicBezTo>
                  <a:pt x="123581" y="3921"/>
                  <a:pt x="123875" y="3955"/>
                  <a:pt x="124048" y="3817"/>
                </a:cubicBezTo>
                <a:cubicBezTo>
                  <a:pt x="125240" y="2867"/>
                  <a:pt x="126640" y="2728"/>
                  <a:pt x="128092" y="2659"/>
                </a:cubicBezTo>
                <a:cubicBezTo>
                  <a:pt x="128575" y="2625"/>
                  <a:pt x="129180" y="2521"/>
                  <a:pt x="129249" y="1934"/>
                </a:cubicBezTo>
                <a:cubicBezTo>
                  <a:pt x="129301" y="1363"/>
                  <a:pt x="128714" y="1242"/>
                  <a:pt x="128299" y="1190"/>
                </a:cubicBezTo>
                <a:cubicBezTo>
                  <a:pt x="125707" y="948"/>
                  <a:pt x="123132" y="430"/>
                  <a:pt x="120557" y="171"/>
                </a:cubicBezTo>
                <a:cubicBezTo>
                  <a:pt x="119360" y="50"/>
                  <a:pt x="118163" y="0"/>
                  <a:pt x="1169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76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5056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Import </a:t>
            </a:r>
            <a:r>
              <a:rPr lang="en-IN" dirty="0"/>
              <a:t>the </a:t>
            </a:r>
            <a:r>
              <a:rPr lang="en-IN" dirty="0" smtClean="0"/>
              <a:t>table Country State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90" y="1371432"/>
            <a:ext cx="604921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5056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Import </a:t>
            </a:r>
            <a:r>
              <a:rPr lang="en-IN" dirty="0"/>
              <a:t>the </a:t>
            </a:r>
            <a:r>
              <a:rPr lang="en-IN" dirty="0" smtClean="0"/>
              <a:t>table Region Info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29" y="1528616"/>
            <a:ext cx="5677380" cy="22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5154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/>
              <a:t>Join </a:t>
            </a:r>
            <a:r>
              <a:rPr lang="en-IN" sz="2400" dirty="0"/>
              <a:t>all the 5 tables without repeating </a:t>
            </a:r>
            <a:r>
              <a:rPr lang="en-IN" sz="2400" dirty="0" smtClean="0"/>
              <a:t>Fields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" y="1089826"/>
            <a:ext cx="8686800" cy="33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5535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800" dirty="0" smtClean="0"/>
              <a:t>Find the </a:t>
            </a:r>
            <a:r>
              <a:rPr lang="en-IN" sz="2800" dirty="0"/>
              <a:t>mismatch details using </a:t>
            </a:r>
            <a:r>
              <a:rPr lang="en-IN" sz="2800" dirty="0" smtClean="0"/>
              <a:t>joins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0" y="1205164"/>
            <a:ext cx="8348904" cy="32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8824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Filtering information using inner </a:t>
            </a:r>
            <a:r>
              <a:rPr lang="en-IN" sz="2400" dirty="0" smtClean="0"/>
              <a:t>join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400" dirty="0" smtClean="0"/>
              <a:t>Filter </a:t>
            </a:r>
            <a:r>
              <a:rPr lang="en-IN" sz="2400" dirty="0"/>
              <a:t>high </a:t>
            </a:r>
            <a:r>
              <a:rPr lang="en-IN" sz="2400" dirty="0" err="1"/>
              <a:t>cibil</a:t>
            </a:r>
            <a:r>
              <a:rPr lang="en-IN" sz="2400" dirty="0"/>
              <a:t> score 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41428"/>
            <a:ext cx="7920632" cy="30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2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8824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Filtering information using inner </a:t>
            </a:r>
            <a:r>
              <a:rPr lang="en-IN" sz="2400" dirty="0" smtClean="0"/>
              <a:t>join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400" dirty="0"/>
              <a:t>Filter home office and corporate </a:t>
            </a:r>
            <a:endParaRPr lang="en-US"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62" y="1307884"/>
            <a:ext cx="7621139" cy="35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8824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Filtering information using inner </a:t>
            </a:r>
            <a:r>
              <a:rPr lang="en-IN" sz="2400" dirty="0" smtClean="0"/>
              <a:t>join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400" dirty="0"/>
              <a:t>Store all the outputs as procedure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32" y="1388647"/>
            <a:ext cx="8458200" cy="33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8824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Filtering information using inner </a:t>
            </a:r>
            <a:r>
              <a:rPr lang="en-IN" sz="2400" dirty="0" smtClean="0"/>
              <a:t>join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400" dirty="0"/>
              <a:t>Store all the outputs as procedure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7" y="1472142"/>
            <a:ext cx="8134350" cy="31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8824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Filtering information using inner </a:t>
            </a:r>
            <a:r>
              <a:rPr lang="en-IN" sz="2400" dirty="0" smtClean="0"/>
              <a:t>join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400" dirty="0"/>
              <a:t>Store all the outputs as procedure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3" y="1334637"/>
            <a:ext cx="7563417" cy="3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71" name="Google Shape;771;p42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INCOME STATUS</a:t>
            </a:r>
            <a:endParaRPr dirty="0"/>
          </a:p>
        </p:txBody>
      </p:sp>
      <p:sp>
        <p:nvSpPr>
          <p:cNvPr id="773" name="Google Shape;773;p42"/>
          <p:cNvSpPr txBox="1">
            <a:spLocks noGrp="1"/>
          </p:cNvSpPr>
          <p:nvPr>
            <p:ph type="title" idx="3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74" name="Google Shape;774;p42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COUNTRY STATE</a:t>
            </a:r>
            <a:endParaRPr dirty="0"/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 idx="6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7" name="Google Shape;777;p42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LOAN STATUS</a:t>
            </a:r>
            <a:endParaRPr dirty="0"/>
          </a:p>
        </p:txBody>
      </p:sp>
      <p:sp>
        <p:nvSpPr>
          <p:cNvPr id="779" name="Google Shape;779;p42"/>
          <p:cNvSpPr txBox="1">
            <a:spLocks noGrp="1"/>
          </p:cNvSpPr>
          <p:nvPr>
            <p:ph type="title" idx="9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REGION INFO</a:t>
            </a:r>
            <a:endParaRPr dirty="0"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 idx="15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CUSTOMER INFO</a:t>
            </a:r>
            <a:endParaRPr dirty="0"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18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8" name="Google Shape;788;p42"/>
          <p:cNvSpPr txBox="1">
            <a:spLocks noGrp="1"/>
          </p:cNvSpPr>
          <p:nvPr>
            <p:ph type="title" idx="2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8" name="Title 7"/>
          <p:cNvSpPr>
            <a:spLocks noGrp="1"/>
          </p:cNvSpPr>
          <p:nvPr>
            <p:ph type="title" idx="19"/>
          </p:nvPr>
        </p:nvSpPr>
        <p:spPr/>
        <p:txBody>
          <a:bodyPr/>
          <a:lstStyle/>
          <a:p>
            <a:r>
              <a:rPr lang="en-US" dirty="0" smtClean="0"/>
              <a:t>CUSTOMER INCOME ANALYSIS</a:t>
            </a:r>
            <a:endParaRPr lang="en-US" dirty="0"/>
          </a:p>
        </p:txBody>
      </p:sp>
      <p:sp>
        <p:nvSpPr>
          <p:cNvPr id="29" name="Title 7"/>
          <p:cNvSpPr txBox="1">
            <a:spLocks/>
          </p:cNvSpPr>
          <p:nvPr/>
        </p:nvSpPr>
        <p:spPr>
          <a:xfrm>
            <a:off x="5768951" y="4165472"/>
            <a:ext cx="22401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b="0" dirty="0" smtClean="0"/>
              <a:t>(Derived Table)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2729"/>
            <a:ext cx="8213464" cy="8824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Filtering information using inner </a:t>
            </a:r>
            <a:r>
              <a:rPr lang="en-IN" sz="2400" dirty="0" smtClean="0"/>
              <a:t>join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IN" sz="2400" dirty="0"/>
              <a:t>Store all the outputs as procedure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" y="1205164"/>
            <a:ext cx="7833267" cy="38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0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PERFORMANCE OPTIMIZATION</a:t>
            </a:r>
            <a:endParaRPr dirty="0"/>
          </a:p>
        </p:txBody>
      </p:sp>
      <p:sp>
        <p:nvSpPr>
          <p:cNvPr id="1459" name="Google Shape;1459;p49"/>
          <p:cNvSpPr txBox="1">
            <a:spLocks noGrp="1"/>
          </p:cNvSpPr>
          <p:nvPr>
            <p:ph type="subTitle" idx="4294967295"/>
          </p:nvPr>
        </p:nvSpPr>
        <p:spPr>
          <a:xfrm>
            <a:off x="2859499" y="1688226"/>
            <a:ext cx="5796971" cy="2913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 smtClean="0"/>
              <a:t>Indexing</a:t>
            </a:r>
            <a:r>
              <a:rPr lang="en-US" sz="1400" b="1" dirty="0"/>
              <a:t>:</a:t>
            </a:r>
            <a:r>
              <a:rPr lang="en-US" sz="1400" dirty="0"/>
              <a:t> Improves query performance by creating indexes on frequently queried columns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Query Optimization:</a:t>
            </a:r>
            <a:r>
              <a:rPr lang="en-US" sz="1400" dirty="0"/>
              <a:t> Techniques like avoiding unnecessary joins and using efficient queries</a:t>
            </a:r>
            <a:r>
              <a:rPr lang="en-US" sz="1400" dirty="0" smtClean="0"/>
              <a:t>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Handling Large Datasets:</a:t>
            </a:r>
            <a:r>
              <a:rPr lang="en-US" sz="1400" dirty="0"/>
              <a:t> Strategies for managing and querying large volumes of data.</a:t>
            </a:r>
          </a:p>
          <a:p>
            <a:pPr marL="0" indent="0" algn="r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grpSp>
        <p:nvGrpSpPr>
          <p:cNvPr id="99" name="Google Shape;1174;p46"/>
          <p:cNvGrpSpPr/>
          <p:nvPr/>
        </p:nvGrpSpPr>
        <p:grpSpPr>
          <a:xfrm>
            <a:off x="217115" y="1017725"/>
            <a:ext cx="2171846" cy="3951041"/>
            <a:chOff x="3084226" y="1332026"/>
            <a:chExt cx="2171846" cy="3951041"/>
          </a:xfrm>
        </p:grpSpPr>
        <p:grpSp>
          <p:nvGrpSpPr>
            <p:cNvPr id="100" name="Google Shape;1175;p46"/>
            <p:cNvGrpSpPr/>
            <p:nvPr/>
          </p:nvGrpSpPr>
          <p:grpSpPr>
            <a:xfrm>
              <a:off x="3084226" y="1332026"/>
              <a:ext cx="2171846" cy="3951041"/>
              <a:chOff x="3589176" y="1632801"/>
              <a:chExt cx="1965650" cy="3575926"/>
            </a:xfrm>
          </p:grpSpPr>
          <p:sp>
            <p:nvSpPr>
              <p:cNvPr id="123" name="Google Shape;1176;p46"/>
              <p:cNvSpPr/>
              <p:nvPr/>
            </p:nvSpPr>
            <p:spPr>
              <a:xfrm>
                <a:off x="4492316" y="2329161"/>
                <a:ext cx="1012889" cy="1507907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17750" extrusionOk="0">
                    <a:moveTo>
                      <a:pt x="10540" y="0"/>
                    </a:moveTo>
                    <a:cubicBezTo>
                      <a:pt x="10253" y="0"/>
                      <a:pt x="9966" y="100"/>
                      <a:pt x="9739" y="301"/>
                    </a:cubicBezTo>
                    <a:lnTo>
                      <a:pt x="0" y="8769"/>
                    </a:lnTo>
                    <a:lnTo>
                      <a:pt x="6397" y="17749"/>
                    </a:lnTo>
                    <a:cubicBezTo>
                      <a:pt x="8253" y="16396"/>
                      <a:pt x="9585" y="14448"/>
                      <a:pt x="10180" y="12234"/>
                    </a:cubicBezTo>
                    <a:lnTo>
                      <a:pt x="10180" y="12203"/>
                    </a:lnTo>
                    <a:lnTo>
                      <a:pt x="7463" y="6186"/>
                    </a:lnTo>
                    <a:lnTo>
                      <a:pt x="11431" y="2095"/>
                    </a:lnTo>
                    <a:cubicBezTo>
                      <a:pt x="11923" y="1583"/>
                      <a:pt x="11882" y="753"/>
                      <a:pt x="11338" y="291"/>
                    </a:cubicBezTo>
                    <a:cubicBezTo>
                      <a:pt x="11109" y="98"/>
                      <a:pt x="10824" y="0"/>
                      <a:pt x="10540" y="0"/>
                    </a:cubicBez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177;p46"/>
              <p:cNvSpPr/>
              <p:nvPr/>
            </p:nvSpPr>
            <p:spPr>
              <a:xfrm>
                <a:off x="4034162" y="1632801"/>
                <a:ext cx="1455406" cy="1867596"/>
              </a:xfrm>
              <a:custGeom>
                <a:avLst/>
                <a:gdLst/>
                <a:ahLst/>
                <a:cxnLst/>
                <a:rect l="l" t="t" r="r" b="b"/>
                <a:pathLst>
                  <a:path w="17132" h="21984" extrusionOk="0">
                    <a:moveTo>
                      <a:pt x="8950" y="502"/>
                    </a:moveTo>
                    <a:cubicBezTo>
                      <a:pt x="9414" y="502"/>
                      <a:pt x="9857" y="779"/>
                      <a:pt x="10037" y="1240"/>
                    </a:cubicBezTo>
                    <a:lnTo>
                      <a:pt x="16321" y="17079"/>
                    </a:lnTo>
                    <a:cubicBezTo>
                      <a:pt x="16557" y="17674"/>
                      <a:pt x="16270" y="18360"/>
                      <a:pt x="15665" y="18596"/>
                    </a:cubicBezTo>
                    <a:lnTo>
                      <a:pt x="8622" y="21395"/>
                    </a:lnTo>
                    <a:cubicBezTo>
                      <a:pt x="8479" y="21451"/>
                      <a:pt x="8332" y="21477"/>
                      <a:pt x="8188" y="21477"/>
                    </a:cubicBezTo>
                    <a:cubicBezTo>
                      <a:pt x="7722" y="21477"/>
                      <a:pt x="7285" y="21201"/>
                      <a:pt x="7105" y="20739"/>
                    </a:cubicBezTo>
                    <a:lnTo>
                      <a:pt x="811" y="4910"/>
                    </a:lnTo>
                    <a:cubicBezTo>
                      <a:pt x="575" y="4306"/>
                      <a:pt x="862" y="3629"/>
                      <a:pt x="1467" y="3393"/>
                    </a:cubicBezTo>
                    <a:lnTo>
                      <a:pt x="1672" y="3301"/>
                    </a:lnTo>
                    <a:cubicBezTo>
                      <a:pt x="1773" y="3261"/>
                      <a:pt x="1877" y="3242"/>
                      <a:pt x="1981" y="3242"/>
                    </a:cubicBezTo>
                    <a:cubicBezTo>
                      <a:pt x="2172" y="3242"/>
                      <a:pt x="2360" y="3308"/>
                      <a:pt x="2513" y="3434"/>
                    </a:cubicBezTo>
                    <a:lnTo>
                      <a:pt x="2738" y="3619"/>
                    </a:lnTo>
                    <a:cubicBezTo>
                      <a:pt x="2891" y="3745"/>
                      <a:pt x="3083" y="3811"/>
                      <a:pt x="3274" y="3811"/>
                    </a:cubicBezTo>
                    <a:cubicBezTo>
                      <a:pt x="3378" y="3811"/>
                      <a:pt x="3481" y="3792"/>
                      <a:pt x="3579" y="3752"/>
                    </a:cubicBezTo>
                    <a:lnTo>
                      <a:pt x="7228" y="2296"/>
                    </a:lnTo>
                    <a:cubicBezTo>
                      <a:pt x="7515" y="2184"/>
                      <a:pt x="7710" y="1927"/>
                      <a:pt x="7751" y="1630"/>
                    </a:cubicBezTo>
                    <a:lnTo>
                      <a:pt x="7782" y="1333"/>
                    </a:lnTo>
                    <a:cubicBezTo>
                      <a:pt x="7823" y="1035"/>
                      <a:pt x="8018" y="779"/>
                      <a:pt x="8305" y="666"/>
                    </a:cubicBezTo>
                    <a:lnTo>
                      <a:pt x="8520" y="584"/>
                    </a:lnTo>
                    <a:cubicBezTo>
                      <a:pt x="8660" y="529"/>
                      <a:pt x="8806" y="502"/>
                      <a:pt x="8950" y="502"/>
                    </a:cubicBezTo>
                    <a:close/>
                    <a:moveTo>
                      <a:pt x="8951" y="0"/>
                    </a:moveTo>
                    <a:cubicBezTo>
                      <a:pt x="8743" y="0"/>
                      <a:pt x="8531" y="40"/>
                      <a:pt x="8325" y="123"/>
                    </a:cubicBezTo>
                    <a:lnTo>
                      <a:pt x="1282" y="2922"/>
                    </a:lnTo>
                    <a:cubicBezTo>
                      <a:pt x="421" y="3260"/>
                      <a:pt x="1" y="4234"/>
                      <a:pt x="339" y="5095"/>
                    </a:cubicBezTo>
                    <a:lnTo>
                      <a:pt x="6634" y="20923"/>
                    </a:lnTo>
                    <a:cubicBezTo>
                      <a:pt x="6893" y="21582"/>
                      <a:pt x="7524" y="21983"/>
                      <a:pt x="8192" y="21983"/>
                    </a:cubicBezTo>
                    <a:cubicBezTo>
                      <a:pt x="8397" y="21983"/>
                      <a:pt x="8605" y="21946"/>
                      <a:pt x="8807" y="21866"/>
                    </a:cubicBezTo>
                    <a:lnTo>
                      <a:pt x="15860" y="19057"/>
                    </a:lnTo>
                    <a:cubicBezTo>
                      <a:pt x="16721" y="18719"/>
                      <a:pt x="17131" y="17745"/>
                      <a:pt x="16793" y="16894"/>
                    </a:cubicBezTo>
                    <a:lnTo>
                      <a:pt x="10498" y="1056"/>
                    </a:lnTo>
                    <a:cubicBezTo>
                      <a:pt x="10241" y="400"/>
                      <a:pt x="9615" y="0"/>
                      <a:pt x="8951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178;p46"/>
              <p:cNvSpPr/>
              <p:nvPr/>
            </p:nvSpPr>
            <p:spPr>
              <a:xfrm>
                <a:off x="4082076" y="1675532"/>
                <a:ext cx="1358730" cy="1782643"/>
              </a:xfrm>
              <a:custGeom>
                <a:avLst/>
                <a:gdLst/>
                <a:ahLst/>
                <a:cxnLst/>
                <a:rect l="l" t="t" r="r" b="b"/>
                <a:pathLst>
                  <a:path w="15994" h="20984" extrusionOk="0">
                    <a:moveTo>
                      <a:pt x="8373" y="1"/>
                    </a:moveTo>
                    <a:cubicBezTo>
                      <a:pt x="8231" y="1"/>
                      <a:pt x="8086" y="27"/>
                      <a:pt x="7946" y="81"/>
                    </a:cubicBezTo>
                    <a:lnTo>
                      <a:pt x="7730" y="174"/>
                    </a:lnTo>
                    <a:cubicBezTo>
                      <a:pt x="7454" y="286"/>
                      <a:pt x="7249" y="543"/>
                      <a:pt x="7218" y="840"/>
                    </a:cubicBezTo>
                    <a:lnTo>
                      <a:pt x="7177" y="1127"/>
                    </a:lnTo>
                    <a:cubicBezTo>
                      <a:pt x="7136" y="1435"/>
                      <a:pt x="6941" y="1691"/>
                      <a:pt x="6654" y="1804"/>
                    </a:cubicBezTo>
                    <a:lnTo>
                      <a:pt x="3004" y="3249"/>
                    </a:lnTo>
                    <a:cubicBezTo>
                      <a:pt x="2906" y="3289"/>
                      <a:pt x="2802" y="3309"/>
                      <a:pt x="2699" y="3309"/>
                    </a:cubicBezTo>
                    <a:cubicBezTo>
                      <a:pt x="2512" y="3309"/>
                      <a:pt x="2326" y="3245"/>
                      <a:pt x="2174" y="3126"/>
                    </a:cubicBezTo>
                    <a:lnTo>
                      <a:pt x="1949" y="2942"/>
                    </a:lnTo>
                    <a:cubicBezTo>
                      <a:pt x="1796" y="2815"/>
                      <a:pt x="1604" y="2749"/>
                      <a:pt x="1412" y="2749"/>
                    </a:cubicBezTo>
                    <a:cubicBezTo>
                      <a:pt x="1309" y="2749"/>
                      <a:pt x="1205" y="2769"/>
                      <a:pt x="1108" y="2808"/>
                    </a:cubicBezTo>
                    <a:lnTo>
                      <a:pt x="893" y="2890"/>
                    </a:lnTo>
                    <a:cubicBezTo>
                      <a:pt x="288" y="3126"/>
                      <a:pt x="1" y="3813"/>
                      <a:pt x="237" y="4407"/>
                    </a:cubicBezTo>
                    <a:lnTo>
                      <a:pt x="6531" y="20246"/>
                    </a:lnTo>
                    <a:cubicBezTo>
                      <a:pt x="6712" y="20702"/>
                      <a:pt x="7152" y="20983"/>
                      <a:pt x="7620" y="20983"/>
                    </a:cubicBezTo>
                    <a:cubicBezTo>
                      <a:pt x="7762" y="20983"/>
                      <a:pt x="7907" y="20957"/>
                      <a:pt x="8048" y="20902"/>
                    </a:cubicBezTo>
                    <a:lnTo>
                      <a:pt x="15101" y="18093"/>
                    </a:lnTo>
                    <a:cubicBezTo>
                      <a:pt x="15696" y="17857"/>
                      <a:pt x="15993" y="17181"/>
                      <a:pt x="15747" y="16576"/>
                    </a:cubicBezTo>
                    <a:lnTo>
                      <a:pt x="9463" y="748"/>
                    </a:lnTo>
                    <a:cubicBezTo>
                      <a:pt x="9282" y="284"/>
                      <a:pt x="8841" y="1"/>
                      <a:pt x="83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179;p46"/>
              <p:cNvSpPr/>
              <p:nvPr/>
            </p:nvSpPr>
            <p:spPr>
              <a:xfrm>
                <a:off x="4096008" y="2170978"/>
                <a:ext cx="76712" cy="175087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61" extrusionOk="0">
                    <a:moveTo>
                      <a:pt x="103" y="0"/>
                    </a:moveTo>
                    <a:lnTo>
                      <a:pt x="1" y="41"/>
                    </a:lnTo>
                    <a:lnTo>
                      <a:pt x="800" y="2061"/>
                    </a:lnTo>
                    <a:lnTo>
                      <a:pt x="903" y="202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180;p46"/>
              <p:cNvSpPr/>
              <p:nvPr/>
            </p:nvSpPr>
            <p:spPr>
              <a:xfrm>
                <a:off x="4187503" y="2400012"/>
                <a:ext cx="76712" cy="17602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72" extrusionOk="0">
                    <a:moveTo>
                      <a:pt x="103" y="1"/>
                    </a:moveTo>
                    <a:lnTo>
                      <a:pt x="0" y="52"/>
                    </a:lnTo>
                    <a:lnTo>
                      <a:pt x="800" y="2071"/>
                    </a:lnTo>
                    <a:lnTo>
                      <a:pt x="902" y="203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rgbClr val="0826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181;p46"/>
              <p:cNvSpPr/>
              <p:nvPr/>
            </p:nvSpPr>
            <p:spPr>
              <a:xfrm>
                <a:off x="5216884" y="3061031"/>
                <a:ext cx="337941" cy="410660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4834" extrusionOk="0">
                    <a:moveTo>
                      <a:pt x="3476" y="0"/>
                    </a:moveTo>
                    <a:lnTo>
                      <a:pt x="1641" y="2502"/>
                    </a:lnTo>
                    <a:lnTo>
                      <a:pt x="769" y="2820"/>
                    </a:lnTo>
                    <a:cubicBezTo>
                      <a:pt x="277" y="3004"/>
                      <a:pt x="0" y="3527"/>
                      <a:pt x="123" y="4050"/>
                    </a:cubicBezTo>
                    <a:cubicBezTo>
                      <a:pt x="242" y="4515"/>
                      <a:pt x="669" y="4834"/>
                      <a:pt x="1137" y="4834"/>
                    </a:cubicBezTo>
                    <a:cubicBezTo>
                      <a:pt x="1195" y="4834"/>
                      <a:pt x="1254" y="4829"/>
                      <a:pt x="1313" y="4819"/>
                    </a:cubicBezTo>
                    <a:lnTo>
                      <a:pt x="2102" y="4675"/>
                    </a:lnTo>
                    <a:cubicBezTo>
                      <a:pt x="2502" y="4603"/>
                      <a:pt x="2850" y="4368"/>
                      <a:pt x="3055" y="4019"/>
                    </a:cubicBezTo>
                    <a:lnTo>
                      <a:pt x="3373" y="3506"/>
                    </a:lnTo>
                    <a:cubicBezTo>
                      <a:pt x="3845" y="2738"/>
                      <a:pt x="3978" y="1805"/>
                      <a:pt x="3732" y="933"/>
                    </a:cubicBezTo>
                    <a:lnTo>
                      <a:pt x="3476" y="0"/>
                    </a:ln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182;p46"/>
              <p:cNvSpPr/>
              <p:nvPr/>
            </p:nvSpPr>
            <p:spPr>
              <a:xfrm>
                <a:off x="5297845" y="3316230"/>
                <a:ext cx="90644" cy="108994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283" extrusionOk="0">
                    <a:moveTo>
                      <a:pt x="636" y="0"/>
                    </a:moveTo>
                    <a:lnTo>
                      <a:pt x="421" y="82"/>
                    </a:lnTo>
                    <a:cubicBezTo>
                      <a:pt x="165" y="174"/>
                      <a:pt x="1" y="420"/>
                      <a:pt x="11" y="687"/>
                    </a:cubicBezTo>
                    <a:cubicBezTo>
                      <a:pt x="21" y="728"/>
                      <a:pt x="21" y="779"/>
                      <a:pt x="32" y="830"/>
                    </a:cubicBezTo>
                    <a:cubicBezTo>
                      <a:pt x="103" y="1100"/>
                      <a:pt x="348" y="1283"/>
                      <a:pt x="621" y="1283"/>
                    </a:cubicBezTo>
                    <a:cubicBezTo>
                      <a:pt x="660" y="1283"/>
                      <a:pt x="699" y="1279"/>
                      <a:pt x="739" y="1271"/>
                    </a:cubicBezTo>
                    <a:lnTo>
                      <a:pt x="1067" y="1210"/>
                    </a:lnTo>
                    <a:cubicBezTo>
                      <a:pt x="1016" y="779"/>
                      <a:pt x="872" y="369"/>
                      <a:pt x="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183;p46"/>
              <p:cNvSpPr/>
              <p:nvPr/>
            </p:nvSpPr>
            <p:spPr>
              <a:xfrm>
                <a:off x="5139407" y="2908625"/>
                <a:ext cx="393670" cy="427651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5034" extrusionOk="0">
                    <a:moveTo>
                      <a:pt x="3937" y="0"/>
                    </a:moveTo>
                    <a:lnTo>
                      <a:pt x="523" y="3004"/>
                    </a:lnTo>
                    <a:cubicBezTo>
                      <a:pt x="72" y="3414"/>
                      <a:pt x="0" y="4101"/>
                      <a:pt x="379" y="4583"/>
                    </a:cubicBezTo>
                    <a:cubicBezTo>
                      <a:pt x="608" y="4880"/>
                      <a:pt x="954" y="5034"/>
                      <a:pt x="1303" y="5034"/>
                    </a:cubicBezTo>
                    <a:cubicBezTo>
                      <a:pt x="1580" y="5034"/>
                      <a:pt x="1859" y="4936"/>
                      <a:pt x="2081" y="4737"/>
                    </a:cubicBezTo>
                    <a:lnTo>
                      <a:pt x="3598" y="3353"/>
                    </a:lnTo>
                    <a:cubicBezTo>
                      <a:pt x="4398" y="2615"/>
                      <a:pt x="4634" y="1446"/>
                      <a:pt x="4162" y="462"/>
                    </a:cubicBezTo>
                    <a:lnTo>
                      <a:pt x="3937" y="0"/>
                    </a:lnTo>
                    <a:close/>
                  </a:path>
                </a:pathLst>
              </a:custGeom>
              <a:solidFill>
                <a:srgbClr val="FF92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184;p46"/>
              <p:cNvSpPr/>
              <p:nvPr/>
            </p:nvSpPr>
            <p:spPr>
              <a:xfrm>
                <a:off x="5209918" y="3136809"/>
                <a:ext cx="132441" cy="135924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600" extrusionOk="0">
                    <a:moveTo>
                      <a:pt x="728" y="0"/>
                    </a:moveTo>
                    <a:lnTo>
                      <a:pt x="318" y="380"/>
                    </a:lnTo>
                    <a:cubicBezTo>
                      <a:pt x="52" y="595"/>
                      <a:pt x="0" y="984"/>
                      <a:pt x="195" y="1282"/>
                    </a:cubicBezTo>
                    <a:cubicBezTo>
                      <a:pt x="226" y="1312"/>
                      <a:pt x="246" y="1353"/>
                      <a:pt x="277" y="1384"/>
                    </a:cubicBezTo>
                    <a:cubicBezTo>
                      <a:pt x="416" y="1528"/>
                      <a:pt x="598" y="1600"/>
                      <a:pt x="779" y="1600"/>
                    </a:cubicBezTo>
                    <a:cubicBezTo>
                      <a:pt x="947" y="1600"/>
                      <a:pt x="1113" y="1538"/>
                      <a:pt x="1241" y="1415"/>
                    </a:cubicBezTo>
                    <a:lnTo>
                      <a:pt x="1559" y="1128"/>
                    </a:lnTo>
                    <a:cubicBezTo>
                      <a:pt x="1374" y="687"/>
                      <a:pt x="1097" y="308"/>
                      <a:pt x="7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185;p46"/>
              <p:cNvSpPr/>
              <p:nvPr/>
            </p:nvSpPr>
            <p:spPr>
              <a:xfrm>
                <a:off x="5069660" y="2699386"/>
                <a:ext cx="430369" cy="452542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5327" extrusionOk="0">
                    <a:moveTo>
                      <a:pt x="3315" y="1"/>
                    </a:moveTo>
                    <a:cubicBezTo>
                      <a:pt x="3179" y="1"/>
                      <a:pt x="3040" y="18"/>
                      <a:pt x="2902" y="54"/>
                    </a:cubicBezTo>
                    <a:lnTo>
                      <a:pt x="3199" y="792"/>
                    </a:lnTo>
                    <a:lnTo>
                      <a:pt x="616" y="2996"/>
                    </a:lnTo>
                    <a:cubicBezTo>
                      <a:pt x="83" y="3448"/>
                      <a:pt x="1" y="4237"/>
                      <a:pt x="421" y="4801"/>
                    </a:cubicBezTo>
                    <a:cubicBezTo>
                      <a:pt x="686" y="5148"/>
                      <a:pt x="1083" y="5326"/>
                      <a:pt x="1482" y="5326"/>
                    </a:cubicBezTo>
                    <a:cubicBezTo>
                      <a:pt x="1826" y="5326"/>
                      <a:pt x="2170" y="5194"/>
                      <a:pt x="2431" y="4924"/>
                    </a:cubicBezTo>
                    <a:lnTo>
                      <a:pt x="4491" y="2822"/>
                    </a:lnTo>
                    <a:cubicBezTo>
                      <a:pt x="4911" y="2392"/>
                      <a:pt x="5065" y="1756"/>
                      <a:pt x="4870" y="1182"/>
                    </a:cubicBezTo>
                    <a:lnTo>
                      <a:pt x="4840" y="1100"/>
                    </a:lnTo>
                    <a:cubicBezTo>
                      <a:pt x="4618" y="426"/>
                      <a:pt x="3992" y="1"/>
                      <a:pt x="3315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186;p46"/>
              <p:cNvSpPr/>
              <p:nvPr/>
            </p:nvSpPr>
            <p:spPr>
              <a:xfrm>
                <a:off x="5148072" y="2931223"/>
                <a:ext cx="152490" cy="152999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1801" extrusionOk="0">
                    <a:moveTo>
                      <a:pt x="698" y="1"/>
                    </a:moveTo>
                    <a:lnTo>
                      <a:pt x="349" y="308"/>
                    </a:lnTo>
                    <a:cubicBezTo>
                      <a:pt x="93" y="514"/>
                      <a:pt x="1" y="872"/>
                      <a:pt x="134" y="1180"/>
                    </a:cubicBezTo>
                    <a:cubicBezTo>
                      <a:pt x="185" y="1313"/>
                      <a:pt x="277" y="1446"/>
                      <a:pt x="380" y="1559"/>
                    </a:cubicBezTo>
                    <a:lnTo>
                      <a:pt x="380" y="1569"/>
                    </a:lnTo>
                    <a:cubicBezTo>
                      <a:pt x="528" y="1723"/>
                      <a:pt x="728" y="1800"/>
                      <a:pt x="928" y="1800"/>
                    </a:cubicBezTo>
                    <a:cubicBezTo>
                      <a:pt x="1128" y="1800"/>
                      <a:pt x="1328" y="1723"/>
                      <a:pt x="1477" y="1569"/>
                    </a:cubicBezTo>
                    <a:lnTo>
                      <a:pt x="1795" y="1252"/>
                    </a:lnTo>
                    <a:cubicBezTo>
                      <a:pt x="1610" y="708"/>
                      <a:pt x="1220" y="257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187;p46"/>
              <p:cNvSpPr/>
              <p:nvPr/>
            </p:nvSpPr>
            <p:spPr>
              <a:xfrm>
                <a:off x="3801644" y="2630914"/>
                <a:ext cx="1235039" cy="2577799"/>
              </a:xfrm>
              <a:custGeom>
                <a:avLst/>
                <a:gdLst/>
                <a:ahLst/>
                <a:cxnLst/>
                <a:rect l="l" t="t" r="r" b="b"/>
                <a:pathLst>
                  <a:path w="14538" h="30344" extrusionOk="0">
                    <a:moveTo>
                      <a:pt x="7193" y="1"/>
                    </a:moveTo>
                    <a:cubicBezTo>
                      <a:pt x="6576" y="1"/>
                      <a:pt x="6034" y="469"/>
                      <a:pt x="5977" y="1096"/>
                    </a:cubicBezTo>
                    <a:cubicBezTo>
                      <a:pt x="5680" y="4018"/>
                      <a:pt x="6121" y="6960"/>
                      <a:pt x="7259" y="9677"/>
                    </a:cubicBezTo>
                    <a:lnTo>
                      <a:pt x="8325" y="12209"/>
                    </a:lnTo>
                    <a:lnTo>
                      <a:pt x="1" y="30343"/>
                    </a:lnTo>
                    <a:lnTo>
                      <a:pt x="10386" y="30343"/>
                    </a:lnTo>
                    <a:lnTo>
                      <a:pt x="14537" y="14197"/>
                    </a:lnTo>
                    <a:cubicBezTo>
                      <a:pt x="13574" y="10425"/>
                      <a:pt x="11380" y="7083"/>
                      <a:pt x="8294" y="4715"/>
                    </a:cubicBezTo>
                    <a:lnTo>
                      <a:pt x="8151" y="4612"/>
                    </a:lnTo>
                    <a:lnTo>
                      <a:pt x="8397" y="1311"/>
                    </a:lnTo>
                    <a:cubicBezTo>
                      <a:pt x="8448" y="666"/>
                      <a:pt x="7976" y="91"/>
                      <a:pt x="7341" y="9"/>
                    </a:cubicBezTo>
                    <a:cubicBezTo>
                      <a:pt x="7291" y="3"/>
                      <a:pt x="7242" y="1"/>
                      <a:pt x="7193" y="1"/>
                    </a:cubicBezTo>
                    <a:close/>
                  </a:path>
                </a:pathLst>
              </a:custGeom>
              <a:solidFill>
                <a:srgbClr val="FFB3B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188;p46"/>
              <p:cNvSpPr/>
              <p:nvPr/>
            </p:nvSpPr>
            <p:spPr>
              <a:xfrm>
                <a:off x="4319011" y="2700490"/>
                <a:ext cx="67112" cy="11256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1325" extrusionOk="0">
                    <a:moveTo>
                      <a:pt x="410" y="0"/>
                    </a:moveTo>
                    <a:cubicBezTo>
                      <a:pt x="215" y="11"/>
                      <a:pt x="51" y="164"/>
                      <a:pt x="41" y="359"/>
                    </a:cubicBezTo>
                    <a:cubicBezTo>
                      <a:pt x="21" y="626"/>
                      <a:pt x="0" y="1005"/>
                      <a:pt x="21" y="1251"/>
                    </a:cubicBezTo>
                    <a:cubicBezTo>
                      <a:pt x="21" y="1251"/>
                      <a:pt x="202" y="1324"/>
                      <a:pt x="408" y="1324"/>
                    </a:cubicBezTo>
                    <a:cubicBezTo>
                      <a:pt x="538" y="1324"/>
                      <a:pt x="678" y="1295"/>
                      <a:pt x="789" y="1200"/>
                    </a:cubicBezTo>
                    <a:lnTo>
                      <a:pt x="789" y="380"/>
                    </a:lnTo>
                    <a:cubicBezTo>
                      <a:pt x="789" y="175"/>
                      <a:pt x="615" y="0"/>
                      <a:pt x="4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189;p46"/>
              <p:cNvSpPr/>
              <p:nvPr/>
            </p:nvSpPr>
            <p:spPr>
              <a:xfrm>
                <a:off x="3589176" y="4279428"/>
                <a:ext cx="1480552" cy="929295"/>
              </a:xfrm>
              <a:custGeom>
                <a:avLst/>
                <a:gdLst/>
                <a:ahLst/>
                <a:cxnLst/>
                <a:rect l="l" t="t" r="r" b="b"/>
                <a:pathLst>
                  <a:path w="17428" h="10939" extrusionOk="0">
                    <a:moveTo>
                      <a:pt x="4737" y="0"/>
                    </a:moveTo>
                    <a:lnTo>
                      <a:pt x="0" y="10938"/>
                    </a:lnTo>
                    <a:lnTo>
                      <a:pt x="3301" y="10938"/>
                    </a:lnTo>
                    <a:lnTo>
                      <a:pt x="16352" y="7033"/>
                    </a:lnTo>
                    <a:lnTo>
                      <a:pt x="17428" y="3188"/>
                    </a:lnTo>
                    <a:lnTo>
                      <a:pt x="47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190;p46"/>
              <p:cNvSpPr/>
              <p:nvPr/>
            </p:nvSpPr>
            <p:spPr>
              <a:xfrm>
                <a:off x="4095159" y="3804795"/>
                <a:ext cx="1002440" cy="718528"/>
              </a:xfrm>
              <a:custGeom>
                <a:avLst/>
                <a:gdLst/>
                <a:ahLst/>
                <a:cxnLst/>
                <a:rect l="l" t="t" r="r" b="b"/>
                <a:pathLst>
                  <a:path w="11800" h="8458" extrusionOk="0">
                    <a:moveTo>
                      <a:pt x="3045" y="0"/>
                    </a:moveTo>
                    <a:lnTo>
                      <a:pt x="0" y="5895"/>
                    </a:lnTo>
                    <a:lnTo>
                      <a:pt x="10190" y="8458"/>
                    </a:lnTo>
                    <a:lnTo>
                      <a:pt x="11800" y="2563"/>
                    </a:lnTo>
                    <a:lnTo>
                      <a:pt x="30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191;p46"/>
              <p:cNvSpPr/>
              <p:nvPr/>
            </p:nvSpPr>
            <p:spPr>
              <a:xfrm>
                <a:off x="4648206" y="4668852"/>
                <a:ext cx="152490" cy="173218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039" extrusionOk="0">
                    <a:moveTo>
                      <a:pt x="1012" y="1"/>
                    </a:moveTo>
                    <a:cubicBezTo>
                      <a:pt x="632" y="1"/>
                      <a:pt x="261" y="318"/>
                      <a:pt x="144" y="778"/>
                    </a:cubicBezTo>
                    <a:cubicBezTo>
                      <a:pt x="0" y="1301"/>
                      <a:pt x="246" y="1823"/>
                      <a:pt x="677" y="1936"/>
                    </a:cubicBezTo>
                    <a:lnTo>
                      <a:pt x="1097" y="2039"/>
                    </a:lnTo>
                    <a:lnTo>
                      <a:pt x="1138" y="1885"/>
                    </a:lnTo>
                    <a:cubicBezTo>
                      <a:pt x="1425" y="1752"/>
                      <a:pt x="1630" y="1485"/>
                      <a:pt x="1702" y="1167"/>
                    </a:cubicBezTo>
                    <a:cubicBezTo>
                      <a:pt x="1794" y="870"/>
                      <a:pt x="1733" y="542"/>
                      <a:pt x="1548" y="286"/>
                    </a:cubicBezTo>
                    <a:lnTo>
                      <a:pt x="1589" y="132"/>
                    </a:lnTo>
                    <a:lnTo>
                      <a:pt x="1169" y="19"/>
                    </a:lnTo>
                    <a:cubicBezTo>
                      <a:pt x="1117" y="7"/>
                      <a:pt x="1065" y="1"/>
                      <a:pt x="1012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192;p46"/>
              <p:cNvSpPr/>
              <p:nvPr/>
            </p:nvSpPr>
            <p:spPr>
              <a:xfrm>
                <a:off x="4684736" y="4677518"/>
                <a:ext cx="155973" cy="166082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955" extrusionOk="0">
                    <a:moveTo>
                      <a:pt x="997" y="1"/>
                    </a:moveTo>
                    <a:cubicBezTo>
                      <a:pt x="612" y="1"/>
                      <a:pt x="251" y="311"/>
                      <a:pt x="134" y="778"/>
                    </a:cubicBezTo>
                    <a:cubicBezTo>
                      <a:pt x="1" y="1311"/>
                      <a:pt x="237" y="1824"/>
                      <a:pt x="667" y="1937"/>
                    </a:cubicBezTo>
                    <a:cubicBezTo>
                      <a:pt x="720" y="1949"/>
                      <a:pt x="774" y="1955"/>
                      <a:pt x="827" y="1955"/>
                    </a:cubicBezTo>
                    <a:cubicBezTo>
                      <a:pt x="1214" y="1955"/>
                      <a:pt x="1584" y="1638"/>
                      <a:pt x="1692" y="1178"/>
                    </a:cubicBezTo>
                    <a:cubicBezTo>
                      <a:pt x="1836" y="655"/>
                      <a:pt x="1590" y="132"/>
                      <a:pt x="1159" y="20"/>
                    </a:cubicBezTo>
                    <a:cubicBezTo>
                      <a:pt x="1105" y="7"/>
                      <a:pt x="1051" y="1"/>
                      <a:pt x="997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193;p46"/>
              <p:cNvSpPr/>
              <p:nvPr/>
            </p:nvSpPr>
            <p:spPr>
              <a:xfrm>
                <a:off x="4717018" y="4711924"/>
                <a:ext cx="91494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1153" extrusionOk="0">
                    <a:moveTo>
                      <a:pt x="572" y="0"/>
                    </a:moveTo>
                    <a:cubicBezTo>
                      <a:pt x="352" y="0"/>
                      <a:pt x="143" y="189"/>
                      <a:pt x="72" y="455"/>
                    </a:cubicBezTo>
                    <a:cubicBezTo>
                      <a:pt x="0" y="773"/>
                      <a:pt x="144" y="1070"/>
                      <a:pt x="390" y="1142"/>
                    </a:cubicBezTo>
                    <a:cubicBezTo>
                      <a:pt x="420" y="1149"/>
                      <a:pt x="451" y="1153"/>
                      <a:pt x="482" y="1153"/>
                    </a:cubicBezTo>
                    <a:cubicBezTo>
                      <a:pt x="709" y="1153"/>
                      <a:pt x="931" y="962"/>
                      <a:pt x="994" y="691"/>
                    </a:cubicBezTo>
                    <a:cubicBezTo>
                      <a:pt x="1076" y="383"/>
                      <a:pt x="933" y="76"/>
                      <a:pt x="677" y="14"/>
                    </a:cubicBezTo>
                    <a:cubicBezTo>
                      <a:pt x="642" y="5"/>
                      <a:pt x="607" y="0"/>
                      <a:pt x="572" y="0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194;p46"/>
              <p:cNvSpPr/>
              <p:nvPr/>
            </p:nvSpPr>
            <p:spPr>
              <a:xfrm>
                <a:off x="4579393" y="4915896"/>
                <a:ext cx="151640" cy="173558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2043" extrusionOk="0">
                    <a:moveTo>
                      <a:pt x="991" y="1"/>
                    </a:moveTo>
                    <a:cubicBezTo>
                      <a:pt x="616" y="1"/>
                      <a:pt x="258" y="317"/>
                      <a:pt x="134" y="781"/>
                    </a:cubicBezTo>
                    <a:cubicBezTo>
                      <a:pt x="0" y="1304"/>
                      <a:pt x="246" y="1816"/>
                      <a:pt x="677" y="1929"/>
                    </a:cubicBezTo>
                    <a:lnTo>
                      <a:pt x="1097" y="2042"/>
                    </a:lnTo>
                    <a:lnTo>
                      <a:pt x="1128" y="1888"/>
                    </a:lnTo>
                    <a:cubicBezTo>
                      <a:pt x="1425" y="1745"/>
                      <a:pt x="1630" y="1478"/>
                      <a:pt x="1702" y="1171"/>
                    </a:cubicBezTo>
                    <a:cubicBezTo>
                      <a:pt x="1784" y="863"/>
                      <a:pt x="1723" y="535"/>
                      <a:pt x="1538" y="279"/>
                    </a:cubicBezTo>
                    <a:lnTo>
                      <a:pt x="1579" y="125"/>
                    </a:lnTo>
                    <a:lnTo>
                      <a:pt x="1159" y="22"/>
                    </a:lnTo>
                    <a:cubicBezTo>
                      <a:pt x="1103" y="8"/>
                      <a:pt x="1047" y="1"/>
                      <a:pt x="991" y="1"/>
                    </a:cubicBezTo>
                    <a:close/>
                  </a:path>
                </a:pathLst>
              </a:custGeom>
              <a:solidFill>
                <a:srgbClr val="0317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195;p46"/>
              <p:cNvSpPr/>
              <p:nvPr/>
            </p:nvSpPr>
            <p:spPr>
              <a:xfrm>
                <a:off x="4615923" y="4925496"/>
                <a:ext cx="155123" cy="164893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941" extrusionOk="0">
                    <a:moveTo>
                      <a:pt x="981" y="1"/>
                    </a:moveTo>
                    <a:cubicBezTo>
                      <a:pt x="607" y="1"/>
                      <a:pt x="250" y="316"/>
                      <a:pt x="134" y="771"/>
                    </a:cubicBezTo>
                    <a:cubicBezTo>
                      <a:pt x="1" y="1304"/>
                      <a:pt x="247" y="1816"/>
                      <a:pt x="677" y="1919"/>
                    </a:cubicBezTo>
                    <a:cubicBezTo>
                      <a:pt x="733" y="1933"/>
                      <a:pt x="790" y="1940"/>
                      <a:pt x="846" y="1940"/>
                    </a:cubicBezTo>
                    <a:cubicBezTo>
                      <a:pt x="1220" y="1940"/>
                      <a:pt x="1576" y="1625"/>
                      <a:pt x="1692" y="1170"/>
                    </a:cubicBezTo>
                    <a:cubicBezTo>
                      <a:pt x="1826" y="637"/>
                      <a:pt x="1580" y="125"/>
                      <a:pt x="1149" y="22"/>
                    </a:cubicBezTo>
                    <a:cubicBezTo>
                      <a:pt x="1093" y="8"/>
                      <a:pt x="1037" y="1"/>
                      <a:pt x="981" y="1"/>
                    </a:cubicBezTo>
                    <a:close/>
                  </a:path>
                </a:pathLst>
              </a:custGeom>
              <a:solidFill>
                <a:srgbClr val="0727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196;p46"/>
              <p:cNvSpPr/>
              <p:nvPr/>
            </p:nvSpPr>
            <p:spPr>
              <a:xfrm>
                <a:off x="4647271" y="4958627"/>
                <a:ext cx="91579" cy="9803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154" extrusionOk="0">
                    <a:moveTo>
                      <a:pt x="588" y="1"/>
                    </a:moveTo>
                    <a:cubicBezTo>
                      <a:pt x="368" y="1"/>
                      <a:pt x="146" y="192"/>
                      <a:pt x="83" y="463"/>
                    </a:cubicBezTo>
                    <a:cubicBezTo>
                      <a:pt x="1" y="770"/>
                      <a:pt x="144" y="1078"/>
                      <a:pt x="401" y="1139"/>
                    </a:cubicBezTo>
                    <a:cubicBezTo>
                      <a:pt x="435" y="1149"/>
                      <a:pt x="470" y="1154"/>
                      <a:pt x="505" y="1154"/>
                    </a:cubicBezTo>
                    <a:cubicBezTo>
                      <a:pt x="726" y="1154"/>
                      <a:pt x="935" y="964"/>
                      <a:pt x="1006" y="698"/>
                    </a:cubicBezTo>
                    <a:cubicBezTo>
                      <a:pt x="1077" y="381"/>
                      <a:pt x="934" y="83"/>
                      <a:pt x="678" y="12"/>
                    </a:cubicBezTo>
                    <a:cubicBezTo>
                      <a:pt x="648" y="4"/>
                      <a:pt x="618" y="1"/>
                      <a:pt x="588" y="1"/>
                    </a:cubicBezTo>
                    <a:close/>
                  </a:path>
                </a:pathLst>
              </a:custGeom>
              <a:solidFill>
                <a:srgbClr val="203F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197;p46"/>
              <p:cNvSpPr/>
              <p:nvPr/>
            </p:nvSpPr>
            <p:spPr>
              <a:xfrm>
                <a:off x="3869607" y="4876818"/>
                <a:ext cx="1108715" cy="331909"/>
              </a:xfrm>
              <a:custGeom>
                <a:avLst/>
                <a:gdLst/>
                <a:ahLst/>
                <a:cxnLst/>
                <a:rect l="l" t="t" r="r" b="b"/>
                <a:pathLst>
                  <a:path w="13051" h="3907" extrusionOk="0">
                    <a:moveTo>
                      <a:pt x="13051" y="1"/>
                    </a:moveTo>
                    <a:lnTo>
                      <a:pt x="0" y="3906"/>
                    </a:lnTo>
                    <a:lnTo>
                      <a:pt x="11954" y="3906"/>
                    </a:lnTo>
                    <a:lnTo>
                      <a:pt x="130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" name="Google Shape;1198;p46"/>
            <p:cNvGrpSpPr/>
            <p:nvPr/>
          </p:nvGrpSpPr>
          <p:grpSpPr>
            <a:xfrm rot="-1179213">
              <a:off x="4048581" y="1932955"/>
              <a:ext cx="658656" cy="790320"/>
              <a:chOff x="1745438" y="3771675"/>
              <a:chExt cx="482524" cy="578900"/>
            </a:xfrm>
          </p:grpSpPr>
          <p:sp>
            <p:nvSpPr>
              <p:cNvPr id="102" name="Google Shape;1199;p46"/>
              <p:cNvSpPr/>
              <p:nvPr/>
            </p:nvSpPr>
            <p:spPr>
              <a:xfrm>
                <a:off x="1819102" y="3941175"/>
                <a:ext cx="39762" cy="26539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799" extrusionOk="0">
                    <a:moveTo>
                      <a:pt x="1" y="1"/>
                    </a:moveTo>
                    <a:lnTo>
                      <a:pt x="1" y="4798"/>
                    </a:lnTo>
                    <a:lnTo>
                      <a:pt x="718" y="4798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200;p46"/>
              <p:cNvSpPr/>
              <p:nvPr/>
            </p:nvSpPr>
            <p:spPr>
              <a:xfrm>
                <a:off x="1838956" y="3912861"/>
                <a:ext cx="55" cy="39707"/>
              </a:xfrm>
              <a:custGeom>
                <a:avLst/>
                <a:gdLst/>
                <a:ahLst/>
                <a:cxnLst/>
                <a:rect l="l" t="t" r="r" b="b"/>
                <a:pathLst>
                  <a:path w="1" h="718" fill="none" extrusionOk="0">
                    <a:moveTo>
                      <a:pt x="1" y="71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201;p46"/>
              <p:cNvSpPr/>
              <p:nvPr/>
            </p:nvSpPr>
            <p:spPr>
              <a:xfrm>
                <a:off x="1838956" y="4194624"/>
                <a:ext cx="55" cy="40260"/>
              </a:xfrm>
              <a:custGeom>
                <a:avLst/>
                <a:gdLst/>
                <a:ahLst/>
                <a:cxnLst/>
                <a:rect l="l" t="t" r="r" b="b"/>
                <a:pathLst>
                  <a:path w="1" h="728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202;p46"/>
              <p:cNvSpPr/>
              <p:nvPr/>
            </p:nvSpPr>
            <p:spPr>
              <a:xfrm>
                <a:off x="1892822" y="3868619"/>
                <a:ext cx="40316" cy="196766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558" extrusionOk="0">
                    <a:moveTo>
                      <a:pt x="0" y="0"/>
                    </a:moveTo>
                    <a:lnTo>
                      <a:pt x="0" y="3558"/>
                    </a:lnTo>
                    <a:lnTo>
                      <a:pt x="728" y="3558"/>
                    </a:lnTo>
                    <a:lnTo>
                      <a:pt x="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203;p46"/>
              <p:cNvSpPr/>
              <p:nvPr/>
            </p:nvSpPr>
            <p:spPr>
              <a:xfrm>
                <a:off x="1912676" y="3839696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0" y="729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204;p46"/>
              <p:cNvSpPr/>
              <p:nvPr/>
            </p:nvSpPr>
            <p:spPr>
              <a:xfrm>
                <a:off x="1912676" y="4056811"/>
                <a:ext cx="55" cy="105517"/>
              </a:xfrm>
              <a:custGeom>
                <a:avLst/>
                <a:gdLst/>
                <a:ahLst/>
                <a:cxnLst/>
                <a:rect l="l" t="t" r="r" b="b"/>
                <a:pathLst>
                  <a:path w="1" h="1908" fill="none" extrusionOk="0">
                    <a:moveTo>
                      <a:pt x="0" y="1"/>
                    </a:moveTo>
                    <a:lnTo>
                      <a:pt x="0" y="1908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205;p46"/>
              <p:cNvSpPr/>
              <p:nvPr/>
            </p:nvSpPr>
            <p:spPr>
              <a:xfrm>
                <a:off x="1745438" y="3946871"/>
                <a:ext cx="39707" cy="20185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3650" extrusionOk="0">
                    <a:moveTo>
                      <a:pt x="0" y="0"/>
                    </a:moveTo>
                    <a:lnTo>
                      <a:pt x="0" y="3650"/>
                    </a:lnTo>
                    <a:lnTo>
                      <a:pt x="718" y="365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206;p46"/>
              <p:cNvSpPr/>
              <p:nvPr/>
            </p:nvSpPr>
            <p:spPr>
              <a:xfrm>
                <a:off x="1765236" y="3855015"/>
                <a:ext cx="55" cy="101535"/>
              </a:xfrm>
              <a:custGeom>
                <a:avLst/>
                <a:gdLst/>
                <a:ahLst/>
                <a:cxnLst/>
                <a:rect l="l" t="t" r="r" b="b"/>
                <a:pathLst>
                  <a:path w="1" h="1836" fill="none" extrusionOk="0">
                    <a:moveTo>
                      <a:pt x="1" y="1835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207;p46"/>
              <p:cNvSpPr/>
              <p:nvPr/>
            </p:nvSpPr>
            <p:spPr>
              <a:xfrm>
                <a:off x="1765236" y="4137331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1" y="1"/>
                    </a:moveTo>
                    <a:lnTo>
                      <a:pt x="1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208;p46"/>
              <p:cNvSpPr/>
              <p:nvPr/>
            </p:nvSpPr>
            <p:spPr>
              <a:xfrm>
                <a:off x="1966542" y="4101053"/>
                <a:ext cx="40316" cy="173539"/>
              </a:xfrm>
              <a:custGeom>
                <a:avLst/>
                <a:gdLst/>
                <a:ahLst/>
                <a:cxnLst/>
                <a:rect l="l" t="t" r="r" b="b"/>
                <a:pathLst>
                  <a:path w="729" h="3138" extrusionOk="0">
                    <a:moveTo>
                      <a:pt x="0" y="1"/>
                    </a:moveTo>
                    <a:lnTo>
                      <a:pt x="0" y="3138"/>
                    </a:lnTo>
                    <a:lnTo>
                      <a:pt x="728" y="3138"/>
                    </a:lnTo>
                    <a:lnTo>
                      <a:pt x="728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209;p46"/>
              <p:cNvSpPr/>
              <p:nvPr/>
            </p:nvSpPr>
            <p:spPr>
              <a:xfrm>
                <a:off x="1986949" y="3980882"/>
                <a:ext cx="55" cy="158773"/>
              </a:xfrm>
              <a:custGeom>
                <a:avLst/>
                <a:gdLst/>
                <a:ahLst/>
                <a:cxnLst/>
                <a:rect l="l" t="t" r="r" b="b"/>
                <a:pathLst>
                  <a:path w="1" h="2871" fill="none" extrusionOk="0">
                    <a:moveTo>
                      <a:pt x="0" y="2871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210;p46"/>
              <p:cNvSpPr/>
              <p:nvPr/>
            </p:nvSpPr>
            <p:spPr>
              <a:xfrm>
                <a:off x="1986949" y="4263198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0"/>
                    </a:moveTo>
                    <a:lnTo>
                      <a:pt x="0" y="71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11;p46"/>
              <p:cNvSpPr/>
              <p:nvPr/>
            </p:nvSpPr>
            <p:spPr>
              <a:xfrm>
                <a:off x="2040815" y="4053438"/>
                <a:ext cx="39707" cy="268217"/>
              </a:xfrm>
              <a:custGeom>
                <a:avLst/>
                <a:gdLst/>
                <a:ahLst/>
                <a:cxnLst/>
                <a:rect l="l" t="t" r="r" b="b"/>
                <a:pathLst>
                  <a:path w="718" h="4850" extrusionOk="0">
                    <a:moveTo>
                      <a:pt x="0" y="0"/>
                    </a:moveTo>
                    <a:lnTo>
                      <a:pt x="0" y="4849"/>
                    </a:lnTo>
                    <a:lnTo>
                      <a:pt x="718" y="4849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212;p46"/>
              <p:cNvSpPr/>
              <p:nvPr/>
            </p:nvSpPr>
            <p:spPr>
              <a:xfrm>
                <a:off x="2060613" y="3975794"/>
                <a:ext cx="55" cy="83341"/>
              </a:xfrm>
              <a:custGeom>
                <a:avLst/>
                <a:gdLst/>
                <a:ahLst/>
                <a:cxnLst/>
                <a:rect l="l" t="t" r="r" b="b"/>
                <a:pathLst>
                  <a:path w="1" h="1507" fill="none" extrusionOk="0">
                    <a:moveTo>
                      <a:pt x="1" y="1507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213;p46"/>
              <p:cNvSpPr/>
              <p:nvPr/>
            </p:nvSpPr>
            <p:spPr>
              <a:xfrm>
                <a:off x="2060613" y="4310260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0"/>
                    </a:moveTo>
                    <a:lnTo>
                      <a:pt x="1" y="728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214;p46"/>
              <p:cNvSpPr/>
              <p:nvPr/>
            </p:nvSpPr>
            <p:spPr>
              <a:xfrm>
                <a:off x="2114479" y="3874260"/>
                <a:ext cx="39762" cy="177521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210" extrusionOk="0">
                    <a:moveTo>
                      <a:pt x="1" y="1"/>
                    </a:moveTo>
                    <a:lnTo>
                      <a:pt x="1" y="3210"/>
                    </a:lnTo>
                    <a:lnTo>
                      <a:pt x="718" y="3210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215;p46"/>
              <p:cNvSpPr/>
              <p:nvPr/>
            </p:nvSpPr>
            <p:spPr>
              <a:xfrm>
                <a:off x="2134333" y="3845945"/>
                <a:ext cx="55" cy="40316"/>
              </a:xfrm>
              <a:custGeom>
                <a:avLst/>
                <a:gdLst/>
                <a:ahLst/>
                <a:cxnLst/>
                <a:rect l="l" t="t" r="r" b="b"/>
                <a:pathLst>
                  <a:path w="1" h="729" fill="none" extrusionOk="0">
                    <a:moveTo>
                      <a:pt x="1" y="728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216;p46"/>
              <p:cNvSpPr/>
              <p:nvPr/>
            </p:nvSpPr>
            <p:spPr>
              <a:xfrm>
                <a:off x="2134333" y="4040387"/>
                <a:ext cx="55" cy="816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7" fill="none" extrusionOk="0">
                    <a:moveTo>
                      <a:pt x="1" y="1"/>
                    </a:moveTo>
                    <a:lnTo>
                      <a:pt x="1" y="1477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17;p46"/>
              <p:cNvSpPr/>
              <p:nvPr/>
            </p:nvSpPr>
            <p:spPr>
              <a:xfrm>
                <a:off x="2188199" y="3800045"/>
                <a:ext cx="39762" cy="18371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322" extrusionOk="0">
                    <a:moveTo>
                      <a:pt x="1" y="0"/>
                    </a:moveTo>
                    <a:lnTo>
                      <a:pt x="1" y="3322"/>
                    </a:lnTo>
                    <a:lnTo>
                      <a:pt x="718" y="3322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8;p46"/>
              <p:cNvSpPr/>
              <p:nvPr/>
            </p:nvSpPr>
            <p:spPr>
              <a:xfrm>
                <a:off x="2208053" y="3771675"/>
                <a:ext cx="55" cy="39762"/>
              </a:xfrm>
              <a:custGeom>
                <a:avLst/>
                <a:gdLst/>
                <a:ahLst/>
                <a:cxnLst/>
                <a:rect l="l" t="t" r="r" b="b"/>
                <a:pathLst>
                  <a:path w="1" h="719" fill="none" extrusionOk="0">
                    <a:moveTo>
                      <a:pt x="0" y="718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19;p46"/>
              <p:cNvSpPr/>
              <p:nvPr/>
            </p:nvSpPr>
            <p:spPr>
              <a:xfrm>
                <a:off x="2208053" y="3961029"/>
                <a:ext cx="55" cy="132726"/>
              </a:xfrm>
              <a:custGeom>
                <a:avLst/>
                <a:gdLst/>
                <a:ahLst/>
                <a:cxnLst/>
                <a:rect l="l" t="t" r="r" b="b"/>
                <a:pathLst>
                  <a:path w="1" h="2400" fill="none" extrusionOk="0">
                    <a:moveTo>
                      <a:pt x="0" y="0"/>
                    </a:moveTo>
                    <a:lnTo>
                      <a:pt x="0" y="2399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0"/>
          <p:cNvSpPr txBox="1">
            <a:spLocks noGrp="1"/>
          </p:cNvSpPr>
          <p:nvPr>
            <p:ph type="title"/>
          </p:nvPr>
        </p:nvSpPr>
        <p:spPr>
          <a:xfrm>
            <a:off x="4225474" y="165991"/>
            <a:ext cx="4461325" cy="1398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FUTURE ENHANCEMENT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0" name="Google Shape;2050;p60"/>
          <p:cNvSpPr txBox="1">
            <a:spLocks noGrp="1"/>
          </p:cNvSpPr>
          <p:nvPr>
            <p:ph type="subTitle" idx="1"/>
          </p:nvPr>
        </p:nvSpPr>
        <p:spPr>
          <a:xfrm>
            <a:off x="4813230" y="2106076"/>
            <a:ext cx="3911897" cy="2277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Potential Improvements:</a:t>
            </a:r>
            <a:r>
              <a:rPr lang="en-US" dirty="0"/>
              <a:t> Integration with other financial systems, implementing machine learning for credit scoring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Technological Advancements:</a:t>
            </a:r>
            <a:r>
              <a:rPr lang="en-US" dirty="0"/>
              <a:t> Adoption of cloud databases, advanced analytics.</a:t>
            </a:r>
          </a:p>
        </p:txBody>
      </p:sp>
      <p:grpSp>
        <p:nvGrpSpPr>
          <p:cNvPr id="308" name="Google Shape;2369;p61"/>
          <p:cNvGrpSpPr/>
          <p:nvPr/>
        </p:nvGrpSpPr>
        <p:grpSpPr>
          <a:xfrm>
            <a:off x="3949325" y="2106076"/>
            <a:ext cx="552297" cy="515031"/>
            <a:chOff x="1748382" y="3384797"/>
            <a:chExt cx="364673" cy="340067"/>
          </a:xfrm>
        </p:grpSpPr>
        <p:sp>
          <p:nvSpPr>
            <p:cNvPr id="309" name="Google Shape;2370;p61"/>
            <p:cNvSpPr/>
            <p:nvPr/>
          </p:nvSpPr>
          <p:spPr>
            <a:xfrm>
              <a:off x="1805182" y="3628332"/>
              <a:ext cx="45509" cy="45509"/>
            </a:xfrm>
            <a:custGeom>
              <a:avLst/>
              <a:gdLst/>
              <a:ahLst/>
              <a:cxnLst/>
              <a:rect l="l" t="t" r="r" b="b"/>
              <a:pathLst>
                <a:path w="1733" h="1733" extrusionOk="0">
                  <a:moveTo>
                    <a:pt x="220" y="0"/>
                  </a:moveTo>
                  <a:cubicBezTo>
                    <a:pt x="106" y="0"/>
                    <a:pt x="10" y="96"/>
                    <a:pt x="10" y="221"/>
                  </a:cubicBezTo>
                  <a:lnTo>
                    <a:pt x="10" y="1513"/>
                  </a:lnTo>
                  <a:cubicBezTo>
                    <a:pt x="0" y="1627"/>
                    <a:pt x="96" y="1733"/>
                    <a:pt x="220" y="1733"/>
                  </a:cubicBezTo>
                  <a:lnTo>
                    <a:pt x="1512" y="1733"/>
                  </a:lnTo>
                  <a:cubicBezTo>
                    <a:pt x="1637" y="1733"/>
                    <a:pt x="1733" y="1637"/>
                    <a:pt x="1733" y="1522"/>
                  </a:cubicBezTo>
                  <a:lnTo>
                    <a:pt x="1733" y="221"/>
                  </a:lnTo>
                  <a:cubicBezTo>
                    <a:pt x="1733" y="96"/>
                    <a:pt x="1627" y="0"/>
                    <a:pt x="1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371;p61"/>
            <p:cNvSpPr/>
            <p:nvPr/>
          </p:nvSpPr>
          <p:spPr>
            <a:xfrm>
              <a:off x="1954208" y="3509453"/>
              <a:ext cx="105828" cy="90728"/>
            </a:xfrm>
            <a:custGeom>
              <a:avLst/>
              <a:gdLst/>
              <a:ahLst/>
              <a:cxnLst/>
              <a:rect l="l" t="t" r="r" b="b"/>
              <a:pathLst>
                <a:path w="4030" h="3455" extrusionOk="0">
                  <a:moveTo>
                    <a:pt x="2307" y="1"/>
                  </a:moveTo>
                  <a:cubicBezTo>
                    <a:pt x="766" y="1"/>
                    <a:pt x="0" y="1857"/>
                    <a:pt x="1082" y="2948"/>
                  </a:cubicBezTo>
                  <a:cubicBezTo>
                    <a:pt x="1434" y="3298"/>
                    <a:pt x="1867" y="3454"/>
                    <a:pt x="2290" y="3454"/>
                  </a:cubicBezTo>
                  <a:cubicBezTo>
                    <a:pt x="3179" y="3454"/>
                    <a:pt x="4030" y="2766"/>
                    <a:pt x="4030" y="1723"/>
                  </a:cubicBezTo>
                  <a:cubicBezTo>
                    <a:pt x="4030" y="766"/>
                    <a:pt x="3264" y="1"/>
                    <a:pt x="23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372;p61"/>
            <p:cNvSpPr/>
            <p:nvPr/>
          </p:nvSpPr>
          <p:spPr>
            <a:xfrm>
              <a:off x="1964764" y="3546165"/>
              <a:ext cx="100051" cy="54043"/>
            </a:xfrm>
            <a:custGeom>
              <a:avLst/>
              <a:gdLst/>
              <a:ahLst/>
              <a:cxnLst/>
              <a:rect l="l" t="t" r="r" b="b"/>
              <a:pathLst>
                <a:path w="3810" h="2058" extrusionOk="0">
                  <a:moveTo>
                    <a:pt x="211" y="0"/>
                  </a:moveTo>
                  <a:lnTo>
                    <a:pt x="211" y="0"/>
                  </a:lnTo>
                  <a:cubicBezTo>
                    <a:pt x="0" y="1062"/>
                    <a:pt x="823" y="2058"/>
                    <a:pt x="1905" y="2058"/>
                  </a:cubicBezTo>
                  <a:cubicBezTo>
                    <a:pt x="2986" y="2058"/>
                    <a:pt x="3809" y="1062"/>
                    <a:pt x="3599" y="0"/>
                  </a:cubicBezTo>
                  <a:lnTo>
                    <a:pt x="3599" y="0"/>
                  </a:lnTo>
                  <a:cubicBezTo>
                    <a:pt x="3446" y="813"/>
                    <a:pt x="2738" y="1407"/>
                    <a:pt x="1905" y="1407"/>
                  </a:cubicBezTo>
                  <a:cubicBezTo>
                    <a:pt x="1072" y="1407"/>
                    <a:pt x="364" y="813"/>
                    <a:pt x="2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373;p61"/>
            <p:cNvSpPr/>
            <p:nvPr/>
          </p:nvSpPr>
          <p:spPr>
            <a:xfrm>
              <a:off x="1833569" y="3407433"/>
              <a:ext cx="153096" cy="294585"/>
            </a:xfrm>
            <a:custGeom>
              <a:avLst/>
              <a:gdLst/>
              <a:ahLst/>
              <a:cxnLst/>
              <a:rect l="l" t="t" r="r" b="b"/>
              <a:pathLst>
                <a:path w="5830" h="11218" extrusionOk="0">
                  <a:moveTo>
                    <a:pt x="5603" y="0"/>
                  </a:moveTo>
                  <a:cubicBezTo>
                    <a:pt x="5531" y="0"/>
                    <a:pt x="5464" y="38"/>
                    <a:pt x="5427" y="105"/>
                  </a:cubicBezTo>
                  <a:cubicBezTo>
                    <a:pt x="5016" y="756"/>
                    <a:pt x="4527" y="1359"/>
                    <a:pt x="3972" y="1895"/>
                  </a:cubicBezTo>
                  <a:cubicBezTo>
                    <a:pt x="3140" y="2709"/>
                    <a:pt x="1819" y="3666"/>
                    <a:pt x="221" y="3666"/>
                  </a:cubicBezTo>
                  <a:cubicBezTo>
                    <a:pt x="96" y="3666"/>
                    <a:pt x="1" y="3761"/>
                    <a:pt x="1" y="3876"/>
                  </a:cubicBezTo>
                  <a:lnTo>
                    <a:pt x="1" y="7331"/>
                  </a:lnTo>
                  <a:cubicBezTo>
                    <a:pt x="1" y="7455"/>
                    <a:pt x="96" y="7551"/>
                    <a:pt x="221" y="7551"/>
                  </a:cubicBezTo>
                  <a:cubicBezTo>
                    <a:pt x="1810" y="7551"/>
                    <a:pt x="3140" y="8508"/>
                    <a:pt x="3972" y="9312"/>
                  </a:cubicBezTo>
                  <a:cubicBezTo>
                    <a:pt x="4527" y="9848"/>
                    <a:pt x="5016" y="10451"/>
                    <a:pt x="5427" y="11111"/>
                  </a:cubicBezTo>
                  <a:cubicBezTo>
                    <a:pt x="5467" y="11185"/>
                    <a:pt x="5536" y="11217"/>
                    <a:pt x="5605" y="11217"/>
                  </a:cubicBezTo>
                  <a:cubicBezTo>
                    <a:pt x="5716" y="11217"/>
                    <a:pt x="5829" y="11132"/>
                    <a:pt x="5829" y="10996"/>
                  </a:cubicBezTo>
                  <a:lnTo>
                    <a:pt x="5829" y="220"/>
                  </a:lnTo>
                  <a:cubicBezTo>
                    <a:pt x="5829" y="115"/>
                    <a:pt x="5762" y="29"/>
                    <a:pt x="5666" y="10"/>
                  </a:cubicBezTo>
                  <a:cubicBezTo>
                    <a:pt x="5645" y="3"/>
                    <a:pt x="5624" y="0"/>
                    <a:pt x="5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374;p61"/>
            <p:cNvSpPr/>
            <p:nvPr/>
          </p:nvSpPr>
          <p:spPr>
            <a:xfrm>
              <a:off x="1833569" y="3583086"/>
              <a:ext cx="152991" cy="118932"/>
            </a:xfrm>
            <a:custGeom>
              <a:avLst/>
              <a:gdLst/>
              <a:ahLst/>
              <a:cxnLst/>
              <a:rect l="l" t="t" r="r" b="b"/>
              <a:pathLst>
                <a:path w="5826" h="4529" extrusionOk="0">
                  <a:moveTo>
                    <a:pt x="1" y="1"/>
                  </a:moveTo>
                  <a:lnTo>
                    <a:pt x="1" y="642"/>
                  </a:lnTo>
                  <a:cubicBezTo>
                    <a:pt x="1" y="766"/>
                    <a:pt x="96" y="862"/>
                    <a:pt x="211" y="862"/>
                  </a:cubicBezTo>
                  <a:cubicBezTo>
                    <a:pt x="1810" y="862"/>
                    <a:pt x="3130" y="1819"/>
                    <a:pt x="3963" y="2623"/>
                  </a:cubicBezTo>
                  <a:cubicBezTo>
                    <a:pt x="4518" y="3159"/>
                    <a:pt x="5006" y="3762"/>
                    <a:pt x="5418" y="4422"/>
                  </a:cubicBezTo>
                  <a:cubicBezTo>
                    <a:pt x="5461" y="4496"/>
                    <a:pt x="5532" y="4528"/>
                    <a:pt x="5602" y="4528"/>
                  </a:cubicBezTo>
                  <a:cubicBezTo>
                    <a:pt x="5715" y="4528"/>
                    <a:pt x="5825" y="4443"/>
                    <a:pt x="5819" y="4307"/>
                  </a:cubicBezTo>
                  <a:lnTo>
                    <a:pt x="5819" y="3236"/>
                  </a:lnTo>
                  <a:cubicBezTo>
                    <a:pt x="5819" y="3322"/>
                    <a:pt x="5762" y="3408"/>
                    <a:pt x="5676" y="3437"/>
                  </a:cubicBezTo>
                  <a:cubicBezTo>
                    <a:pt x="5653" y="3446"/>
                    <a:pt x="5630" y="3450"/>
                    <a:pt x="5607" y="3450"/>
                  </a:cubicBezTo>
                  <a:cubicBezTo>
                    <a:pt x="5533" y="3450"/>
                    <a:pt x="5461" y="3406"/>
                    <a:pt x="5418" y="3341"/>
                  </a:cubicBezTo>
                  <a:cubicBezTo>
                    <a:pt x="5418" y="3331"/>
                    <a:pt x="4882" y="2862"/>
                    <a:pt x="3963" y="1982"/>
                  </a:cubicBezTo>
                  <a:cubicBezTo>
                    <a:pt x="3130" y="1178"/>
                    <a:pt x="1810" y="211"/>
                    <a:pt x="211" y="211"/>
                  </a:cubicBezTo>
                  <a:cubicBezTo>
                    <a:pt x="96" y="211"/>
                    <a:pt x="1" y="11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375;p61"/>
            <p:cNvSpPr/>
            <p:nvPr/>
          </p:nvSpPr>
          <p:spPr>
            <a:xfrm>
              <a:off x="1975058" y="3384797"/>
              <a:ext cx="45535" cy="340067"/>
            </a:xfrm>
            <a:custGeom>
              <a:avLst/>
              <a:gdLst/>
              <a:ahLst/>
              <a:cxnLst/>
              <a:rect l="l" t="t" r="r" b="b"/>
              <a:pathLst>
                <a:path w="1734" h="12950" extrusionOk="0">
                  <a:moveTo>
                    <a:pt x="221" y="1"/>
                  </a:moveTo>
                  <a:cubicBezTo>
                    <a:pt x="97" y="1"/>
                    <a:pt x="1" y="97"/>
                    <a:pt x="1" y="211"/>
                  </a:cubicBezTo>
                  <a:lnTo>
                    <a:pt x="1" y="12729"/>
                  </a:lnTo>
                  <a:cubicBezTo>
                    <a:pt x="1" y="12844"/>
                    <a:pt x="97" y="12949"/>
                    <a:pt x="221" y="12949"/>
                  </a:cubicBezTo>
                  <a:lnTo>
                    <a:pt x="1513" y="12949"/>
                  </a:lnTo>
                  <a:cubicBezTo>
                    <a:pt x="1628" y="12949"/>
                    <a:pt x="1733" y="12844"/>
                    <a:pt x="1733" y="12729"/>
                  </a:cubicBezTo>
                  <a:lnTo>
                    <a:pt x="1733" y="211"/>
                  </a:lnTo>
                  <a:cubicBezTo>
                    <a:pt x="1723" y="97"/>
                    <a:pt x="1628" y="1"/>
                    <a:pt x="15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376;p61"/>
            <p:cNvSpPr/>
            <p:nvPr/>
          </p:nvSpPr>
          <p:spPr>
            <a:xfrm>
              <a:off x="1975058" y="3696451"/>
              <a:ext cx="45535" cy="28413"/>
            </a:xfrm>
            <a:custGeom>
              <a:avLst/>
              <a:gdLst/>
              <a:ahLst/>
              <a:cxnLst/>
              <a:rect l="l" t="t" r="r" b="b"/>
              <a:pathLst>
                <a:path w="1734" h="1082" extrusionOk="0">
                  <a:moveTo>
                    <a:pt x="1" y="0"/>
                  </a:moveTo>
                  <a:lnTo>
                    <a:pt x="1" y="861"/>
                  </a:lnTo>
                  <a:cubicBezTo>
                    <a:pt x="1" y="986"/>
                    <a:pt x="97" y="1081"/>
                    <a:pt x="221" y="1081"/>
                  </a:cubicBezTo>
                  <a:lnTo>
                    <a:pt x="1513" y="1081"/>
                  </a:lnTo>
                  <a:cubicBezTo>
                    <a:pt x="1628" y="1081"/>
                    <a:pt x="1733" y="986"/>
                    <a:pt x="1733" y="861"/>
                  </a:cubicBezTo>
                  <a:lnTo>
                    <a:pt x="1733" y="0"/>
                  </a:lnTo>
                  <a:cubicBezTo>
                    <a:pt x="1733" y="115"/>
                    <a:pt x="1628" y="220"/>
                    <a:pt x="1513" y="220"/>
                  </a:cubicBezTo>
                  <a:lnTo>
                    <a:pt x="221" y="220"/>
                  </a:lnTo>
                  <a:cubicBezTo>
                    <a:pt x="97" y="220"/>
                    <a:pt x="1" y="115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377;p61"/>
            <p:cNvSpPr/>
            <p:nvPr/>
          </p:nvSpPr>
          <p:spPr>
            <a:xfrm>
              <a:off x="1748618" y="3503676"/>
              <a:ext cx="45272" cy="102073"/>
            </a:xfrm>
            <a:custGeom>
              <a:avLst/>
              <a:gdLst/>
              <a:ahLst/>
              <a:cxnLst/>
              <a:rect l="l" t="t" r="r" b="b"/>
              <a:pathLst>
                <a:path w="1724" h="3887" extrusionOk="0">
                  <a:moveTo>
                    <a:pt x="1073" y="1"/>
                  </a:moveTo>
                  <a:cubicBezTo>
                    <a:pt x="479" y="1"/>
                    <a:pt x="1" y="479"/>
                    <a:pt x="1" y="1082"/>
                  </a:cubicBezTo>
                  <a:lnTo>
                    <a:pt x="1" y="2805"/>
                  </a:lnTo>
                  <a:cubicBezTo>
                    <a:pt x="1" y="3398"/>
                    <a:pt x="479" y="3886"/>
                    <a:pt x="1073" y="3886"/>
                  </a:cubicBezTo>
                  <a:lnTo>
                    <a:pt x="1503" y="3886"/>
                  </a:lnTo>
                  <a:cubicBezTo>
                    <a:pt x="1628" y="3886"/>
                    <a:pt x="1724" y="3781"/>
                    <a:pt x="1724" y="3666"/>
                  </a:cubicBezTo>
                  <a:lnTo>
                    <a:pt x="1724" y="221"/>
                  </a:lnTo>
                  <a:cubicBezTo>
                    <a:pt x="1724" y="96"/>
                    <a:pt x="1628" y="1"/>
                    <a:pt x="1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378;p61"/>
            <p:cNvSpPr/>
            <p:nvPr/>
          </p:nvSpPr>
          <p:spPr>
            <a:xfrm>
              <a:off x="1748382" y="3508954"/>
              <a:ext cx="45509" cy="96794"/>
            </a:xfrm>
            <a:custGeom>
              <a:avLst/>
              <a:gdLst/>
              <a:ahLst/>
              <a:cxnLst/>
              <a:rect l="l" t="t" r="r" b="b"/>
              <a:pathLst>
                <a:path w="1733" h="3686" extrusionOk="0">
                  <a:moveTo>
                    <a:pt x="460" y="1"/>
                  </a:moveTo>
                  <a:lnTo>
                    <a:pt x="460" y="1"/>
                  </a:lnTo>
                  <a:cubicBezTo>
                    <a:pt x="173" y="202"/>
                    <a:pt x="0" y="527"/>
                    <a:pt x="0" y="881"/>
                  </a:cubicBezTo>
                  <a:lnTo>
                    <a:pt x="0" y="2604"/>
                  </a:lnTo>
                  <a:cubicBezTo>
                    <a:pt x="0" y="3197"/>
                    <a:pt x="488" y="3685"/>
                    <a:pt x="1082" y="3685"/>
                  </a:cubicBezTo>
                  <a:lnTo>
                    <a:pt x="1512" y="3685"/>
                  </a:lnTo>
                  <a:cubicBezTo>
                    <a:pt x="1637" y="3685"/>
                    <a:pt x="1733" y="3580"/>
                    <a:pt x="1733" y="3465"/>
                  </a:cubicBezTo>
                  <a:lnTo>
                    <a:pt x="1733" y="3034"/>
                  </a:lnTo>
                  <a:lnTo>
                    <a:pt x="1082" y="3034"/>
                  </a:lnTo>
                  <a:cubicBezTo>
                    <a:pt x="728" y="3034"/>
                    <a:pt x="441" y="2747"/>
                    <a:pt x="441" y="2393"/>
                  </a:cubicBezTo>
                  <a:lnTo>
                    <a:pt x="441" y="240"/>
                  </a:lnTo>
                  <a:cubicBezTo>
                    <a:pt x="441" y="154"/>
                    <a:pt x="441" y="77"/>
                    <a:pt x="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379;p61"/>
            <p:cNvSpPr/>
            <p:nvPr/>
          </p:nvSpPr>
          <p:spPr>
            <a:xfrm>
              <a:off x="1788087" y="3503676"/>
              <a:ext cx="56827" cy="102073"/>
            </a:xfrm>
            <a:custGeom>
              <a:avLst/>
              <a:gdLst/>
              <a:ahLst/>
              <a:cxnLst/>
              <a:rect l="l" t="t" r="r" b="b"/>
              <a:pathLst>
                <a:path w="2164" h="3887" extrusionOk="0">
                  <a:moveTo>
                    <a:pt x="0" y="1"/>
                  </a:moveTo>
                  <a:lnTo>
                    <a:pt x="0" y="3886"/>
                  </a:lnTo>
                  <a:lnTo>
                    <a:pt x="2163" y="3886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380;p61"/>
            <p:cNvSpPr/>
            <p:nvPr/>
          </p:nvSpPr>
          <p:spPr>
            <a:xfrm>
              <a:off x="1788087" y="3588627"/>
              <a:ext cx="56827" cy="17122"/>
            </a:xfrm>
            <a:custGeom>
              <a:avLst/>
              <a:gdLst/>
              <a:ahLst/>
              <a:cxnLst/>
              <a:rect l="l" t="t" r="r" b="b"/>
              <a:pathLst>
                <a:path w="2164" h="652" extrusionOk="0">
                  <a:moveTo>
                    <a:pt x="0" y="0"/>
                  </a:moveTo>
                  <a:lnTo>
                    <a:pt x="0" y="651"/>
                  </a:lnTo>
                  <a:lnTo>
                    <a:pt x="2163" y="651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381;p61"/>
            <p:cNvSpPr/>
            <p:nvPr/>
          </p:nvSpPr>
          <p:spPr>
            <a:xfrm>
              <a:off x="1788087" y="3605722"/>
              <a:ext cx="56827" cy="90755"/>
            </a:xfrm>
            <a:custGeom>
              <a:avLst/>
              <a:gdLst/>
              <a:ahLst/>
              <a:cxnLst/>
              <a:rect l="l" t="t" r="r" b="b"/>
              <a:pathLst>
                <a:path w="2164" h="3456" extrusionOk="0">
                  <a:moveTo>
                    <a:pt x="10" y="0"/>
                  </a:moveTo>
                  <a:lnTo>
                    <a:pt x="0" y="3235"/>
                  </a:lnTo>
                  <a:cubicBezTo>
                    <a:pt x="0" y="3350"/>
                    <a:pt x="96" y="3455"/>
                    <a:pt x="221" y="3455"/>
                  </a:cubicBezTo>
                  <a:lnTo>
                    <a:pt x="1082" y="3455"/>
                  </a:lnTo>
                  <a:cubicBezTo>
                    <a:pt x="1178" y="3445"/>
                    <a:pt x="1264" y="3388"/>
                    <a:pt x="1292" y="3292"/>
                  </a:cubicBezTo>
                  <a:lnTo>
                    <a:pt x="2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382;p61"/>
            <p:cNvSpPr/>
            <p:nvPr/>
          </p:nvSpPr>
          <p:spPr>
            <a:xfrm>
              <a:off x="2080860" y="3548922"/>
              <a:ext cx="32195" cy="11581"/>
            </a:xfrm>
            <a:custGeom>
              <a:avLst/>
              <a:gdLst/>
              <a:ahLst/>
              <a:cxnLst/>
              <a:rect l="l" t="t" r="r" b="b"/>
              <a:pathLst>
                <a:path w="1226" h="441" extrusionOk="0">
                  <a:moveTo>
                    <a:pt x="288" y="0"/>
                  </a:moveTo>
                  <a:cubicBezTo>
                    <a:pt x="1" y="0"/>
                    <a:pt x="1" y="441"/>
                    <a:pt x="288" y="441"/>
                  </a:cubicBezTo>
                  <a:lnTo>
                    <a:pt x="939" y="441"/>
                  </a:lnTo>
                  <a:cubicBezTo>
                    <a:pt x="1226" y="441"/>
                    <a:pt x="1226" y="0"/>
                    <a:pt x="9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383;p61"/>
            <p:cNvSpPr/>
            <p:nvPr/>
          </p:nvSpPr>
          <p:spPr>
            <a:xfrm>
              <a:off x="2059510" y="3484874"/>
              <a:ext cx="27468" cy="23345"/>
            </a:xfrm>
            <a:custGeom>
              <a:avLst/>
              <a:gdLst/>
              <a:ahLst/>
              <a:cxnLst/>
              <a:rect l="l" t="t" r="r" b="b"/>
              <a:pathLst>
                <a:path w="1046" h="889" extrusionOk="0">
                  <a:moveTo>
                    <a:pt x="732" y="0"/>
                  </a:moveTo>
                  <a:cubicBezTo>
                    <a:pt x="682" y="0"/>
                    <a:pt x="630" y="20"/>
                    <a:pt x="584" y="66"/>
                  </a:cubicBezTo>
                  <a:lnTo>
                    <a:pt x="125" y="525"/>
                  </a:lnTo>
                  <a:cubicBezTo>
                    <a:pt x="0" y="659"/>
                    <a:pt x="87" y="889"/>
                    <a:pt x="278" y="889"/>
                  </a:cubicBezTo>
                  <a:cubicBezTo>
                    <a:pt x="335" y="889"/>
                    <a:pt x="393" y="870"/>
                    <a:pt x="431" y="831"/>
                  </a:cubicBezTo>
                  <a:lnTo>
                    <a:pt x="890" y="372"/>
                  </a:lnTo>
                  <a:cubicBezTo>
                    <a:pt x="1045" y="217"/>
                    <a:pt x="899" y="0"/>
                    <a:pt x="7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384;p61"/>
            <p:cNvSpPr/>
            <p:nvPr/>
          </p:nvSpPr>
          <p:spPr>
            <a:xfrm>
              <a:off x="2058723" y="3600969"/>
              <a:ext cx="27704" cy="23608"/>
            </a:xfrm>
            <a:custGeom>
              <a:avLst/>
              <a:gdLst/>
              <a:ahLst/>
              <a:cxnLst/>
              <a:rect l="l" t="t" r="r" b="b"/>
              <a:pathLst>
                <a:path w="1055" h="899" extrusionOk="0">
                  <a:moveTo>
                    <a:pt x="313" y="1"/>
                  </a:moveTo>
                  <a:cubicBezTo>
                    <a:pt x="146" y="1"/>
                    <a:pt x="0" y="218"/>
                    <a:pt x="155" y="373"/>
                  </a:cubicBezTo>
                  <a:lnTo>
                    <a:pt x="614" y="832"/>
                  </a:lnTo>
                  <a:cubicBezTo>
                    <a:pt x="652" y="870"/>
                    <a:pt x="710" y="899"/>
                    <a:pt x="767" y="899"/>
                  </a:cubicBezTo>
                  <a:cubicBezTo>
                    <a:pt x="959" y="889"/>
                    <a:pt x="1054" y="660"/>
                    <a:pt x="920" y="526"/>
                  </a:cubicBezTo>
                  <a:lnTo>
                    <a:pt x="461" y="66"/>
                  </a:lnTo>
                  <a:cubicBezTo>
                    <a:pt x="415" y="20"/>
                    <a:pt x="363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2357;p61"/>
          <p:cNvGrpSpPr/>
          <p:nvPr/>
        </p:nvGrpSpPr>
        <p:grpSpPr>
          <a:xfrm>
            <a:off x="3957804" y="3501358"/>
            <a:ext cx="549672" cy="549274"/>
            <a:chOff x="1303537" y="1502716"/>
            <a:chExt cx="362939" cy="362677"/>
          </a:xfrm>
        </p:grpSpPr>
        <p:sp>
          <p:nvSpPr>
            <p:cNvPr id="325" name="Google Shape;2358;p61"/>
            <p:cNvSpPr/>
            <p:nvPr/>
          </p:nvSpPr>
          <p:spPr>
            <a:xfrm>
              <a:off x="1426697" y="1695727"/>
              <a:ext cx="116883" cy="99552"/>
            </a:xfrm>
            <a:custGeom>
              <a:avLst/>
              <a:gdLst/>
              <a:ahLst/>
              <a:cxnLst/>
              <a:rect l="l" t="t" r="r" b="b"/>
              <a:pathLst>
                <a:path w="4451" h="3791" extrusionOk="0">
                  <a:moveTo>
                    <a:pt x="1560" y="0"/>
                  </a:moveTo>
                  <a:lnTo>
                    <a:pt x="1560" y="297"/>
                  </a:lnTo>
                  <a:cubicBezTo>
                    <a:pt x="1560" y="383"/>
                    <a:pt x="1503" y="469"/>
                    <a:pt x="1426" y="507"/>
                  </a:cubicBezTo>
                  <a:lnTo>
                    <a:pt x="402" y="938"/>
                  </a:lnTo>
                  <a:cubicBezTo>
                    <a:pt x="154" y="1043"/>
                    <a:pt x="0" y="1283"/>
                    <a:pt x="0" y="1551"/>
                  </a:cubicBezTo>
                  <a:lnTo>
                    <a:pt x="0" y="3790"/>
                  </a:lnTo>
                  <a:lnTo>
                    <a:pt x="4451" y="3790"/>
                  </a:lnTo>
                  <a:lnTo>
                    <a:pt x="4451" y="1551"/>
                  </a:lnTo>
                  <a:cubicBezTo>
                    <a:pt x="4451" y="1283"/>
                    <a:pt x="4297" y="1043"/>
                    <a:pt x="4049" y="938"/>
                  </a:cubicBezTo>
                  <a:lnTo>
                    <a:pt x="3034" y="507"/>
                  </a:lnTo>
                  <a:cubicBezTo>
                    <a:pt x="2948" y="469"/>
                    <a:pt x="2891" y="383"/>
                    <a:pt x="2891" y="297"/>
                  </a:cubicBezTo>
                  <a:lnTo>
                    <a:pt x="28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359;p61"/>
            <p:cNvSpPr/>
            <p:nvPr/>
          </p:nvSpPr>
          <p:spPr>
            <a:xfrm>
              <a:off x="1464643" y="1695727"/>
              <a:ext cx="40992" cy="17620"/>
            </a:xfrm>
            <a:custGeom>
              <a:avLst/>
              <a:gdLst/>
              <a:ahLst/>
              <a:cxnLst/>
              <a:rect l="l" t="t" r="r" b="b"/>
              <a:pathLst>
                <a:path w="1561" h="671" extrusionOk="0">
                  <a:moveTo>
                    <a:pt x="115" y="0"/>
                  </a:moveTo>
                  <a:lnTo>
                    <a:pt x="115" y="297"/>
                  </a:lnTo>
                  <a:cubicBezTo>
                    <a:pt x="115" y="373"/>
                    <a:pt x="68" y="450"/>
                    <a:pt x="1" y="488"/>
                  </a:cubicBezTo>
                  <a:cubicBezTo>
                    <a:pt x="249" y="603"/>
                    <a:pt x="508" y="670"/>
                    <a:pt x="785" y="670"/>
                  </a:cubicBezTo>
                  <a:cubicBezTo>
                    <a:pt x="1053" y="670"/>
                    <a:pt x="1312" y="603"/>
                    <a:pt x="1560" y="488"/>
                  </a:cubicBezTo>
                  <a:cubicBezTo>
                    <a:pt x="1493" y="450"/>
                    <a:pt x="1446" y="373"/>
                    <a:pt x="1446" y="297"/>
                  </a:cubicBezTo>
                  <a:lnTo>
                    <a:pt x="1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60;p61"/>
            <p:cNvSpPr/>
            <p:nvPr/>
          </p:nvSpPr>
          <p:spPr>
            <a:xfrm>
              <a:off x="1426697" y="1710538"/>
              <a:ext cx="116883" cy="84741"/>
            </a:xfrm>
            <a:custGeom>
              <a:avLst/>
              <a:gdLst/>
              <a:ahLst/>
              <a:cxnLst/>
              <a:rect l="l" t="t" r="r" b="b"/>
              <a:pathLst>
                <a:path w="4451" h="3227" extrusionOk="0">
                  <a:moveTo>
                    <a:pt x="1273" y="1"/>
                  </a:moveTo>
                  <a:lnTo>
                    <a:pt x="402" y="374"/>
                  </a:lnTo>
                  <a:cubicBezTo>
                    <a:pt x="154" y="479"/>
                    <a:pt x="0" y="719"/>
                    <a:pt x="0" y="987"/>
                  </a:cubicBezTo>
                  <a:lnTo>
                    <a:pt x="0" y="3226"/>
                  </a:lnTo>
                  <a:lnTo>
                    <a:pt x="4451" y="3226"/>
                  </a:lnTo>
                  <a:lnTo>
                    <a:pt x="4451" y="987"/>
                  </a:lnTo>
                  <a:cubicBezTo>
                    <a:pt x="4451" y="719"/>
                    <a:pt x="4297" y="479"/>
                    <a:pt x="4049" y="374"/>
                  </a:cubicBezTo>
                  <a:lnTo>
                    <a:pt x="3178" y="1"/>
                  </a:lnTo>
                  <a:cubicBezTo>
                    <a:pt x="2962" y="365"/>
                    <a:pt x="2594" y="546"/>
                    <a:pt x="2226" y="546"/>
                  </a:cubicBezTo>
                  <a:cubicBezTo>
                    <a:pt x="1857" y="546"/>
                    <a:pt x="1489" y="365"/>
                    <a:pt x="12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61;p61"/>
            <p:cNvSpPr/>
            <p:nvPr/>
          </p:nvSpPr>
          <p:spPr>
            <a:xfrm>
              <a:off x="1444291" y="1613796"/>
              <a:ext cx="29437" cy="64363"/>
            </a:xfrm>
            <a:custGeom>
              <a:avLst/>
              <a:gdLst/>
              <a:ahLst/>
              <a:cxnLst/>
              <a:rect l="l" t="t" r="r" b="b"/>
              <a:pathLst>
                <a:path w="1121" h="2451" extrusionOk="0">
                  <a:moveTo>
                    <a:pt x="670" y="0"/>
                  </a:moveTo>
                  <a:cubicBezTo>
                    <a:pt x="297" y="0"/>
                    <a:pt x="0" y="297"/>
                    <a:pt x="0" y="670"/>
                  </a:cubicBezTo>
                  <a:lnTo>
                    <a:pt x="0" y="823"/>
                  </a:lnTo>
                  <a:cubicBezTo>
                    <a:pt x="0" y="1015"/>
                    <a:pt x="29" y="1206"/>
                    <a:pt x="86" y="1388"/>
                  </a:cubicBezTo>
                  <a:lnTo>
                    <a:pt x="450" y="2450"/>
                  </a:lnTo>
                  <a:lnTo>
                    <a:pt x="1120" y="2450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62;p61"/>
            <p:cNvSpPr/>
            <p:nvPr/>
          </p:nvSpPr>
          <p:spPr>
            <a:xfrm>
              <a:off x="1456108" y="1608019"/>
              <a:ext cx="69878" cy="70140"/>
            </a:xfrm>
            <a:custGeom>
              <a:avLst/>
              <a:gdLst/>
              <a:ahLst/>
              <a:cxnLst/>
              <a:rect l="l" t="t" r="r" b="b"/>
              <a:pathLst>
                <a:path w="2661" h="2671" extrusionOk="0">
                  <a:moveTo>
                    <a:pt x="660" y="0"/>
                  </a:moveTo>
                  <a:cubicBezTo>
                    <a:pt x="297" y="0"/>
                    <a:pt x="0" y="297"/>
                    <a:pt x="0" y="670"/>
                  </a:cubicBezTo>
                  <a:cubicBezTo>
                    <a:pt x="0" y="909"/>
                    <a:pt x="192" y="1110"/>
                    <a:pt x="440" y="1110"/>
                  </a:cubicBezTo>
                  <a:lnTo>
                    <a:pt x="2220" y="2670"/>
                  </a:lnTo>
                  <a:lnTo>
                    <a:pt x="2594" y="1350"/>
                  </a:lnTo>
                  <a:cubicBezTo>
                    <a:pt x="2642" y="1196"/>
                    <a:pt x="2661" y="1034"/>
                    <a:pt x="2661" y="862"/>
                  </a:cubicBezTo>
                  <a:lnTo>
                    <a:pt x="2661" y="450"/>
                  </a:lnTo>
                  <a:cubicBezTo>
                    <a:pt x="2661" y="201"/>
                    <a:pt x="2469" y="0"/>
                    <a:pt x="22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63;p61"/>
            <p:cNvSpPr/>
            <p:nvPr/>
          </p:nvSpPr>
          <p:spPr>
            <a:xfrm>
              <a:off x="1450068" y="1637168"/>
              <a:ext cx="70140" cy="64363"/>
            </a:xfrm>
            <a:custGeom>
              <a:avLst/>
              <a:gdLst/>
              <a:ahLst/>
              <a:cxnLst/>
              <a:rect l="l" t="t" r="r" b="b"/>
              <a:pathLst>
                <a:path w="2671" h="2451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857"/>
                    <a:pt x="594" y="2450"/>
                    <a:pt x="1340" y="2450"/>
                  </a:cubicBezTo>
                  <a:cubicBezTo>
                    <a:pt x="2077" y="2450"/>
                    <a:pt x="2671" y="1857"/>
                    <a:pt x="2671" y="1120"/>
                  </a:cubicBezTo>
                  <a:lnTo>
                    <a:pt x="2671" y="833"/>
                  </a:lnTo>
                  <a:cubicBezTo>
                    <a:pt x="2671" y="718"/>
                    <a:pt x="2623" y="603"/>
                    <a:pt x="2546" y="517"/>
                  </a:cubicBezTo>
                  <a:cubicBezTo>
                    <a:pt x="2202" y="182"/>
                    <a:pt x="1580" y="29"/>
                    <a:pt x="8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364;p61"/>
            <p:cNvSpPr/>
            <p:nvPr/>
          </p:nvSpPr>
          <p:spPr>
            <a:xfrm>
              <a:off x="1450068" y="1637168"/>
              <a:ext cx="70140" cy="63103"/>
            </a:xfrm>
            <a:custGeom>
              <a:avLst/>
              <a:gdLst/>
              <a:ahLst/>
              <a:cxnLst/>
              <a:rect l="l" t="t" r="r" b="b"/>
              <a:pathLst>
                <a:path w="2671" h="2403" extrusionOk="0">
                  <a:moveTo>
                    <a:pt x="862" y="0"/>
                  </a:moveTo>
                  <a:cubicBezTo>
                    <a:pt x="737" y="0"/>
                    <a:pt x="623" y="48"/>
                    <a:pt x="536" y="134"/>
                  </a:cubicBezTo>
                  <a:lnTo>
                    <a:pt x="134" y="536"/>
                  </a:lnTo>
                  <a:cubicBezTo>
                    <a:pt x="48" y="622"/>
                    <a:pt x="0" y="737"/>
                    <a:pt x="0" y="852"/>
                  </a:cubicBezTo>
                  <a:lnTo>
                    <a:pt x="0" y="1120"/>
                  </a:lnTo>
                  <a:cubicBezTo>
                    <a:pt x="0" y="1713"/>
                    <a:pt x="393" y="2230"/>
                    <a:pt x="967" y="2402"/>
                  </a:cubicBezTo>
                  <a:cubicBezTo>
                    <a:pt x="776" y="2163"/>
                    <a:pt x="670" y="1867"/>
                    <a:pt x="670" y="1560"/>
                  </a:cubicBezTo>
                  <a:lnTo>
                    <a:pt x="670" y="910"/>
                  </a:lnTo>
                  <a:cubicBezTo>
                    <a:pt x="670" y="663"/>
                    <a:pt x="863" y="468"/>
                    <a:pt x="1105" y="468"/>
                  </a:cubicBezTo>
                  <a:cubicBezTo>
                    <a:pt x="1117" y="468"/>
                    <a:pt x="1128" y="468"/>
                    <a:pt x="1139" y="469"/>
                  </a:cubicBezTo>
                  <a:cubicBezTo>
                    <a:pt x="1589" y="498"/>
                    <a:pt x="2259" y="565"/>
                    <a:pt x="2671" y="766"/>
                  </a:cubicBezTo>
                  <a:cubicBezTo>
                    <a:pt x="2651" y="670"/>
                    <a:pt x="2613" y="584"/>
                    <a:pt x="2546" y="517"/>
                  </a:cubicBezTo>
                  <a:cubicBezTo>
                    <a:pt x="2202" y="182"/>
                    <a:pt x="1570" y="29"/>
                    <a:pt x="8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365;p61"/>
            <p:cNvSpPr/>
            <p:nvPr/>
          </p:nvSpPr>
          <p:spPr>
            <a:xfrm>
              <a:off x="1426697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15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51"/>
                  </a:lnTo>
                  <a:lnTo>
                    <a:pt x="890" y="2651"/>
                  </a:lnTo>
                  <a:lnTo>
                    <a:pt x="890" y="1015"/>
                  </a:lnTo>
                  <a:cubicBezTo>
                    <a:pt x="890" y="833"/>
                    <a:pt x="823" y="670"/>
                    <a:pt x="699" y="54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366;p61"/>
            <p:cNvSpPr/>
            <p:nvPr/>
          </p:nvSpPr>
          <p:spPr>
            <a:xfrm>
              <a:off x="1520182" y="1725638"/>
              <a:ext cx="23398" cy="69642"/>
            </a:xfrm>
            <a:custGeom>
              <a:avLst/>
              <a:gdLst/>
              <a:ahLst/>
              <a:cxnLst/>
              <a:rect l="l" t="t" r="r" b="b"/>
              <a:pathLst>
                <a:path w="891" h="2652" extrusionOk="0">
                  <a:moveTo>
                    <a:pt x="747" y="0"/>
                  </a:moveTo>
                  <a:lnTo>
                    <a:pt x="202" y="546"/>
                  </a:lnTo>
                  <a:cubicBezTo>
                    <a:pt x="77" y="670"/>
                    <a:pt x="1" y="833"/>
                    <a:pt x="1" y="1015"/>
                  </a:cubicBezTo>
                  <a:lnTo>
                    <a:pt x="1" y="2651"/>
                  </a:lnTo>
                  <a:lnTo>
                    <a:pt x="891" y="2651"/>
                  </a:lnTo>
                  <a:lnTo>
                    <a:pt x="891" y="412"/>
                  </a:lnTo>
                  <a:cubicBezTo>
                    <a:pt x="891" y="258"/>
                    <a:pt x="843" y="115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367;p61"/>
            <p:cNvSpPr/>
            <p:nvPr/>
          </p:nvSpPr>
          <p:spPr>
            <a:xfrm>
              <a:off x="1303537" y="1502716"/>
              <a:ext cx="362939" cy="362677"/>
            </a:xfrm>
            <a:custGeom>
              <a:avLst/>
              <a:gdLst/>
              <a:ahLst/>
              <a:cxnLst/>
              <a:rect l="l" t="t" r="r" b="b"/>
              <a:pathLst>
                <a:path w="13821" h="13811" extrusionOk="0">
                  <a:moveTo>
                    <a:pt x="6920" y="2677"/>
                  </a:moveTo>
                  <a:cubicBezTo>
                    <a:pt x="7464" y="2677"/>
                    <a:pt x="8013" y="2781"/>
                    <a:pt x="8538" y="2996"/>
                  </a:cubicBezTo>
                  <a:cubicBezTo>
                    <a:pt x="10117" y="3656"/>
                    <a:pt x="11150" y="5197"/>
                    <a:pt x="11150" y="6910"/>
                  </a:cubicBezTo>
                  <a:cubicBezTo>
                    <a:pt x="11150" y="9245"/>
                    <a:pt x="9255" y="11140"/>
                    <a:pt x="6920" y="11140"/>
                  </a:cubicBezTo>
                  <a:cubicBezTo>
                    <a:pt x="5207" y="11140"/>
                    <a:pt x="3657" y="10106"/>
                    <a:pt x="3006" y="8527"/>
                  </a:cubicBezTo>
                  <a:cubicBezTo>
                    <a:pt x="2355" y="6948"/>
                    <a:pt x="2709" y="5130"/>
                    <a:pt x="3925" y="3915"/>
                  </a:cubicBezTo>
                  <a:cubicBezTo>
                    <a:pt x="4733" y="3107"/>
                    <a:pt x="5816" y="2677"/>
                    <a:pt x="6920" y="2677"/>
                  </a:cubicBezTo>
                  <a:close/>
                  <a:moveTo>
                    <a:pt x="6021" y="0"/>
                  </a:moveTo>
                  <a:cubicBezTo>
                    <a:pt x="5906" y="0"/>
                    <a:pt x="5801" y="106"/>
                    <a:pt x="5810" y="220"/>
                  </a:cubicBezTo>
                  <a:lnTo>
                    <a:pt x="5810" y="823"/>
                  </a:lnTo>
                  <a:cubicBezTo>
                    <a:pt x="5801" y="929"/>
                    <a:pt x="5734" y="1015"/>
                    <a:pt x="5628" y="1034"/>
                  </a:cubicBezTo>
                  <a:cubicBezTo>
                    <a:pt x="4939" y="1187"/>
                    <a:pt x="4279" y="1465"/>
                    <a:pt x="3676" y="1847"/>
                  </a:cubicBezTo>
                  <a:cubicBezTo>
                    <a:pt x="3639" y="1872"/>
                    <a:pt x="3597" y="1884"/>
                    <a:pt x="3555" y="1884"/>
                  </a:cubicBezTo>
                  <a:cubicBezTo>
                    <a:pt x="3498" y="1884"/>
                    <a:pt x="3442" y="1862"/>
                    <a:pt x="3398" y="1819"/>
                  </a:cubicBezTo>
                  <a:lnTo>
                    <a:pt x="2977" y="1398"/>
                  </a:lnTo>
                  <a:cubicBezTo>
                    <a:pt x="2934" y="1354"/>
                    <a:pt x="2879" y="1333"/>
                    <a:pt x="2824" y="1333"/>
                  </a:cubicBezTo>
                  <a:cubicBezTo>
                    <a:pt x="2769" y="1333"/>
                    <a:pt x="2714" y="1354"/>
                    <a:pt x="2671" y="1398"/>
                  </a:cubicBezTo>
                  <a:lnTo>
                    <a:pt x="1408" y="2651"/>
                  </a:lnTo>
                  <a:cubicBezTo>
                    <a:pt x="1322" y="2737"/>
                    <a:pt x="1322" y="2871"/>
                    <a:pt x="1408" y="2957"/>
                  </a:cubicBezTo>
                  <a:lnTo>
                    <a:pt x="1819" y="3379"/>
                  </a:lnTo>
                  <a:cubicBezTo>
                    <a:pt x="1896" y="3455"/>
                    <a:pt x="1905" y="3570"/>
                    <a:pt x="1848" y="3656"/>
                  </a:cubicBezTo>
                  <a:cubicBezTo>
                    <a:pt x="1465" y="4259"/>
                    <a:pt x="1197" y="4919"/>
                    <a:pt x="1044" y="5608"/>
                  </a:cubicBezTo>
                  <a:cubicBezTo>
                    <a:pt x="1025" y="5714"/>
                    <a:pt x="929" y="5781"/>
                    <a:pt x="824" y="5790"/>
                  </a:cubicBezTo>
                  <a:lnTo>
                    <a:pt x="231" y="5790"/>
                  </a:lnTo>
                  <a:cubicBezTo>
                    <a:pt x="106" y="5790"/>
                    <a:pt x="1" y="5886"/>
                    <a:pt x="1" y="6010"/>
                  </a:cubicBezTo>
                  <a:lnTo>
                    <a:pt x="1" y="7790"/>
                  </a:lnTo>
                  <a:cubicBezTo>
                    <a:pt x="1" y="7915"/>
                    <a:pt x="106" y="8011"/>
                    <a:pt x="231" y="8011"/>
                  </a:cubicBezTo>
                  <a:lnTo>
                    <a:pt x="824" y="8011"/>
                  </a:lnTo>
                  <a:cubicBezTo>
                    <a:pt x="929" y="8011"/>
                    <a:pt x="1025" y="8087"/>
                    <a:pt x="1044" y="8192"/>
                  </a:cubicBezTo>
                  <a:cubicBezTo>
                    <a:pt x="1197" y="8881"/>
                    <a:pt x="1465" y="9542"/>
                    <a:pt x="1848" y="10145"/>
                  </a:cubicBezTo>
                  <a:cubicBezTo>
                    <a:pt x="1905" y="10231"/>
                    <a:pt x="1896" y="10346"/>
                    <a:pt x="1819" y="10422"/>
                  </a:cubicBezTo>
                  <a:lnTo>
                    <a:pt x="1398" y="10843"/>
                  </a:lnTo>
                  <a:cubicBezTo>
                    <a:pt x="1312" y="10930"/>
                    <a:pt x="1312" y="11073"/>
                    <a:pt x="1398" y="11159"/>
                  </a:cubicBezTo>
                  <a:lnTo>
                    <a:pt x="2662" y="12413"/>
                  </a:lnTo>
                  <a:cubicBezTo>
                    <a:pt x="2705" y="12456"/>
                    <a:pt x="2762" y="12477"/>
                    <a:pt x="2819" y="12477"/>
                  </a:cubicBezTo>
                  <a:cubicBezTo>
                    <a:pt x="2877" y="12477"/>
                    <a:pt x="2934" y="12456"/>
                    <a:pt x="2977" y="12413"/>
                  </a:cubicBezTo>
                  <a:lnTo>
                    <a:pt x="3398" y="12001"/>
                  </a:lnTo>
                  <a:cubicBezTo>
                    <a:pt x="3442" y="11958"/>
                    <a:pt x="3498" y="11936"/>
                    <a:pt x="3555" y="11936"/>
                  </a:cubicBezTo>
                  <a:cubicBezTo>
                    <a:pt x="3597" y="11936"/>
                    <a:pt x="3639" y="11948"/>
                    <a:pt x="3676" y="11973"/>
                  </a:cubicBezTo>
                  <a:cubicBezTo>
                    <a:pt x="4269" y="12355"/>
                    <a:pt x="4930" y="12623"/>
                    <a:pt x="5628" y="12777"/>
                  </a:cubicBezTo>
                  <a:cubicBezTo>
                    <a:pt x="5724" y="12796"/>
                    <a:pt x="5801" y="12891"/>
                    <a:pt x="5801" y="12997"/>
                  </a:cubicBezTo>
                  <a:lnTo>
                    <a:pt x="5801" y="13590"/>
                  </a:lnTo>
                  <a:cubicBezTo>
                    <a:pt x="5801" y="13714"/>
                    <a:pt x="5906" y="13810"/>
                    <a:pt x="6021" y="13810"/>
                  </a:cubicBezTo>
                  <a:lnTo>
                    <a:pt x="7810" y="13810"/>
                  </a:lnTo>
                  <a:cubicBezTo>
                    <a:pt x="7925" y="13810"/>
                    <a:pt x="8030" y="13714"/>
                    <a:pt x="8030" y="13590"/>
                  </a:cubicBezTo>
                  <a:lnTo>
                    <a:pt x="8030" y="12997"/>
                  </a:lnTo>
                  <a:cubicBezTo>
                    <a:pt x="8030" y="12891"/>
                    <a:pt x="8107" y="12796"/>
                    <a:pt x="8203" y="12777"/>
                  </a:cubicBezTo>
                  <a:cubicBezTo>
                    <a:pt x="8901" y="12623"/>
                    <a:pt x="9562" y="12355"/>
                    <a:pt x="10155" y="11973"/>
                  </a:cubicBezTo>
                  <a:cubicBezTo>
                    <a:pt x="10192" y="11948"/>
                    <a:pt x="10234" y="11936"/>
                    <a:pt x="10276" y="11936"/>
                  </a:cubicBezTo>
                  <a:cubicBezTo>
                    <a:pt x="10333" y="11936"/>
                    <a:pt x="10389" y="11958"/>
                    <a:pt x="10433" y="12001"/>
                  </a:cubicBezTo>
                  <a:lnTo>
                    <a:pt x="10854" y="12413"/>
                  </a:lnTo>
                  <a:cubicBezTo>
                    <a:pt x="10897" y="12456"/>
                    <a:pt x="10954" y="12477"/>
                    <a:pt x="11012" y="12477"/>
                  </a:cubicBezTo>
                  <a:cubicBezTo>
                    <a:pt x="11069" y="12477"/>
                    <a:pt x="11126" y="12456"/>
                    <a:pt x="11170" y="12413"/>
                  </a:cubicBezTo>
                  <a:lnTo>
                    <a:pt x="12423" y="11159"/>
                  </a:lnTo>
                  <a:cubicBezTo>
                    <a:pt x="12509" y="11073"/>
                    <a:pt x="12509" y="10930"/>
                    <a:pt x="12423" y="10843"/>
                  </a:cubicBezTo>
                  <a:lnTo>
                    <a:pt x="12012" y="10422"/>
                  </a:lnTo>
                  <a:cubicBezTo>
                    <a:pt x="11935" y="10346"/>
                    <a:pt x="11926" y="10231"/>
                    <a:pt x="11983" y="10145"/>
                  </a:cubicBezTo>
                  <a:cubicBezTo>
                    <a:pt x="12366" y="9542"/>
                    <a:pt x="12634" y="8891"/>
                    <a:pt x="12787" y="8192"/>
                  </a:cubicBezTo>
                  <a:cubicBezTo>
                    <a:pt x="12806" y="8087"/>
                    <a:pt x="12902" y="8020"/>
                    <a:pt x="13007" y="8020"/>
                  </a:cubicBezTo>
                  <a:lnTo>
                    <a:pt x="13600" y="8020"/>
                  </a:lnTo>
                  <a:cubicBezTo>
                    <a:pt x="13725" y="8011"/>
                    <a:pt x="13820" y="7915"/>
                    <a:pt x="13820" y="7790"/>
                  </a:cubicBezTo>
                  <a:lnTo>
                    <a:pt x="13820" y="6010"/>
                  </a:lnTo>
                  <a:cubicBezTo>
                    <a:pt x="13820" y="5886"/>
                    <a:pt x="13725" y="5790"/>
                    <a:pt x="13600" y="5790"/>
                  </a:cubicBezTo>
                  <a:lnTo>
                    <a:pt x="12997" y="5790"/>
                  </a:lnTo>
                  <a:cubicBezTo>
                    <a:pt x="12892" y="5790"/>
                    <a:pt x="12806" y="5714"/>
                    <a:pt x="12787" y="5618"/>
                  </a:cubicBezTo>
                  <a:cubicBezTo>
                    <a:pt x="12634" y="4919"/>
                    <a:pt x="12356" y="4259"/>
                    <a:pt x="11973" y="3666"/>
                  </a:cubicBezTo>
                  <a:cubicBezTo>
                    <a:pt x="11916" y="3580"/>
                    <a:pt x="11926" y="3455"/>
                    <a:pt x="12002" y="3388"/>
                  </a:cubicBezTo>
                  <a:lnTo>
                    <a:pt x="12423" y="2967"/>
                  </a:lnTo>
                  <a:cubicBezTo>
                    <a:pt x="12509" y="2881"/>
                    <a:pt x="12509" y="2737"/>
                    <a:pt x="12423" y="2651"/>
                  </a:cubicBezTo>
                  <a:lnTo>
                    <a:pt x="11170" y="1388"/>
                  </a:lnTo>
                  <a:cubicBezTo>
                    <a:pt x="11126" y="1345"/>
                    <a:pt x="11069" y="1323"/>
                    <a:pt x="11012" y="1323"/>
                  </a:cubicBezTo>
                  <a:cubicBezTo>
                    <a:pt x="10954" y="1323"/>
                    <a:pt x="10897" y="1345"/>
                    <a:pt x="10854" y="1388"/>
                  </a:cubicBezTo>
                  <a:lnTo>
                    <a:pt x="10433" y="1809"/>
                  </a:lnTo>
                  <a:cubicBezTo>
                    <a:pt x="10389" y="1853"/>
                    <a:pt x="10333" y="1875"/>
                    <a:pt x="10276" y="1875"/>
                  </a:cubicBezTo>
                  <a:cubicBezTo>
                    <a:pt x="10234" y="1875"/>
                    <a:pt x="10192" y="1862"/>
                    <a:pt x="10155" y="1838"/>
                  </a:cubicBezTo>
                  <a:cubicBezTo>
                    <a:pt x="9562" y="1455"/>
                    <a:pt x="8901" y="1177"/>
                    <a:pt x="8203" y="1034"/>
                  </a:cubicBezTo>
                  <a:cubicBezTo>
                    <a:pt x="8107" y="1005"/>
                    <a:pt x="8030" y="919"/>
                    <a:pt x="8030" y="814"/>
                  </a:cubicBezTo>
                  <a:lnTo>
                    <a:pt x="8030" y="211"/>
                  </a:lnTo>
                  <a:cubicBezTo>
                    <a:pt x="8021" y="96"/>
                    <a:pt x="7925" y="0"/>
                    <a:pt x="7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68;p61"/>
            <p:cNvSpPr/>
            <p:nvPr/>
          </p:nvSpPr>
          <p:spPr>
            <a:xfrm>
              <a:off x="1346262" y="1555236"/>
              <a:ext cx="267694" cy="257742"/>
            </a:xfrm>
            <a:custGeom>
              <a:avLst/>
              <a:gdLst/>
              <a:ahLst/>
              <a:cxnLst/>
              <a:rect l="l" t="t" r="r" b="b"/>
              <a:pathLst>
                <a:path w="10194" h="9815" extrusionOk="0">
                  <a:moveTo>
                    <a:pt x="5289" y="895"/>
                  </a:moveTo>
                  <a:cubicBezTo>
                    <a:pt x="5806" y="895"/>
                    <a:pt x="6327" y="994"/>
                    <a:pt x="6825" y="1197"/>
                  </a:cubicBezTo>
                  <a:cubicBezTo>
                    <a:pt x="8318" y="1819"/>
                    <a:pt x="9294" y="3283"/>
                    <a:pt x="9294" y="4900"/>
                  </a:cubicBezTo>
                  <a:cubicBezTo>
                    <a:pt x="9294" y="7121"/>
                    <a:pt x="7504" y="8910"/>
                    <a:pt x="5293" y="8910"/>
                  </a:cubicBezTo>
                  <a:cubicBezTo>
                    <a:pt x="3666" y="8910"/>
                    <a:pt x="2202" y="7934"/>
                    <a:pt x="1590" y="6441"/>
                  </a:cubicBezTo>
                  <a:cubicBezTo>
                    <a:pt x="968" y="4939"/>
                    <a:pt x="1312" y="3216"/>
                    <a:pt x="2451" y="2068"/>
                  </a:cubicBezTo>
                  <a:cubicBezTo>
                    <a:pt x="3219" y="1299"/>
                    <a:pt x="4245" y="895"/>
                    <a:pt x="5289" y="895"/>
                  </a:cubicBezTo>
                  <a:close/>
                  <a:moveTo>
                    <a:pt x="5293" y="0"/>
                  </a:moveTo>
                  <a:cubicBezTo>
                    <a:pt x="3303" y="0"/>
                    <a:pt x="1513" y="1197"/>
                    <a:pt x="757" y="3034"/>
                  </a:cubicBezTo>
                  <a:cubicBezTo>
                    <a:pt x="1" y="4862"/>
                    <a:pt x="422" y="6977"/>
                    <a:pt x="1819" y="8374"/>
                  </a:cubicBezTo>
                  <a:cubicBezTo>
                    <a:pt x="2759" y="9314"/>
                    <a:pt x="4011" y="9814"/>
                    <a:pt x="5286" y="9814"/>
                  </a:cubicBezTo>
                  <a:cubicBezTo>
                    <a:pt x="5920" y="9814"/>
                    <a:pt x="6559" y="9691"/>
                    <a:pt x="7169" y="9437"/>
                  </a:cubicBezTo>
                  <a:cubicBezTo>
                    <a:pt x="8997" y="8681"/>
                    <a:pt x="10193" y="6891"/>
                    <a:pt x="10193" y="4910"/>
                  </a:cubicBezTo>
                  <a:cubicBezTo>
                    <a:pt x="10193" y="2202"/>
                    <a:pt x="8002" y="0"/>
                    <a:pt x="5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2427;p61"/>
          <p:cNvSpPr/>
          <p:nvPr/>
        </p:nvSpPr>
        <p:spPr>
          <a:xfrm>
            <a:off x="3525149" y="3171061"/>
            <a:ext cx="1353300" cy="1353300"/>
          </a:xfrm>
          <a:prstGeom prst="blockArc">
            <a:avLst>
              <a:gd name="adj1" fmla="val 10800000"/>
              <a:gd name="adj2" fmla="val 25425"/>
              <a:gd name="adj3" fmla="val 90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2428;p61"/>
          <p:cNvSpPr/>
          <p:nvPr/>
        </p:nvSpPr>
        <p:spPr>
          <a:xfrm rot="10800000">
            <a:off x="3555990" y="1546574"/>
            <a:ext cx="1353300" cy="1353300"/>
          </a:xfrm>
          <a:prstGeom prst="blockArc">
            <a:avLst>
              <a:gd name="adj1" fmla="val 10800000"/>
              <a:gd name="adj2" fmla="val 25425"/>
              <a:gd name="adj3" fmla="val 90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63"/>
          <p:cNvSpPr txBox="1">
            <a:spLocks noGrp="1"/>
          </p:cNvSpPr>
          <p:nvPr>
            <p:ph type="title"/>
          </p:nvPr>
        </p:nvSpPr>
        <p:spPr>
          <a:xfrm>
            <a:off x="4614249" y="179527"/>
            <a:ext cx="3871500" cy="847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9" name="Google Shape;2539;p63"/>
          <p:cNvSpPr txBox="1">
            <a:spLocks noGrp="1"/>
          </p:cNvSpPr>
          <p:nvPr>
            <p:ph type="subTitle" idx="1"/>
          </p:nvPr>
        </p:nvSpPr>
        <p:spPr>
          <a:xfrm>
            <a:off x="5053218" y="1337440"/>
            <a:ext cx="3606864" cy="2567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Benefits </a:t>
            </a:r>
            <a:r>
              <a:rPr lang="en-US" b="1" dirty="0"/>
              <a:t>of SQL in </a:t>
            </a:r>
            <a:r>
              <a:rPr lang="en-US" b="1" dirty="0" smtClean="0"/>
              <a:t>Loan Management System:</a:t>
            </a:r>
            <a:r>
              <a:rPr lang="en-US" dirty="0" smtClean="0"/>
              <a:t> </a:t>
            </a:r>
          </a:p>
          <a:p>
            <a:r>
              <a:rPr lang="en-US" dirty="0" smtClean="0"/>
              <a:t>Efficient </a:t>
            </a:r>
            <a:r>
              <a:rPr lang="en-US" dirty="0"/>
              <a:t>data management, robust querying capabilities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40" name="Google Shape;2540;p63"/>
          <p:cNvSpPr/>
          <p:nvPr/>
        </p:nvSpPr>
        <p:spPr>
          <a:xfrm>
            <a:off x="696136" y="3909893"/>
            <a:ext cx="4079314" cy="53"/>
          </a:xfrm>
          <a:custGeom>
            <a:avLst/>
            <a:gdLst/>
            <a:ahLst/>
            <a:cxnLst/>
            <a:rect l="l" t="t" r="r" b="b"/>
            <a:pathLst>
              <a:path w="77399" h="1" fill="none" extrusionOk="0">
                <a:moveTo>
                  <a:pt x="0" y="1"/>
                </a:moveTo>
                <a:lnTo>
                  <a:pt x="77399" y="1"/>
                </a:lnTo>
              </a:path>
            </a:pathLst>
          </a:custGeom>
          <a:noFill/>
          <a:ln w="3325" cap="flat" cmpd="sng">
            <a:solidFill>
              <a:schemeClr val="accent4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63"/>
          <p:cNvSpPr/>
          <p:nvPr/>
        </p:nvSpPr>
        <p:spPr>
          <a:xfrm>
            <a:off x="1485520" y="1337440"/>
            <a:ext cx="2500062" cy="1543223"/>
          </a:xfrm>
          <a:custGeom>
            <a:avLst/>
            <a:gdLst/>
            <a:ahLst/>
            <a:cxnLst/>
            <a:rect l="l" t="t" r="r" b="b"/>
            <a:pathLst>
              <a:path w="47435" h="29279" extrusionOk="0">
                <a:moveTo>
                  <a:pt x="2399" y="1"/>
                </a:moveTo>
                <a:cubicBezTo>
                  <a:pt x="1067" y="1"/>
                  <a:pt x="1" y="1067"/>
                  <a:pt x="1" y="2389"/>
                </a:cubicBezTo>
                <a:lnTo>
                  <a:pt x="1" y="26880"/>
                </a:lnTo>
                <a:cubicBezTo>
                  <a:pt x="1" y="28213"/>
                  <a:pt x="1067" y="29279"/>
                  <a:pt x="2399" y="29279"/>
                </a:cubicBezTo>
                <a:lnTo>
                  <a:pt x="45046" y="29279"/>
                </a:lnTo>
                <a:cubicBezTo>
                  <a:pt x="46368" y="29279"/>
                  <a:pt x="47434" y="28213"/>
                  <a:pt x="47434" y="26880"/>
                </a:cubicBezTo>
                <a:lnTo>
                  <a:pt x="47434" y="2389"/>
                </a:lnTo>
                <a:cubicBezTo>
                  <a:pt x="47434" y="1067"/>
                  <a:pt x="46368" y="1"/>
                  <a:pt x="4504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63"/>
          <p:cNvSpPr/>
          <p:nvPr/>
        </p:nvSpPr>
        <p:spPr>
          <a:xfrm>
            <a:off x="1512558" y="1364478"/>
            <a:ext cx="2445986" cy="1489198"/>
          </a:xfrm>
          <a:custGeom>
            <a:avLst/>
            <a:gdLst/>
            <a:ahLst/>
            <a:cxnLst/>
            <a:rect l="l" t="t" r="r" b="b"/>
            <a:pathLst>
              <a:path w="46409" h="28254" extrusionOk="0">
                <a:moveTo>
                  <a:pt x="1927" y="0"/>
                </a:moveTo>
                <a:cubicBezTo>
                  <a:pt x="861" y="0"/>
                  <a:pt x="0" y="862"/>
                  <a:pt x="0" y="1917"/>
                </a:cubicBezTo>
                <a:lnTo>
                  <a:pt x="0" y="26244"/>
                </a:lnTo>
                <a:cubicBezTo>
                  <a:pt x="0" y="27351"/>
                  <a:pt x="902" y="28253"/>
                  <a:pt x="2009" y="28253"/>
                </a:cubicBezTo>
                <a:lnTo>
                  <a:pt x="44399" y="28253"/>
                </a:lnTo>
                <a:cubicBezTo>
                  <a:pt x="45507" y="28253"/>
                  <a:pt x="46409" y="27351"/>
                  <a:pt x="46409" y="26244"/>
                </a:cubicBezTo>
                <a:lnTo>
                  <a:pt x="46409" y="1917"/>
                </a:lnTo>
                <a:cubicBezTo>
                  <a:pt x="46409" y="862"/>
                  <a:pt x="45548" y="0"/>
                  <a:pt x="444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63"/>
          <p:cNvSpPr/>
          <p:nvPr/>
        </p:nvSpPr>
        <p:spPr>
          <a:xfrm>
            <a:off x="1507657" y="1364478"/>
            <a:ext cx="2450888" cy="182684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63"/>
          <p:cNvSpPr/>
          <p:nvPr/>
        </p:nvSpPr>
        <p:spPr>
          <a:xfrm>
            <a:off x="1621660" y="1432575"/>
            <a:ext cx="47066" cy="46488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63"/>
          <p:cNvSpPr/>
          <p:nvPr/>
        </p:nvSpPr>
        <p:spPr>
          <a:xfrm>
            <a:off x="1761069" y="1432575"/>
            <a:ext cx="46539" cy="46488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63"/>
          <p:cNvSpPr/>
          <p:nvPr/>
        </p:nvSpPr>
        <p:spPr>
          <a:xfrm>
            <a:off x="1892361" y="1432575"/>
            <a:ext cx="54655" cy="46857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D5EC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63"/>
          <p:cNvSpPr/>
          <p:nvPr/>
        </p:nvSpPr>
        <p:spPr>
          <a:xfrm>
            <a:off x="1639001" y="2608303"/>
            <a:ext cx="1394574" cy="53"/>
          </a:xfrm>
          <a:custGeom>
            <a:avLst/>
            <a:gdLst/>
            <a:ahLst/>
            <a:cxnLst/>
            <a:rect l="l" t="t" r="r" b="b"/>
            <a:pathLst>
              <a:path w="26460" h="1" fill="none" extrusionOk="0">
                <a:moveTo>
                  <a:pt x="0" y="0"/>
                </a:moveTo>
                <a:lnTo>
                  <a:pt x="26459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63"/>
          <p:cNvSpPr/>
          <p:nvPr/>
        </p:nvSpPr>
        <p:spPr>
          <a:xfrm>
            <a:off x="1639001" y="2688786"/>
            <a:ext cx="1089834" cy="53"/>
          </a:xfrm>
          <a:custGeom>
            <a:avLst/>
            <a:gdLst/>
            <a:ahLst/>
            <a:cxnLst/>
            <a:rect l="l" t="t" r="r" b="b"/>
            <a:pathLst>
              <a:path w="20678" h="1" fill="none" extrusionOk="0">
                <a:moveTo>
                  <a:pt x="0" y="1"/>
                </a:moveTo>
                <a:lnTo>
                  <a:pt x="20677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63"/>
          <p:cNvSpPr/>
          <p:nvPr/>
        </p:nvSpPr>
        <p:spPr>
          <a:xfrm>
            <a:off x="1639001" y="2769321"/>
            <a:ext cx="678630" cy="53"/>
          </a:xfrm>
          <a:custGeom>
            <a:avLst/>
            <a:gdLst/>
            <a:ahLst/>
            <a:cxnLst/>
            <a:rect l="l" t="t" r="r" b="b"/>
            <a:pathLst>
              <a:path w="12876" h="1" fill="none" extrusionOk="0">
                <a:moveTo>
                  <a:pt x="0" y="0"/>
                </a:moveTo>
                <a:lnTo>
                  <a:pt x="12876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63"/>
          <p:cNvSpPr/>
          <p:nvPr/>
        </p:nvSpPr>
        <p:spPr>
          <a:xfrm>
            <a:off x="3229680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63"/>
          <p:cNvSpPr/>
          <p:nvPr/>
        </p:nvSpPr>
        <p:spPr>
          <a:xfrm>
            <a:off x="3229680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63"/>
          <p:cNvSpPr/>
          <p:nvPr/>
        </p:nvSpPr>
        <p:spPr>
          <a:xfrm>
            <a:off x="3229680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0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63"/>
          <p:cNvSpPr/>
          <p:nvPr/>
        </p:nvSpPr>
        <p:spPr>
          <a:xfrm>
            <a:off x="3466332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63"/>
          <p:cNvSpPr/>
          <p:nvPr/>
        </p:nvSpPr>
        <p:spPr>
          <a:xfrm>
            <a:off x="3466332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63"/>
          <p:cNvSpPr/>
          <p:nvPr/>
        </p:nvSpPr>
        <p:spPr>
          <a:xfrm>
            <a:off x="3466332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rgbClr val="B9DB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63"/>
          <p:cNvSpPr/>
          <p:nvPr/>
        </p:nvSpPr>
        <p:spPr>
          <a:xfrm>
            <a:off x="3702983" y="2608303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63"/>
          <p:cNvSpPr/>
          <p:nvPr/>
        </p:nvSpPr>
        <p:spPr>
          <a:xfrm>
            <a:off x="3702983" y="2688786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1"/>
                </a:moveTo>
                <a:lnTo>
                  <a:pt x="2451" y="1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63"/>
          <p:cNvSpPr/>
          <p:nvPr/>
        </p:nvSpPr>
        <p:spPr>
          <a:xfrm>
            <a:off x="3702983" y="2769321"/>
            <a:ext cx="129180" cy="53"/>
          </a:xfrm>
          <a:custGeom>
            <a:avLst/>
            <a:gdLst/>
            <a:ahLst/>
            <a:cxnLst/>
            <a:rect l="l" t="t" r="r" b="b"/>
            <a:pathLst>
              <a:path w="2451" h="1" fill="none" extrusionOk="0">
                <a:moveTo>
                  <a:pt x="1" y="0"/>
                </a:moveTo>
                <a:lnTo>
                  <a:pt x="2451" y="0"/>
                </a:lnTo>
              </a:path>
            </a:pathLst>
          </a:custGeom>
          <a:noFill/>
          <a:ln w="97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63"/>
          <p:cNvSpPr/>
          <p:nvPr/>
        </p:nvSpPr>
        <p:spPr>
          <a:xfrm>
            <a:off x="3822943" y="1592487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3822943" y="1688677"/>
            <a:ext cx="53" cy="140518"/>
          </a:xfrm>
          <a:custGeom>
            <a:avLst/>
            <a:gdLst/>
            <a:ahLst/>
            <a:cxnLst/>
            <a:rect l="l" t="t" r="r" b="b"/>
            <a:pathLst>
              <a:path w="1" h="2666" fill="none" extrusionOk="0">
                <a:moveTo>
                  <a:pt x="1" y="0"/>
                </a:moveTo>
                <a:lnTo>
                  <a:pt x="1" y="266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3753792" y="1644878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3753792" y="1789189"/>
            <a:ext cx="53" cy="92449"/>
          </a:xfrm>
          <a:custGeom>
            <a:avLst/>
            <a:gdLst/>
            <a:ahLst/>
            <a:cxnLst/>
            <a:rect l="l" t="t" r="r" b="b"/>
            <a:pathLst>
              <a:path w="1" h="1754" fill="none" extrusionOk="0">
                <a:moveTo>
                  <a:pt x="0" y="0"/>
                </a:moveTo>
                <a:lnTo>
                  <a:pt x="0" y="1753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3685169" y="167191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3685169" y="1829667"/>
            <a:ext cx="53" cy="145420"/>
          </a:xfrm>
          <a:custGeom>
            <a:avLst/>
            <a:gdLst/>
            <a:ahLst/>
            <a:cxnLst/>
            <a:rect l="l" t="t" r="r" b="b"/>
            <a:pathLst>
              <a:path w="1" h="2759" fill="none" extrusionOk="0">
                <a:moveTo>
                  <a:pt x="0" y="1"/>
                </a:moveTo>
                <a:lnTo>
                  <a:pt x="0" y="2759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3616545" y="165679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3616545" y="1702170"/>
            <a:ext cx="53" cy="191328"/>
          </a:xfrm>
          <a:custGeom>
            <a:avLst/>
            <a:gdLst/>
            <a:ahLst/>
            <a:cxnLst/>
            <a:rect l="l" t="t" r="r" b="b"/>
            <a:pathLst>
              <a:path w="1" h="3630" fill="none" extrusionOk="0">
                <a:moveTo>
                  <a:pt x="0" y="1"/>
                </a:moveTo>
                <a:lnTo>
                  <a:pt x="0" y="363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3547394" y="1762677"/>
            <a:ext cx="53" cy="232387"/>
          </a:xfrm>
          <a:custGeom>
            <a:avLst/>
            <a:gdLst/>
            <a:ahLst/>
            <a:cxnLst/>
            <a:rect l="l" t="t" r="r" b="b"/>
            <a:pathLst>
              <a:path w="1" h="4409" fill="none" extrusionOk="0">
                <a:moveTo>
                  <a:pt x="0" y="1"/>
                </a:moveTo>
                <a:lnTo>
                  <a:pt x="0" y="440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8" name="Google Shape;2568;p63"/>
          <p:cNvSpPr/>
          <p:nvPr/>
        </p:nvSpPr>
        <p:spPr>
          <a:xfrm>
            <a:off x="3547394" y="1822657"/>
            <a:ext cx="53" cy="102200"/>
          </a:xfrm>
          <a:custGeom>
            <a:avLst/>
            <a:gdLst/>
            <a:ahLst/>
            <a:cxnLst/>
            <a:rect l="l" t="t" r="r" b="b"/>
            <a:pathLst>
              <a:path w="1" h="1939" fill="none" extrusionOk="0">
                <a:moveTo>
                  <a:pt x="0" y="1"/>
                </a:moveTo>
                <a:lnTo>
                  <a:pt x="0" y="1938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63"/>
          <p:cNvSpPr/>
          <p:nvPr/>
        </p:nvSpPr>
        <p:spPr>
          <a:xfrm>
            <a:off x="3478770" y="1796199"/>
            <a:ext cx="53" cy="276135"/>
          </a:xfrm>
          <a:custGeom>
            <a:avLst/>
            <a:gdLst/>
            <a:ahLst/>
            <a:cxnLst/>
            <a:rect l="l" t="t" r="r" b="b"/>
            <a:pathLst>
              <a:path w="1" h="5239" fill="none" extrusionOk="0">
                <a:moveTo>
                  <a:pt x="0" y="0"/>
                </a:moveTo>
                <a:lnTo>
                  <a:pt x="0" y="5239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63"/>
          <p:cNvSpPr/>
          <p:nvPr/>
        </p:nvSpPr>
        <p:spPr>
          <a:xfrm>
            <a:off x="3478770" y="1868618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1" name="Google Shape;2571;p63"/>
          <p:cNvSpPr/>
          <p:nvPr/>
        </p:nvSpPr>
        <p:spPr>
          <a:xfrm>
            <a:off x="3410147" y="1747023"/>
            <a:ext cx="53" cy="240504"/>
          </a:xfrm>
          <a:custGeom>
            <a:avLst/>
            <a:gdLst/>
            <a:ahLst/>
            <a:cxnLst/>
            <a:rect l="l" t="t" r="r" b="b"/>
            <a:pathLst>
              <a:path w="1" h="4563" fill="none" extrusionOk="0">
                <a:moveTo>
                  <a:pt x="0" y="0"/>
                </a:moveTo>
                <a:lnTo>
                  <a:pt x="0" y="456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2" name="Google Shape;2572;p63"/>
          <p:cNvSpPr/>
          <p:nvPr/>
        </p:nvSpPr>
        <p:spPr>
          <a:xfrm>
            <a:off x="3410147" y="1803736"/>
            <a:ext cx="53" cy="136249"/>
          </a:xfrm>
          <a:custGeom>
            <a:avLst/>
            <a:gdLst/>
            <a:ahLst/>
            <a:cxnLst/>
            <a:rect l="l" t="t" r="r" b="b"/>
            <a:pathLst>
              <a:path w="1" h="2585" fill="none" extrusionOk="0">
                <a:moveTo>
                  <a:pt x="0" y="1"/>
                </a:moveTo>
                <a:lnTo>
                  <a:pt x="0" y="2584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3" name="Google Shape;2573;p63"/>
          <p:cNvSpPr/>
          <p:nvPr/>
        </p:nvSpPr>
        <p:spPr>
          <a:xfrm>
            <a:off x="3341523" y="1650834"/>
            <a:ext cx="53" cy="288046"/>
          </a:xfrm>
          <a:custGeom>
            <a:avLst/>
            <a:gdLst/>
            <a:ahLst/>
            <a:cxnLst/>
            <a:rect l="l" t="t" r="r" b="b"/>
            <a:pathLst>
              <a:path w="1" h="5465" fill="none" extrusionOk="0">
                <a:moveTo>
                  <a:pt x="0" y="1"/>
                </a:moveTo>
                <a:lnTo>
                  <a:pt x="0" y="546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4" name="Google Shape;2574;p63"/>
          <p:cNvSpPr/>
          <p:nvPr/>
        </p:nvSpPr>
        <p:spPr>
          <a:xfrm>
            <a:off x="3341523" y="1706492"/>
            <a:ext cx="53" cy="181050"/>
          </a:xfrm>
          <a:custGeom>
            <a:avLst/>
            <a:gdLst/>
            <a:ahLst/>
            <a:cxnLst/>
            <a:rect l="l" t="t" r="r" b="b"/>
            <a:pathLst>
              <a:path w="1" h="3435" fill="none" extrusionOk="0">
                <a:moveTo>
                  <a:pt x="0" y="1"/>
                </a:moveTo>
                <a:lnTo>
                  <a:pt x="0" y="3435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5" name="Google Shape;2575;p63"/>
          <p:cNvSpPr/>
          <p:nvPr/>
        </p:nvSpPr>
        <p:spPr>
          <a:xfrm>
            <a:off x="3272372" y="1787028"/>
            <a:ext cx="53" cy="228592"/>
          </a:xfrm>
          <a:custGeom>
            <a:avLst/>
            <a:gdLst/>
            <a:ahLst/>
            <a:cxnLst/>
            <a:rect l="l" t="t" r="r" b="b"/>
            <a:pathLst>
              <a:path w="1" h="4337" fill="none" extrusionOk="0">
                <a:moveTo>
                  <a:pt x="0" y="0"/>
                </a:moveTo>
                <a:lnTo>
                  <a:pt x="0" y="433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6" name="Google Shape;2576;p63"/>
          <p:cNvSpPr/>
          <p:nvPr/>
        </p:nvSpPr>
        <p:spPr>
          <a:xfrm>
            <a:off x="3272372" y="1841579"/>
            <a:ext cx="53" cy="110791"/>
          </a:xfrm>
          <a:custGeom>
            <a:avLst/>
            <a:gdLst/>
            <a:ahLst/>
            <a:cxnLst/>
            <a:rect l="l" t="t" r="r" b="b"/>
            <a:pathLst>
              <a:path w="1" h="2102" fill="none" extrusionOk="0">
                <a:moveTo>
                  <a:pt x="0" y="0"/>
                </a:moveTo>
                <a:lnTo>
                  <a:pt x="0" y="210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63"/>
          <p:cNvSpPr/>
          <p:nvPr/>
        </p:nvSpPr>
        <p:spPr>
          <a:xfrm>
            <a:off x="3203748" y="1880477"/>
            <a:ext cx="53" cy="230226"/>
          </a:xfrm>
          <a:custGeom>
            <a:avLst/>
            <a:gdLst/>
            <a:ahLst/>
            <a:cxnLst/>
            <a:rect l="l" t="t" r="r" b="b"/>
            <a:pathLst>
              <a:path w="1" h="4368" fill="none" extrusionOk="0">
                <a:moveTo>
                  <a:pt x="0" y="1"/>
                </a:moveTo>
                <a:lnTo>
                  <a:pt x="0" y="4368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63"/>
          <p:cNvSpPr/>
          <p:nvPr/>
        </p:nvSpPr>
        <p:spPr>
          <a:xfrm>
            <a:off x="3203748" y="1953422"/>
            <a:ext cx="53" cy="84332"/>
          </a:xfrm>
          <a:custGeom>
            <a:avLst/>
            <a:gdLst/>
            <a:ahLst/>
            <a:cxnLst/>
            <a:rect l="l" t="t" r="r" b="b"/>
            <a:pathLst>
              <a:path w="1" h="1600" fill="none" extrusionOk="0">
                <a:moveTo>
                  <a:pt x="0" y="0"/>
                </a:moveTo>
                <a:lnTo>
                  <a:pt x="0" y="1600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9" name="Google Shape;2579;p63"/>
          <p:cNvSpPr/>
          <p:nvPr/>
        </p:nvSpPr>
        <p:spPr>
          <a:xfrm>
            <a:off x="3135125" y="1821023"/>
            <a:ext cx="53" cy="234548"/>
          </a:xfrm>
          <a:custGeom>
            <a:avLst/>
            <a:gdLst/>
            <a:ahLst/>
            <a:cxnLst/>
            <a:rect l="l" t="t" r="r" b="b"/>
            <a:pathLst>
              <a:path w="1" h="4450" fill="none" extrusionOk="0">
                <a:moveTo>
                  <a:pt x="0" y="1"/>
                </a:moveTo>
                <a:lnTo>
                  <a:pt x="0" y="4450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0" name="Google Shape;2580;p63"/>
          <p:cNvSpPr/>
          <p:nvPr/>
        </p:nvSpPr>
        <p:spPr>
          <a:xfrm>
            <a:off x="3135125" y="1893442"/>
            <a:ext cx="53" cy="88654"/>
          </a:xfrm>
          <a:custGeom>
            <a:avLst/>
            <a:gdLst/>
            <a:ahLst/>
            <a:cxnLst/>
            <a:rect l="l" t="t" r="r" b="b"/>
            <a:pathLst>
              <a:path w="1" h="1682" fill="none" extrusionOk="0">
                <a:moveTo>
                  <a:pt x="0" y="1"/>
                </a:moveTo>
                <a:lnTo>
                  <a:pt x="0" y="1682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1" name="Google Shape;2581;p63"/>
          <p:cNvSpPr/>
          <p:nvPr/>
        </p:nvSpPr>
        <p:spPr>
          <a:xfrm>
            <a:off x="3066501" y="1880477"/>
            <a:ext cx="53" cy="284831"/>
          </a:xfrm>
          <a:custGeom>
            <a:avLst/>
            <a:gdLst/>
            <a:ahLst/>
            <a:cxnLst/>
            <a:rect l="l" t="t" r="r" b="b"/>
            <a:pathLst>
              <a:path w="1" h="5404" fill="none" extrusionOk="0">
                <a:moveTo>
                  <a:pt x="0" y="1"/>
                </a:moveTo>
                <a:lnTo>
                  <a:pt x="0" y="540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2" name="Google Shape;2582;p63"/>
          <p:cNvSpPr/>
          <p:nvPr/>
        </p:nvSpPr>
        <p:spPr>
          <a:xfrm>
            <a:off x="3066501" y="195342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1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3" name="Google Shape;2583;p63"/>
          <p:cNvSpPr/>
          <p:nvPr/>
        </p:nvSpPr>
        <p:spPr>
          <a:xfrm>
            <a:off x="2997350" y="1880477"/>
            <a:ext cx="53" cy="197284"/>
          </a:xfrm>
          <a:custGeom>
            <a:avLst/>
            <a:gdLst/>
            <a:ahLst/>
            <a:cxnLst/>
            <a:rect l="l" t="t" r="r" b="b"/>
            <a:pathLst>
              <a:path w="1" h="3743" fill="none" extrusionOk="0">
                <a:moveTo>
                  <a:pt x="0" y="1"/>
                </a:moveTo>
                <a:lnTo>
                  <a:pt x="0" y="374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4" name="Google Shape;2584;p63"/>
          <p:cNvSpPr/>
          <p:nvPr/>
        </p:nvSpPr>
        <p:spPr>
          <a:xfrm>
            <a:off x="2997350" y="1953422"/>
            <a:ext cx="53" cy="80010"/>
          </a:xfrm>
          <a:custGeom>
            <a:avLst/>
            <a:gdLst/>
            <a:ahLst/>
            <a:cxnLst/>
            <a:rect l="l" t="t" r="r" b="b"/>
            <a:pathLst>
              <a:path w="1" h="1518" fill="none" extrusionOk="0">
                <a:moveTo>
                  <a:pt x="0" y="0"/>
                </a:moveTo>
                <a:lnTo>
                  <a:pt x="0" y="1518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5" name="Google Shape;2585;p63"/>
          <p:cNvSpPr/>
          <p:nvPr/>
        </p:nvSpPr>
        <p:spPr>
          <a:xfrm>
            <a:off x="2928726" y="1849696"/>
            <a:ext cx="53" cy="205875"/>
          </a:xfrm>
          <a:custGeom>
            <a:avLst/>
            <a:gdLst/>
            <a:ahLst/>
            <a:cxnLst/>
            <a:rect l="l" t="t" r="r" b="b"/>
            <a:pathLst>
              <a:path w="1" h="3906" fill="none" extrusionOk="0">
                <a:moveTo>
                  <a:pt x="0" y="0"/>
                </a:moveTo>
                <a:lnTo>
                  <a:pt x="0" y="3906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63"/>
          <p:cNvSpPr/>
          <p:nvPr/>
        </p:nvSpPr>
        <p:spPr>
          <a:xfrm>
            <a:off x="2928726" y="1922062"/>
            <a:ext cx="53" cy="60034"/>
          </a:xfrm>
          <a:custGeom>
            <a:avLst/>
            <a:gdLst/>
            <a:ahLst/>
            <a:cxnLst/>
            <a:rect l="l" t="t" r="r" b="b"/>
            <a:pathLst>
              <a:path w="1" h="1139" fill="none" extrusionOk="0">
                <a:moveTo>
                  <a:pt x="0" y="1"/>
                </a:moveTo>
                <a:lnTo>
                  <a:pt x="0" y="11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63"/>
          <p:cNvSpPr/>
          <p:nvPr/>
        </p:nvSpPr>
        <p:spPr>
          <a:xfrm>
            <a:off x="2859576" y="1880477"/>
            <a:ext cx="53" cy="394516"/>
          </a:xfrm>
          <a:custGeom>
            <a:avLst/>
            <a:gdLst/>
            <a:ahLst/>
            <a:cxnLst/>
            <a:rect l="l" t="t" r="r" b="b"/>
            <a:pathLst>
              <a:path w="1" h="7485" fill="none" extrusionOk="0">
                <a:moveTo>
                  <a:pt x="0" y="1"/>
                </a:moveTo>
                <a:lnTo>
                  <a:pt x="0" y="748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63"/>
          <p:cNvSpPr/>
          <p:nvPr/>
        </p:nvSpPr>
        <p:spPr>
          <a:xfrm>
            <a:off x="2859576" y="1953422"/>
            <a:ext cx="53" cy="278296"/>
          </a:xfrm>
          <a:custGeom>
            <a:avLst/>
            <a:gdLst/>
            <a:ahLst/>
            <a:cxnLst/>
            <a:rect l="l" t="t" r="r" b="b"/>
            <a:pathLst>
              <a:path w="1" h="5280" fill="none" extrusionOk="0">
                <a:moveTo>
                  <a:pt x="0" y="0"/>
                </a:moveTo>
                <a:lnTo>
                  <a:pt x="0" y="528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63"/>
          <p:cNvSpPr/>
          <p:nvPr/>
        </p:nvSpPr>
        <p:spPr>
          <a:xfrm>
            <a:off x="2790952" y="199126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63"/>
          <p:cNvSpPr/>
          <p:nvPr/>
        </p:nvSpPr>
        <p:spPr>
          <a:xfrm>
            <a:off x="2790952" y="2064212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1" name="Google Shape;2591;p63"/>
          <p:cNvSpPr/>
          <p:nvPr/>
        </p:nvSpPr>
        <p:spPr>
          <a:xfrm>
            <a:off x="2722328" y="2004232"/>
            <a:ext cx="53" cy="352877"/>
          </a:xfrm>
          <a:custGeom>
            <a:avLst/>
            <a:gdLst/>
            <a:ahLst/>
            <a:cxnLst/>
            <a:rect l="l" t="t" r="r" b="b"/>
            <a:pathLst>
              <a:path w="1" h="6695" fill="none" extrusionOk="0">
                <a:moveTo>
                  <a:pt x="0" y="0"/>
                </a:moveTo>
                <a:lnTo>
                  <a:pt x="0" y="669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2" name="Google Shape;2592;p63"/>
          <p:cNvSpPr/>
          <p:nvPr/>
        </p:nvSpPr>
        <p:spPr>
          <a:xfrm>
            <a:off x="2722328" y="2071222"/>
            <a:ext cx="53" cy="212938"/>
          </a:xfrm>
          <a:custGeom>
            <a:avLst/>
            <a:gdLst/>
            <a:ahLst/>
            <a:cxnLst/>
            <a:rect l="l" t="t" r="r" b="b"/>
            <a:pathLst>
              <a:path w="1" h="4040" fill="none" extrusionOk="0">
                <a:moveTo>
                  <a:pt x="0" y="0"/>
                </a:moveTo>
                <a:lnTo>
                  <a:pt x="0" y="4039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3" name="Google Shape;2593;p63"/>
          <p:cNvSpPr/>
          <p:nvPr/>
        </p:nvSpPr>
        <p:spPr>
          <a:xfrm>
            <a:off x="2653704" y="2206836"/>
            <a:ext cx="53" cy="285885"/>
          </a:xfrm>
          <a:custGeom>
            <a:avLst/>
            <a:gdLst/>
            <a:ahLst/>
            <a:cxnLst/>
            <a:rect l="l" t="t" r="r" b="b"/>
            <a:pathLst>
              <a:path w="1" h="5424" fill="none" extrusionOk="0">
                <a:moveTo>
                  <a:pt x="0" y="0"/>
                </a:moveTo>
                <a:lnTo>
                  <a:pt x="0" y="5423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63"/>
          <p:cNvSpPr/>
          <p:nvPr/>
        </p:nvSpPr>
        <p:spPr>
          <a:xfrm>
            <a:off x="2653704" y="2256011"/>
            <a:ext cx="53" cy="164289"/>
          </a:xfrm>
          <a:custGeom>
            <a:avLst/>
            <a:gdLst/>
            <a:ahLst/>
            <a:cxnLst/>
            <a:rect l="l" t="t" r="r" b="b"/>
            <a:pathLst>
              <a:path w="1" h="3117" fill="none" extrusionOk="0">
                <a:moveTo>
                  <a:pt x="0" y="0"/>
                </a:moveTo>
                <a:lnTo>
                  <a:pt x="0" y="3117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5" name="Google Shape;2595;p63"/>
          <p:cNvSpPr/>
          <p:nvPr/>
        </p:nvSpPr>
        <p:spPr>
          <a:xfrm>
            <a:off x="2584554" y="1931286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63"/>
          <p:cNvSpPr/>
          <p:nvPr/>
        </p:nvSpPr>
        <p:spPr>
          <a:xfrm>
            <a:off x="2584554" y="2004232"/>
            <a:ext cx="53" cy="202660"/>
          </a:xfrm>
          <a:custGeom>
            <a:avLst/>
            <a:gdLst/>
            <a:ahLst/>
            <a:cxnLst/>
            <a:rect l="l" t="t" r="r" b="b"/>
            <a:pathLst>
              <a:path w="1" h="3845" fill="none" extrusionOk="0">
                <a:moveTo>
                  <a:pt x="0" y="0"/>
                </a:moveTo>
                <a:lnTo>
                  <a:pt x="0" y="3844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63"/>
          <p:cNvSpPr/>
          <p:nvPr/>
        </p:nvSpPr>
        <p:spPr>
          <a:xfrm>
            <a:off x="2515930" y="1956638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63"/>
          <p:cNvSpPr/>
          <p:nvPr/>
        </p:nvSpPr>
        <p:spPr>
          <a:xfrm>
            <a:off x="2515930" y="2073383"/>
            <a:ext cx="53" cy="120542"/>
          </a:xfrm>
          <a:custGeom>
            <a:avLst/>
            <a:gdLst/>
            <a:ahLst/>
            <a:cxnLst/>
            <a:rect l="l" t="t" r="r" b="b"/>
            <a:pathLst>
              <a:path w="1" h="2287" fill="none" extrusionOk="0">
                <a:moveTo>
                  <a:pt x="0" y="0"/>
                </a:moveTo>
                <a:lnTo>
                  <a:pt x="0" y="2286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63"/>
          <p:cNvSpPr/>
          <p:nvPr/>
        </p:nvSpPr>
        <p:spPr>
          <a:xfrm>
            <a:off x="2447306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63"/>
          <p:cNvSpPr/>
          <p:nvPr/>
        </p:nvSpPr>
        <p:spPr>
          <a:xfrm>
            <a:off x="2447306" y="2205729"/>
            <a:ext cx="53" cy="104888"/>
          </a:xfrm>
          <a:custGeom>
            <a:avLst/>
            <a:gdLst/>
            <a:ahLst/>
            <a:cxnLst/>
            <a:rect l="l" t="t" r="r" b="b"/>
            <a:pathLst>
              <a:path w="1" h="1990" fill="none" extrusionOk="0">
                <a:moveTo>
                  <a:pt x="0" y="1"/>
                </a:moveTo>
                <a:lnTo>
                  <a:pt x="0" y="1990"/>
                </a:lnTo>
              </a:path>
            </a:pathLst>
          </a:custGeom>
          <a:noFill/>
          <a:ln w="20250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63"/>
          <p:cNvSpPr/>
          <p:nvPr/>
        </p:nvSpPr>
        <p:spPr>
          <a:xfrm>
            <a:off x="2378155" y="214632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2" name="Google Shape;2602;p63"/>
          <p:cNvSpPr/>
          <p:nvPr/>
        </p:nvSpPr>
        <p:spPr>
          <a:xfrm>
            <a:off x="2378155" y="2300865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3" name="Google Shape;2603;p63"/>
          <p:cNvSpPr/>
          <p:nvPr/>
        </p:nvSpPr>
        <p:spPr>
          <a:xfrm>
            <a:off x="2309532" y="2103109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4" name="Google Shape;2604;p63"/>
          <p:cNvSpPr/>
          <p:nvPr/>
        </p:nvSpPr>
        <p:spPr>
          <a:xfrm>
            <a:off x="2309532" y="2240305"/>
            <a:ext cx="53" cy="100039"/>
          </a:xfrm>
          <a:custGeom>
            <a:avLst/>
            <a:gdLst/>
            <a:ahLst/>
            <a:cxnLst/>
            <a:rect l="l" t="t" r="r" b="b"/>
            <a:pathLst>
              <a:path w="1" h="1898" fill="none" extrusionOk="0">
                <a:moveTo>
                  <a:pt x="0" y="1"/>
                </a:moveTo>
                <a:lnTo>
                  <a:pt x="0" y="189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5" name="Google Shape;2605;p63"/>
          <p:cNvSpPr/>
          <p:nvPr/>
        </p:nvSpPr>
        <p:spPr>
          <a:xfrm>
            <a:off x="2240908" y="20733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6" name="Google Shape;2606;p63"/>
          <p:cNvSpPr/>
          <p:nvPr/>
        </p:nvSpPr>
        <p:spPr>
          <a:xfrm>
            <a:off x="2240908" y="2185226"/>
            <a:ext cx="53" cy="125391"/>
          </a:xfrm>
          <a:custGeom>
            <a:avLst/>
            <a:gdLst/>
            <a:ahLst/>
            <a:cxnLst/>
            <a:rect l="l" t="t" r="r" b="b"/>
            <a:pathLst>
              <a:path w="1" h="2379" fill="none" extrusionOk="0">
                <a:moveTo>
                  <a:pt x="0" y="0"/>
                </a:moveTo>
                <a:lnTo>
                  <a:pt x="0" y="237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7" name="Google Shape;2607;p63"/>
          <p:cNvSpPr/>
          <p:nvPr/>
        </p:nvSpPr>
        <p:spPr>
          <a:xfrm>
            <a:off x="2172284" y="2149544"/>
            <a:ext cx="53" cy="310236"/>
          </a:xfrm>
          <a:custGeom>
            <a:avLst/>
            <a:gdLst/>
            <a:ahLst/>
            <a:cxnLst/>
            <a:rect l="l" t="t" r="r" b="b"/>
            <a:pathLst>
              <a:path w="1" h="5886" fill="none" extrusionOk="0">
                <a:moveTo>
                  <a:pt x="0" y="1"/>
                </a:moveTo>
                <a:lnTo>
                  <a:pt x="0" y="588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8" name="Google Shape;2608;p63"/>
          <p:cNvSpPr/>
          <p:nvPr/>
        </p:nvSpPr>
        <p:spPr>
          <a:xfrm>
            <a:off x="2172284" y="2193870"/>
            <a:ext cx="53" cy="192962"/>
          </a:xfrm>
          <a:custGeom>
            <a:avLst/>
            <a:gdLst/>
            <a:ahLst/>
            <a:cxnLst/>
            <a:rect l="l" t="t" r="r" b="b"/>
            <a:pathLst>
              <a:path w="1" h="3661" fill="none" extrusionOk="0">
                <a:moveTo>
                  <a:pt x="0" y="0"/>
                </a:moveTo>
                <a:lnTo>
                  <a:pt x="0" y="366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9" name="Google Shape;2609;p63"/>
          <p:cNvSpPr/>
          <p:nvPr/>
        </p:nvSpPr>
        <p:spPr>
          <a:xfrm>
            <a:off x="2103133" y="2020940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0" name="Google Shape;2610;p63"/>
          <p:cNvSpPr/>
          <p:nvPr/>
        </p:nvSpPr>
        <p:spPr>
          <a:xfrm>
            <a:off x="2103133" y="2093886"/>
            <a:ext cx="53" cy="187006"/>
          </a:xfrm>
          <a:custGeom>
            <a:avLst/>
            <a:gdLst/>
            <a:ahLst/>
            <a:cxnLst/>
            <a:rect l="l" t="t" r="r" b="b"/>
            <a:pathLst>
              <a:path w="1" h="3548" fill="none" extrusionOk="0">
                <a:moveTo>
                  <a:pt x="0" y="1"/>
                </a:moveTo>
                <a:lnTo>
                  <a:pt x="0" y="3548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1" name="Google Shape;2611;p63"/>
          <p:cNvSpPr/>
          <p:nvPr/>
        </p:nvSpPr>
        <p:spPr>
          <a:xfrm>
            <a:off x="2034510" y="1893442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63"/>
          <p:cNvSpPr/>
          <p:nvPr/>
        </p:nvSpPr>
        <p:spPr>
          <a:xfrm>
            <a:off x="2034510" y="1966388"/>
            <a:ext cx="53" cy="189167"/>
          </a:xfrm>
          <a:custGeom>
            <a:avLst/>
            <a:gdLst/>
            <a:ahLst/>
            <a:cxnLst/>
            <a:rect l="l" t="t" r="r" b="b"/>
            <a:pathLst>
              <a:path w="1" h="3589" fill="none" extrusionOk="0">
                <a:moveTo>
                  <a:pt x="0" y="1"/>
                </a:moveTo>
                <a:lnTo>
                  <a:pt x="0" y="358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3" name="Google Shape;2613;p63"/>
          <p:cNvSpPr/>
          <p:nvPr/>
        </p:nvSpPr>
        <p:spPr>
          <a:xfrm>
            <a:off x="1965886" y="1945833"/>
            <a:ext cx="53" cy="309709"/>
          </a:xfrm>
          <a:custGeom>
            <a:avLst/>
            <a:gdLst/>
            <a:ahLst/>
            <a:cxnLst/>
            <a:rect l="l" t="t" r="r" b="b"/>
            <a:pathLst>
              <a:path w="1" h="5876" fill="none" extrusionOk="0">
                <a:moveTo>
                  <a:pt x="0" y="1"/>
                </a:moveTo>
                <a:lnTo>
                  <a:pt x="0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3"/>
          <p:cNvSpPr/>
          <p:nvPr/>
        </p:nvSpPr>
        <p:spPr>
          <a:xfrm>
            <a:off x="1965886" y="1998276"/>
            <a:ext cx="53" cy="184845"/>
          </a:xfrm>
          <a:custGeom>
            <a:avLst/>
            <a:gdLst/>
            <a:ahLst/>
            <a:cxnLst/>
            <a:rect l="l" t="t" r="r" b="b"/>
            <a:pathLst>
              <a:path w="1" h="3507" fill="none" extrusionOk="0">
                <a:moveTo>
                  <a:pt x="0" y="0"/>
                </a:moveTo>
                <a:lnTo>
                  <a:pt x="0" y="3506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3"/>
          <p:cNvSpPr/>
          <p:nvPr/>
        </p:nvSpPr>
        <p:spPr>
          <a:xfrm>
            <a:off x="1897262" y="1881583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3"/>
          <p:cNvSpPr/>
          <p:nvPr/>
        </p:nvSpPr>
        <p:spPr>
          <a:xfrm>
            <a:off x="1897262" y="1954477"/>
            <a:ext cx="53" cy="51390"/>
          </a:xfrm>
          <a:custGeom>
            <a:avLst/>
            <a:gdLst/>
            <a:ahLst/>
            <a:cxnLst/>
            <a:rect l="l" t="t" r="r" b="b"/>
            <a:pathLst>
              <a:path w="1" h="975" fill="none" extrusionOk="0">
                <a:moveTo>
                  <a:pt x="0" y="1"/>
                </a:moveTo>
                <a:lnTo>
                  <a:pt x="0" y="97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3"/>
          <p:cNvSpPr/>
          <p:nvPr/>
        </p:nvSpPr>
        <p:spPr>
          <a:xfrm>
            <a:off x="1828111" y="1811325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0" y="0"/>
                </a:moveTo>
                <a:lnTo>
                  <a:pt x="0" y="5874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3"/>
          <p:cNvSpPr/>
          <p:nvPr/>
        </p:nvSpPr>
        <p:spPr>
          <a:xfrm>
            <a:off x="1828111" y="1884271"/>
            <a:ext cx="53" cy="82171"/>
          </a:xfrm>
          <a:custGeom>
            <a:avLst/>
            <a:gdLst/>
            <a:ahLst/>
            <a:cxnLst/>
            <a:rect l="l" t="t" r="r" b="b"/>
            <a:pathLst>
              <a:path w="1" h="1559" fill="none" extrusionOk="0">
                <a:moveTo>
                  <a:pt x="0" y="0"/>
                </a:moveTo>
                <a:lnTo>
                  <a:pt x="0" y="1559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63"/>
          <p:cNvSpPr/>
          <p:nvPr/>
        </p:nvSpPr>
        <p:spPr>
          <a:xfrm>
            <a:off x="1759488" y="1960960"/>
            <a:ext cx="53" cy="367477"/>
          </a:xfrm>
          <a:custGeom>
            <a:avLst/>
            <a:gdLst/>
            <a:ahLst/>
            <a:cxnLst/>
            <a:rect l="l" t="t" r="r" b="b"/>
            <a:pathLst>
              <a:path w="1" h="6972" fill="none" extrusionOk="0">
                <a:moveTo>
                  <a:pt x="0" y="1"/>
                </a:moveTo>
                <a:lnTo>
                  <a:pt x="0" y="6972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" name="Google Shape;2620;p63"/>
          <p:cNvSpPr/>
          <p:nvPr/>
        </p:nvSpPr>
        <p:spPr>
          <a:xfrm>
            <a:off x="1759488" y="1999330"/>
            <a:ext cx="53" cy="256738"/>
          </a:xfrm>
          <a:custGeom>
            <a:avLst/>
            <a:gdLst/>
            <a:ahLst/>
            <a:cxnLst/>
            <a:rect l="l" t="t" r="r" b="b"/>
            <a:pathLst>
              <a:path w="1" h="4871" fill="none" extrusionOk="0">
                <a:moveTo>
                  <a:pt x="0" y="1"/>
                </a:moveTo>
                <a:lnTo>
                  <a:pt x="0" y="4870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63"/>
          <p:cNvSpPr/>
          <p:nvPr/>
        </p:nvSpPr>
        <p:spPr>
          <a:xfrm>
            <a:off x="1690284" y="217115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63"/>
          <p:cNvSpPr/>
          <p:nvPr/>
        </p:nvSpPr>
        <p:spPr>
          <a:xfrm>
            <a:off x="1690284" y="2092832"/>
            <a:ext cx="53" cy="138884"/>
          </a:xfrm>
          <a:custGeom>
            <a:avLst/>
            <a:gdLst/>
            <a:ahLst/>
            <a:cxnLst/>
            <a:rect l="l" t="t" r="r" b="b"/>
            <a:pathLst>
              <a:path w="1" h="2635" fill="none" extrusionOk="0">
                <a:moveTo>
                  <a:pt x="1" y="0"/>
                </a:moveTo>
                <a:lnTo>
                  <a:pt x="1" y="26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63"/>
          <p:cNvSpPr/>
          <p:nvPr/>
        </p:nvSpPr>
        <p:spPr>
          <a:xfrm>
            <a:off x="1621660" y="2149544"/>
            <a:ext cx="53" cy="309657"/>
          </a:xfrm>
          <a:custGeom>
            <a:avLst/>
            <a:gdLst/>
            <a:ahLst/>
            <a:cxnLst/>
            <a:rect l="l" t="t" r="r" b="b"/>
            <a:pathLst>
              <a:path w="1" h="5875" fill="none" extrusionOk="0">
                <a:moveTo>
                  <a:pt x="1" y="1"/>
                </a:moveTo>
                <a:lnTo>
                  <a:pt x="1" y="5875"/>
                </a:lnTo>
              </a:path>
            </a:pathLst>
          </a:custGeom>
          <a:noFill/>
          <a:ln w="2575" cap="flat" cmpd="sng">
            <a:solidFill>
              <a:srgbClr val="B9DBE6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4" name="Google Shape;2624;p63"/>
          <p:cNvSpPr/>
          <p:nvPr/>
        </p:nvSpPr>
        <p:spPr>
          <a:xfrm>
            <a:off x="1621660" y="2205729"/>
            <a:ext cx="53" cy="181103"/>
          </a:xfrm>
          <a:custGeom>
            <a:avLst/>
            <a:gdLst/>
            <a:ahLst/>
            <a:cxnLst/>
            <a:rect l="l" t="t" r="r" b="b"/>
            <a:pathLst>
              <a:path w="1" h="3436" fill="none" extrusionOk="0">
                <a:moveTo>
                  <a:pt x="1" y="1"/>
                </a:moveTo>
                <a:lnTo>
                  <a:pt x="1" y="3435"/>
                </a:lnTo>
              </a:path>
            </a:pathLst>
          </a:custGeom>
          <a:noFill/>
          <a:ln w="20250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5" name="Google Shape;2625;p63"/>
          <p:cNvSpPr/>
          <p:nvPr/>
        </p:nvSpPr>
        <p:spPr>
          <a:xfrm>
            <a:off x="918663" y="1440067"/>
            <a:ext cx="258887" cy="163499"/>
          </a:xfrm>
          <a:custGeom>
            <a:avLst/>
            <a:gdLst/>
            <a:ahLst/>
            <a:cxnLst/>
            <a:rect l="l" t="t" r="r" b="b"/>
            <a:pathLst>
              <a:path w="4912" h="3102" extrusionOk="0">
                <a:moveTo>
                  <a:pt x="3293" y="0"/>
                </a:moveTo>
                <a:cubicBezTo>
                  <a:pt x="1641" y="0"/>
                  <a:pt x="109" y="1272"/>
                  <a:pt x="1" y="3101"/>
                </a:cubicBezTo>
                <a:lnTo>
                  <a:pt x="3179" y="3101"/>
                </a:lnTo>
                <a:lnTo>
                  <a:pt x="4911" y="436"/>
                </a:lnTo>
                <a:cubicBezTo>
                  <a:pt x="4389" y="137"/>
                  <a:pt x="3835" y="0"/>
                  <a:pt x="329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6" name="Google Shape;2626;p63"/>
          <p:cNvSpPr/>
          <p:nvPr/>
        </p:nvSpPr>
        <p:spPr>
          <a:xfrm>
            <a:off x="1105613" y="1474379"/>
            <a:ext cx="160012" cy="229120"/>
          </a:xfrm>
          <a:custGeom>
            <a:avLst/>
            <a:gdLst/>
            <a:ahLst/>
            <a:cxnLst/>
            <a:rect l="l" t="t" r="r" b="b"/>
            <a:pathLst>
              <a:path w="3036" h="4347" extrusionOk="0">
                <a:moveTo>
                  <a:pt x="1692" y="0"/>
                </a:moveTo>
                <a:lnTo>
                  <a:pt x="1" y="2594"/>
                </a:lnTo>
                <a:lnTo>
                  <a:pt x="2553" y="4347"/>
                </a:lnTo>
                <a:cubicBezTo>
                  <a:pt x="2861" y="3834"/>
                  <a:pt x="3035" y="3250"/>
                  <a:pt x="3025" y="2645"/>
                </a:cubicBezTo>
                <a:cubicBezTo>
                  <a:pt x="3025" y="1599"/>
                  <a:pt x="2533" y="615"/>
                  <a:pt x="1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63"/>
          <p:cNvSpPr/>
          <p:nvPr/>
        </p:nvSpPr>
        <p:spPr>
          <a:xfrm>
            <a:off x="918663" y="1624013"/>
            <a:ext cx="310169" cy="163604"/>
          </a:xfrm>
          <a:custGeom>
            <a:avLst/>
            <a:gdLst/>
            <a:ahLst/>
            <a:cxnLst/>
            <a:rect l="l" t="t" r="r" b="b"/>
            <a:pathLst>
              <a:path w="5885" h="3104" extrusionOk="0">
                <a:moveTo>
                  <a:pt x="1" y="1"/>
                </a:moveTo>
                <a:cubicBezTo>
                  <a:pt x="83" y="1375"/>
                  <a:pt x="995" y="2543"/>
                  <a:pt x="2307" y="2953"/>
                </a:cubicBezTo>
                <a:cubicBezTo>
                  <a:pt x="2631" y="3054"/>
                  <a:pt x="2961" y="3103"/>
                  <a:pt x="3287" y="3103"/>
                </a:cubicBezTo>
                <a:cubicBezTo>
                  <a:pt x="4286" y="3103"/>
                  <a:pt x="5251" y="2647"/>
                  <a:pt x="5885" y="1836"/>
                </a:cubicBezTo>
                <a:lnTo>
                  <a:pt x="323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8" name="Google Shape;2628;p63"/>
          <p:cNvSpPr/>
          <p:nvPr/>
        </p:nvSpPr>
        <p:spPr>
          <a:xfrm>
            <a:off x="4456210" y="3117818"/>
            <a:ext cx="268585" cy="622528"/>
          </a:xfrm>
          <a:custGeom>
            <a:avLst/>
            <a:gdLst/>
            <a:ahLst/>
            <a:cxnLst/>
            <a:rect l="l" t="t" r="r" b="b"/>
            <a:pathLst>
              <a:path w="5096" h="11811" extrusionOk="0">
                <a:moveTo>
                  <a:pt x="3645" y="1"/>
                </a:moveTo>
                <a:cubicBezTo>
                  <a:pt x="3334" y="1"/>
                  <a:pt x="3014" y="99"/>
                  <a:pt x="2748" y="287"/>
                </a:cubicBezTo>
                <a:cubicBezTo>
                  <a:pt x="1928" y="872"/>
                  <a:pt x="2502" y="1887"/>
                  <a:pt x="2174" y="2676"/>
                </a:cubicBezTo>
                <a:cubicBezTo>
                  <a:pt x="1856" y="3476"/>
                  <a:pt x="677" y="3742"/>
                  <a:pt x="472" y="4726"/>
                </a:cubicBezTo>
                <a:cubicBezTo>
                  <a:pt x="277" y="5721"/>
                  <a:pt x="1343" y="6541"/>
                  <a:pt x="1353" y="7258"/>
                </a:cubicBezTo>
                <a:cubicBezTo>
                  <a:pt x="1364" y="7976"/>
                  <a:pt x="0" y="8776"/>
                  <a:pt x="0" y="9831"/>
                </a:cubicBezTo>
                <a:cubicBezTo>
                  <a:pt x="0" y="10898"/>
                  <a:pt x="1999" y="11800"/>
                  <a:pt x="2461" y="11810"/>
                </a:cubicBezTo>
                <a:cubicBezTo>
                  <a:pt x="2461" y="11810"/>
                  <a:pt x="4829" y="11144"/>
                  <a:pt x="4675" y="9626"/>
                </a:cubicBezTo>
                <a:cubicBezTo>
                  <a:pt x="4521" y="8119"/>
                  <a:pt x="2707" y="7822"/>
                  <a:pt x="3763" y="6490"/>
                </a:cubicBezTo>
                <a:cubicBezTo>
                  <a:pt x="4808" y="5157"/>
                  <a:pt x="5095" y="4470"/>
                  <a:pt x="4367" y="3763"/>
                </a:cubicBezTo>
                <a:cubicBezTo>
                  <a:pt x="3629" y="3066"/>
                  <a:pt x="4972" y="2584"/>
                  <a:pt x="4911" y="1282"/>
                </a:cubicBezTo>
                <a:cubicBezTo>
                  <a:pt x="4876" y="408"/>
                  <a:pt x="4279" y="1"/>
                  <a:pt x="364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9" name="Google Shape;2629;p63"/>
          <p:cNvSpPr/>
          <p:nvPr/>
        </p:nvSpPr>
        <p:spPr>
          <a:xfrm>
            <a:off x="4571268" y="3195613"/>
            <a:ext cx="85962" cy="570084"/>
          </a:xfrm>
          <a:custGeom>
            <a:avLst/>
            <a:gdLst/>
            <a:ahLst/>
            <a:cxnLst/>
            <a:rect l="l" t="t" r="r" b="b"/>
            <a:pathLst>
              <a:path w="1631" h="10816" extrusionOk="0">
                <a:moveTo>
                  <a:pt x="1631" y="1"/>
                </a:moveTo>
                <a:cubicBezTo>
                  <a:pt x="1211" y="821"/>
                  <a:pt x="882" y="1682"/>
                  <a:pt x="647" y="2574"/>
                </a:cubicBezTo>
                <a:cubicBezTo>
                  <a:pt x="411" y="3466"/>
                  <a:pt x="247" y="4378"/>
                  <a:pt x="144" y="5290"/>
                </a:cubicBezTo>
                <a:cubicBezTo>
                  <a:pt x="42" y="6203"/>
                  <a:pt x="1" y="7125"/>
                  <a:pt x="11" y="8048"/>
                </a:cubicBezTo>
                <a:cubicBezTo>
                  <a:pt x="11" y="8981"/>
                  <a:pt x="73" y="9903"/>
                  <a:pt x="196" y="10816"/>
                </a:cubicBezTo>
                <a:lnTo>
                  <a:pt x="483" y="10775"/>
                </a:lnTo>
                <a:cubicBezTo>
                  <a:pt x="349" y="9873"/>
                  <a:pt x="257" y="8960"/>
                  <a:pt x="226" y="8048"/>
                </a:cubicBezTo>
                <a:cubicBezTo>
                  <a:pt x="196" y="7136"/>
                  <a:pt x="216" y="6213"/>
                  <a:pt x="288" y="5301"/>
                </a:cubicBezTo>
                <a:cubicBezTo>
                  <a:pt x="360" y="4388"/>
                  <a:pt x="503" y="3486"/>
                  <a:pt x="718" y="2594"/>
                </a:cubicBezTo>
                <a:cubicBezTo>
                  <a:pt x="934" y="1702"/>
                  <a:pt x="1241" y="831"/>
                  <a:pt x="163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63"/>
          <p:cNvSpPr/>
          <p:nvPr/>
        </p:nvSpPr>
        <p:spPr>
          <a:xfrm>
            <a:off x="4481035" y="3403593"/>
            <a:ext cx="457163" cy="449648"/>
          </a:xfrm>
          <a:custGeom>
            <a:avLst/>
            <a:gdLst/>
            <a:ahLst/>
            <a:cxnLst/>
            <a:rect l="l" t="t" r="r" b="b"/>
            <a:pathLst>
              <a:path w="8674" h="8531" extrusionOk="0">
                <a:moveTo>
                  <a:pt x="7495" y="0"/>
                </a:moveTo>
                <a:cubicBezTo>
                  <a:pt x="7273" y="0"/>
                  <a:pt x="7018" y="45"/>
                  <a:pt x="6736" y="135"/>
                </a:cubicBezTo>
                <a:cubicBezTo>
                  <a:pt x="5865" y="401"/>
                  <a:pt x="5168" y="1027"/>
                  <a:pt x="3456" y="1191"/>
                </a:cubicBezTo>
                <a:cubicBezTo>
                  <a:pt x="1744" y="1365"/>
                  <a:pt x="1170" y="2277"/>
                  <a:pt x="1200" y="3856"/>
                </a:cubicBezTo>
                <a:cubicBezTo>
                  <a:pt x="1231" y="5424"/>
                  <a:pt x="852" y="5178"/>
                  <a:pt x="431" y="6316"/>
                </a:cubicBezTo>
                <a:cubicBezTo>
                  <a:pt x="1" y="7454"/>
                  <a:pt x="1569" y="8531"/>
                  <a:pt x="1569" y="8531"/>
                </a:cubicBezTo>
                <a:cubicBezTo>
                  <a:pt x="4060" y="8213"/>
                  <a:pt x="2830" y="5660"/>
                  <a:pt x="3855" y="5465"/>
                </a:cubicBezTo>
                <a:cubicBezTo>
                  <a:pt x="4881" y="5271"/>
                  <a:pt x="5403" y="4973"/>
                  <a:pt x="5516" y="3825"/>
                </a:cubicBezTo>
                <a:cubicBezTo>
                  <a:pt x="5629" y="2667"/>
                  <a:pt x="6213" y="2328"/>
                  <a:pt x="7331" y="2175"/>
                </a:cubicBezTo>
                <a:cubicBezTo>
                  <a:pt x="8438" y="2021"/>
                  <a:pt x="8674" y="1139"/>
                  <a:pt x="8438" y="575"/>
                </a:cubicBezTo>
                <a:cubicBezTo>
                  <a:pt x="8285" y="194"/>
                  <a:pt x="7959" y="0"/>
                  <a:pt x="749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1" name="Google Shape;2631;p63"/>
          <p:cNvSpPr/>
          <p:nvPr/>
        </p:nvSpPr>
        <p:spPr>
          <a:xfrm>
            <a:off x="4561571" y="3457670"/>
            <a:ext cx="266424" cy="384238"/>
          </a:xfrm>
          <a:custGeom>
            <a:avLst/>
            <a:gdLst/>
            <a:ahLst/>
            <a:cxnLst/>
            <a:rect l="l" t="t" r="r" b="b"/>
            <a:pathLst>
              <a:path w="5055" h="7290" extrusionOk="0">
                <a:moveTo>
                  <a:pt x="5054" y="1"/>
                </a:moveTo>
                <a:lnTo>
                  <a:pt x="5054" y="1"/>
                </a:lnTo>
                <a:cubicBezTo>
                  <a:pt x="3588" y="554"/>
                  <a:pt x="2327" y="1559"/>
                  <a:pt x="1456" y="2861"/>
                </a:cubicBezTo>
                <a:cubicBezTo>
                  <a:pt x="574" y="4173"/>
                  <a:pt x="72" y="5700"/>
                  <a:pt x="0" y="7279"/>
                </a:cubicBezTo>
                <a:lnTo>
                  <a:pt x="257" y="7289"/>
                </a:lnTo>
                <a:cubicBezTo>
                  <a:pt x="298" y="5752"/>
                  <a:pt x="749" y="4245"/>
                  <a:pt x="1569" y="2932"/>
                </a:cubicBezTo>
                <a:cubicBezTo>
                  <a:pt x="2399" y="1620"/>
                  <a:pt x="3619" y="595"/>
                  <a:pt x="5054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2" name="Google Shape;2632;p63"/>
          <p:cNvSpPr/>
          <p:nvPr/>
        </p:nvSpPr>
        <p:spPr>
          <a:xfrm>
            <a:off x="4172703" y="3349832"/>
            <a:ext cx="442933" cy="415968"/>
          </a:xfrm>
          <a:custGeom>
            <a:avLst/>
            <a:gdLst/>
            <a:ahLst/>
            <a:cxnLst/>
            <a:rect l="l" t="t" r="r" b="b"/>
            <a:pathLst>
              <a:path w="8404" h="7892" extrusionOk="0">
                <a:moveTo>
                  <a:pt x="1113" y="0"/>
                </a:moveTo>
                <a:cubicBezTo>
                  <a:pt x="420" y="0"/>
                  <a:pt x="1" y="924"/>
                  <a:pt x="705" y="1298"/>
                </a:cubicBezTo>
                <a:cubicBezTo>
                  <a:pt x="1514" y="1729"/>
                  <a:pt x="1832" y="2436"/>
                  <a:pt x="2037" y="3461"/>
                </a:cubicBezTo>
                <a:cubicBezTo>
                  <a:pt x="2242" y="4486"/>
                  <a:pt x="3001" y="4353"/>
                  <a:pt x="4026" y="4743"/>
                </a:cubicBezTo>
                <a:cubicBezTo>
                  <a:pt x="5051" y="5132"/>
                  <a:pt x="4323" y="5522"/>
                  <a:pt x="4631" y="6578"/>
                </a:cubicBezTo>
                <a:cubicBezTo>
                  <a:pt x="4938" y="7644"/>
                  <a:pt x="6763" y="7890"/>
                  <a:pt x="6763" y="7890"/>
                </a:cubicBezTo>
                <a:cubicBezTo>
                  <a:pt x="6763" y="7890"/>
                  <a:pt x="6770" y="7891"/>
                  <a:pt x="6782" y="7891"/>
                </a:cubicBezTo>
                <a:cubicBezTo>
                  <a:pt x="6862" y="7891"/>
                  <a:pt x="7188" y="7830"/>
                  <a:pt x="7614" y="6916"/>
                </a:cubicBezTo>
                <a:cubicBezTo>
                  <a:pt x="8106" y="5860"/>
                  <a:pt x="8403" y="4281"/>
                  <a:pt x="6866" y="3635"/>
                </a:cubicBezTo>
                <a:cubicBezTo>
                  <a:pt x="5964" y="3266"/>
                  <a:pt x="5759" y="3154"/>
                  <a:pt x="5861" y="2313"/>
                </a:cubicBezTo>
                <a:cubicBezTo>
                  <a:pt x="5970" y="1364"/>
                  <a:pt x="5369" y="981"/>
                  <a:pt x="4276" y="981"/>
                </a:cubicBezTo>
                <a:cubicBezTo>
                  <a:pt x="4130" y="981"/>
                  <a:pt x="3974" y="988"/>
                  <a:pt x="3811" y="1001"/>
                </a:cubicBezTo>
                <a:cubicBezTo>
                  <a:pt x="3719" y="1009"/>
                  <a:pt x="3633" y="1013"/>
                  <a:pt x="3551" y="1013"/>
                </a:cubicBezTo>
                <a:cubicBezTo>
                  <a:pt x="2536" y="1013"/>
                  <a:pt x="2240" y="400"/>
                  <a:pt x="1443" y="68"/>
                </a:cubicBezTo>
                <a:cubicBezTo>
                  <a:pt x="1329" y="21"/>
                  <a:pt x="1218" y="0"/>
                  <a:pt x="11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3" name="Google Shape;2633;p63"/>
          <p:cNvSpPr/>
          <p:nvPr/>
        </p:nvSpPr>
        <p:spPr>
          <a:xfrm>
            <a:off x="4246544" y="3394475"/>
            <a:ext cx="277755" cy="357199"/>
          </a:xfrm>
          <a:custGeom>
            <a:avLst/>
            <a:gdLst/>
            <a:ahLst/>
            <a:cxnLst/>
            <a:rect l="l" t="t" r="r" b="b"/>
            <a:pathLst>
              <a:path w="5270" h="6777" extrusionOk="0">
                <a:moveTo>
                  <a:pt x="1" y="0"/>
                </a:moveTo>
                <a:lnTo>
                  <a:pt x="1" y="0"/>
                </a:lnTo>
                <a:cubicBezTo>
                  <a:pt x="667" y="338"/>
                  <a:pt x="1303" y="738"/>
                  <a:pt x="1887" y="1200"/>
                </a:cubicBezTo>
                <a:cubicBezTo>
                  <a:pt x="2471" y="1651"/>
                  <a:pt x="3004" y="2163"/>
                  <a:pt x="3476" y="2737"/>
                </a:cubicBezTo>
                <a:cubicBezTo>
                  <a:pt x="3948" y="3301"/>
                  <a:pt x="4337" y="3937"/>
                  <a:pt x="4624" y="4613"/>
                </a:cubicBezTo>
                <a:cubicBezTo>
                  <a:pt x="4921" y="5290"/>
                  <a:pt x="5044" y="6018"/>
                  <a:pt x="5003" y="6746"/>
                </a:cubicBezTo>
                <a:lnTo>
                  <a:pt x="5249" y="6776"/>
                </a:lnTo>
                <a:cubicBezTo>
                  <a:pt x="5270" y="6007"/>
                  <a:pt x="5116" y="5249"/>
                  <a:pt x="4798" y="4562"/>
                </a:cubicBezTo>
                <a:cubicBezTo>
                  <a:pt x="4481" y="3875"/>
                  <a:pt x="4071" y="3229"/>
                  <a:pt x="3578" y="2665"/>
                </a:cubicBezTo>
                <a:cubicBezTo>
                  <a:pt x="3086" y="2102"/>
                  <a:pt x="2533" y="1599"/>
                  <a:pt x="1928" y="1148"/>
                </a:cubicBezTo>
                <a:cubicBezTo>
                  <a:pt x="1323" y="707"/>
                  <a:pt x="677" y="318"/>
                  <a:pt x="1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63"/>
          <p:cNvSpPr/>
          <p:nvPr/>
        </p:nvSpPr>
        <p:spPr>
          <a:xfrm>
            <a:off x="4436762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3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63"/>
          <p:cNvSpPr/>
          <p:nvPr/>
        </p:nvSpPr>
        <p:spPr>
          <a:xfrm>
            <a:off x="4439977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62" y="0"/>
                </a:moveTo>
                <a:cubicBezTo>
                  <a:pt x="62" y="0"/>
                  <a:pt x="21" y="267"/>
                  <a:pt x="1" y="707"/>
                </a:cubicBezTo>
                <a:lnTo>
                  <a:pt x="4491" y="707"/>
                </a:lnTo>
                <a:cubicBezTo>
                  <a:pt x="4481" y="267"/>
                  <a:pt x="4440" y="0"/>
                  <a:pt x="44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63"/>
          <p:cNvSpPr/>
          <p:nvPr/>
        </p:nvSpPr>
        <p:spPr>
          <a:xfrm>
            <a:off x="482675" y="3346828"/>
            <a:ext cx="469602" cy="430778"/>
          </a:xfrm>
          <a:custGeom>
            <a:avLst/>
            <a:gdLst/>
            <a:ahLst/>
            <a:cxnLst/>
            <a:rect l="l" t="t" r="r" b="b"/>
            <a:pathLst>
              <a:path w="8910" h="8173" extrusionOk="0">
                <a:moveTo>
                  <a:pt x="1234" y="1"/>
                </a:moveTo>
                <a:cubicBezTo>
                  <a:pt x="693" y="1"/>
                  <a:pt x="330" y="225"/>
                  <a:pt x="185" y="658"/>
                </a:cubicBezTo>
                <a:cubicBezTo>
                  <a:pt x="1" y="1242"/>
                  <a:pt x="288" y="2104"/>
                  <a:pt x="1426" y="2186"/>
                </a:cubicBezTo>
                <a:cubicBezTo>
                  <a:pt x="2553" y="2257"/>
                  <a:pt x="2963" y="2462"/>
                  <a:pt x="3158" y="3621"/>
                </a:cubicBezTo>
                <a:cubicBezTo>
                  <a:pt x="3353" y="4769"/>
                  <a:pt x="4327" y="4092"/>
                  <a:pt x="5178" y="4707"/>
                </a:cubicBezTo>
                <a:cubicBezTo>
                  <a:pt x="5875" y="5199"/>
                  <a:pt x="4799" y="5671"/>
                  <a:pt x="5485" y="6563"/>
                </a:cubicBezTo>
                <a:cubicBezTo>
                  <a:pt x="5906" y="7116"/>
                  <a:pt x="7351" y="7239"/>
                  <a:pt x="7689" y="8172"/>
                </a:cubicBezTo>
                <a:cubicBezTo>
                  <a:pt x="7689" y="7537"/>
                  <a:pt x="8909" y="5774"/>
                  <a:pt x="8725" y="5066"/>
                </a:cubicBezTo>
                <a:cubicBezTo>
                  <a:pt x="8346" y="3651"/>
                  <a:pt x="7003" y="4072"/>
                  <a:pt x="7136" y="2483"/>
                </a:cubicBezTo>
                <a:cubicBezTo>
                  <a:pt x="7203" y="1631"/>
                  <a:pt x="6706" y="841"/>
                  <a:pt x="5228" y="841"/>
                </a:cubicBezTo>
                <a:cubicBezTo>
                  <a:pt x="5124" y="841"/>
                  <a:pt x="5015" y="845"/>
                  <a:pt x="4901" y="853"/>
                </a:cubicBezTo>
                <a:cubicBezTo>
                  <a:pt x="4757" y="863"/>
                  <a:pt x="4622" y="868"/>
                  <a:pt x="4495" y="868"/>
                </a:cubicBezTo>
                <a:cubicBezTo>
                  <a:pt x="3082" y="868"/>
                  <a:pt x="2695" y="282"/>
                  <a:pt x="1867" y="84"/>
                </a:cubicBezTo>
                <a:cubicBezTo>
                  <a:pt x="1635" y="28"/>
                  <a:pt x="1424" y="1"/>
                  <a:pt x="123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63"/>
          <p:cNvSpPr/>
          <p:nvPr/>
        </p:nvSpPr>
        <p:spPr>
          <a:xfrm>
            <a:off x="592937" y="3397690"/>
            <a:ext cx="296097" cy="369111"/>
          </a:xfrm>
          <a:custGeom>
            <a:avLst/>
            <a:gdLst/>
            <a:ahLst/>
            <a:cxnLst/>
            <a:rect l="l" t="t" r="r" b="b"/>
            <a:pathLst>
              <a:path w="5618" h="7003" extrusionOk="0">
                <a:moveTo>
                  <a:pt x="0" y="1"/>
                </a:moveTo>
                <a:lnTo>
                  <a:pt x="0" y="1"/>
                </a:lnTo>
                <a:cubicBezTo>
                  <a:pt x="1497" y="503"/>
                  <a:pt x="2799" y="1446"/>
                  <a:pt x="3732" y="2707"/>
                </a:cubicBezTo>
                <a:cubicBezTo>
                  <a:pt x="4644" y="3968"/>
                  <a:pt x="5218" y="5454"/>
                  <a:pt x="5362" y="7002"/>
                </a:cubicBezTo>
                <a:lnTo>
                  <a:pt x="5618" y="6972"/>
                </a:lnTo>
                <a:cubicBezTo>
                  <a:pt x="5423" y="5393"/>
                  <a:pt x="4808" y="3896"/>
                  <a:pt x="3834" y="2635"/>
                </a:cubicBezTo>
                <a:cubicBezTo>
                  <a:pt x="2850" y="1385"/>
                  <a:pt x="1517" y="462"/>
                  <a:pt x="0" y="1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8" name="Google Shape;2638;p63"/>
          <p:cNvSpPr/>
          <p:nvPr/>
        </p:nvSpPr>
        <p:spPr>
          <a:xfrm>
            <a:off x="755589" y="3126831"/>
            <a:ext cx="342003" cy="636707"/>
          </a:xfrm>
          <a:custGeom>
            <a:avLst/>
            <a:gdLst/>
            <a:ahLst/>
            <a:cxnLst/>
            <a:rect l="l" t="t" r="r" b="b"/>
            <a:pathLst>
              <a:path w="6489" h="12080" extrusionOk="0">
                <a:moveTo>
                  <a:pt x="1439" y="1"/>
                </a:moveTo>
                <a:cubicBezTo>
                  <a:pt x="697" y="1"/>
                  <a:pt x="1" y="508"/>
                  <a:pt x="92" y="1511"/>
                </a:cubicBezTo>
                <a:cubicBezTo>
                  <a:pt x="205" y="2864"/>
                  <a:pt x="1661" y="3182"/>
                  <a:pt x="994" y="4012"/>
                </a:cubicBezTo>
                <a:cubicBezTo>
                  <a:pt x="328" y="4842"/>
                  <a:pt x="328" y="5560"/>
                  <a:pt x="1589" y="6800"/>
                </a:cubicBezTo>
                <a:cubicBezTo>
                  <a:pt x="2850" y="8041"/>
                  <a:pt x="1425" y="8553"/>
                  <a:pt x="1466" y="10132"/>
                </a:cubicBezTo>
                <a:cubicBezTo>
                  <a:pt x="1497" y="11711"/>
                  <a:pt x="4059" y="12080"/>
                  <a:pt x="4059" y="12080"/>
                </a:cubicBezTo>
                <a:cubicBezTo>
                  <a:pt x="4521" y="12008"/>
                  <a:pt x="6489" y="10819"/>
                  <a:pt x="6345" y="9712"/>
                </a:cubicBezTo>
                <a:cubicBezTo>
                  <a:pt x="6202" y="8605"/>
                  <a:pt x="5269" y="7815"/>
                  <a:pt x="5187" y="7067"/>
                </a:cubicBezTo>
                <a:cubicBezTo>
                  <a:pt x="5105" y="6329"/>
                  <a:pt x="5495" y="5478"/>
                  <a:pt x="5156" y="4484"/>
                </a:cubicBezTo>
                <a:cubicBezTo>
                  <a:pt x="4818" y="3489"/>
                  <a:pt x="3557" y="3366"/>
                  <a:pt x="3116" y="2587"/>
                </a:cubicBezTo>
                <a:cubicBezTo>
                  <a:pt x="2665" y="1808"/>
                  <a:pt x="3127" y="680"/>
                  <a:pt x="2204" y="188"/>
                </a:cubicBezTo>
                <a:cubicBezTo>
                  <a:pt x="1965" y="63"/>
                  <a:pt x="1699" y="1"/>
                  <a:pt x="14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63"/>
          <p:cNvSpPr/>
          <p:nvPr/>
        </p:nvSpPr>
        <p:spPr>
          <a:xfrm>
            <a:off x="821472" y="3209106"/>
            <a:ext cx="154057" cy="580942"/>
          </a:xfrm>
          <a:custGeom>
            <a:avLst/>
            <a:gdLst/>
            <a:ahLst/>
            <a:cxnLst/>
            <a:rect l="l" t="t" r="r" b="b"/>
            <a:pathLst>
              <a:path w="2923" h="11022" extrusionOk="0">
                <a:moveTo>
                  <a:pt x="1" y="1"/>
                </a:moveTo>
                <a:cubicBezTo>
                  <a:pt x="513" y="800"/>
                  <a:pt x="954" y="1662"/>
                  <a:pt x="1302" y="2564"/>
                </a:cubicBezTo>
                <a:cubicBezTo>
                  <a:pt x="1641" y="3456"/>
                  <a:pt x="1907" y="4378"/>
                  <a:pt x="2112" y="5311"/>
                </a:cubicBezTo>
                <a:cubicBezTo>
                  <a:pt x="2317" y="6244"/>
                  <a:pt x="2461" y="7197"/>
                  <a:pt x="2553" y="8151"/>
                </a:cubicBezTo>
                <a:cubicBezTo>
                  <a:pt x="2645" y="9094"/>
                  <a:pt x="2686" y="10058"/>
                  <a:pt x="2666" y="11011"/>
                </a:cubicBezTo>
                <a:lnTo>
                  <a:pt x="2922" y="11021"/>
                </a:lnTo>
                <a:cubicBezTo>
                  <a:pt x="2922" y="10047"/>
                  <a:pt x="2861" y="9084"/>
                  <a:pt x="2738" y="8130"/>
                </a:cubicBezTo>
                <a:cubicBezTo>
                  <a:pt x="2625" y="7167"/>
                  <a:pt x="2461" y="6223"/>
                  <a:pt x="2235" y="5280"/>
                </a:cubicBezTo>
                <a:cubicBezTo>
                  <a:pt x="2010" y="4347"/>
                  <a:pt x="1713" y="3425"/>
                  <a:pt x="1354" y="2533"/>
                </a:cubicBezTo>
                <a:cubicBezTo>
                  <a:pt x="985" y="1641"/>
                  <a:pt x="534" y="790"/>
                  <a:pt x="1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63"/>
          <p:cNvSpPr/>
          <p:nvPr/>
        </p:nvSpPr>
        <p:spPr>
          <a:xfrm>
            <a:off x="881452" y="3340240"/>
            <a:ext cx="466228" cy="461138"/>
          </a:xfrm>
          <a:custGeom>
            <a:avLst/>
            <a:gdLst/>
            <a:ahLst/>
            <a:cxnLst/>
            <a:rect l="l" t="t" r="r" b="b"/>
            <a:pathLst>
              <a:path w="8846" h="8749" extrusionOk="0">
                <a:moveTo>
                  <a:pt x="7664" y="1"/>
                </a:moveTo>
                <a:cubicBezTo>
                  <a:pt x="7538" y="1"/>
                  <a:pt x="7404" y="30"/>
                  <a:pt x="7269" y="96"/>
                </a:cubicBezTo>
                <a:cubicBezTo>
                  <a:pt x="6384" y="528"/>
                  <a:pt x="6121" y="1266"/>
                  <a:pt x="4865" y="1266"/>
                </a:cubicBezTo>
                <a:cubicBezTo>
                  <a:pt x="4840" y="1266"/>
                  <a:pt x="4814" y="1265"/>
                  <a:pt x="4788" y="1265"/>
                </a:cubicBezTo>
                <a:cubicBezTo>
                  <a:pt x="4724" y="1263"/>
                  <a:pt x="4661" y="1262"/>
                  <a:pt x="4600" y="1262"/>
                </a:cubicBezTo>
                <a:cubicBezTo>
                  <a:pt x="3231" y="1262"/>
                  <a:pt x="2470" y="1704"/>
                  <a:pt x="2676" y="2803"/>
                </a:cubicBezTo>
                <a:cubicBezTo>
                  <a:pt x="2850" y="3694"/>
                  <a:pt x="2553" y="4453"/>
                  <a:pt x="1610" y="4914"/>
                </a:cubicBezTo>
                <a:cubicBezTo>
                  <a:pt x="0" y="5694"/>
                  <a:pt x="1682" y="7159"/>
                  <a:pt x="2174" y="8748"/>
                </a:cubicBezTo>
                <a:cubicBezTo>
                  <a:pt x="3035" y="6565"/>
                  <a:pt x="4644" y="7898"/>
                  <a:pt x="4901" y="6729"/>
                </a:cubicBezTo>
                <a:cubicBezTo>
                  <a:pt x="5157" y="5570"/>
                  <a:pt x="4245" y="5888"/>
                  <a:pt x="5321" y="5396"/>
                </a:cubicBezTo>
                <a:cubicBezTo>
                  <a:pt x="6397" y="4914"/>
                  <a:pt x="6705" y="4884"/>
                  <a:pt x="6859" y="3776"/>
                </a:cubicBezTo>
                <a:cubicBezTo>
                  <a:pt x="7012" y="2659"/>
                  <a:pt x="7310" y="1880"/>
                  <a:pt x="8140" y="1367"/>
                </a:cubicBezTo>
                <a:cubicBezTo>
                  <a:pt x="8846" y="932"/>
                  <a:pt x="8375" y="1"/>
                  <a:pt x="766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63"/>
          <p:cNvSpPr/>
          <p:nvPr/>
        </p:nvSpPr>
        <p:spPr>
          <a:xfrm>
            <a:off x="993295" y="3388519"/>
            <a:ext cx="276121" cy="401526"/>
          </a:xfrm>
          <a:custGeom>
            <a:avLst/>
            <a:gdLst/>
            <a:ahLst/>
            <a:cxnLst/>
            <a:rect l="l" t="t" r="r" b="b"/>
            <a:pathLst>
              <a:path w="5239" h="7618" extrusionOk="0">
                <a:moveTo>
                  <a:pt x="5239" y="0"/>
                </a:moveTo>
                <a:cubicBezTo>
                  <a:pt x="4542" y="390"/>
                  <a:pt x="3876" y="851"/>
                  <a:pt x="3260" y="1364"/>
                </a:cubicBezTo>
                <a:cubicBezTo>
                  <a:pt x="2645" y="1876"/>
                  <a:pt x="2082" y="2461"/>
                  <a:pt x="1600" y="3096"/>
                </a:cubicBezTo>
                <a:cubicBezTo>
                  <a:pt x="1097" y="3742"/>
                  <a:pt x="698" y="4449"/>
                  <a:pt x="411" y="5208"/>
                </a:cubicBezTo>
                <a:cubicBezTo>
                  <a:pt x="113" y="5967"/>
                  <a:pt x="0" y="6797"/>
                  <a:pt x="72" y="7617"/>
                </a:cubicBezTo>
                <a:lnTo>
                  <a:pt x="329" y="7576"/>
                </a:lnTo>
                <a:cubicBezTo>
                  <a:pt x="236" y="6797"/>
                  <a:pt x="318" y="6008"/>
                  <a:pt x="585" y="5270"/>
                </a:cubicBezTo>
                <a:cubicBezTo>
                  <a:pt x="851" y="4521"/>
                  <a:pt x="1220" y="3814"/>
                  <a:pt x="1692" y="3178"/>
                </a:cubicBezTo>
                <a:cubicBezTo>
                  <a:pt x="2164" y="2532"/>
                  <a:pt x="2707" y="1938"/>
                  <a:pt x="3301" y="1415"/>
                </a:cubicBezTo>
                <a:cubicBezTo>
                  <a:pt x="3896" y="882"/>
                  <a:pt x="4552" y="410"/>
                  <a:pt x="5239" y="0"/>
                </a:cubicBezTo>
                <a:close/>
              </a:path>
            </a:pathLst>
          </a:custGeom>
          <a:solidFill>
            <a:srgbClr val="F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63"/>
          <p:cNvSpPr/>
          <p:nvPr/>
        </p:nvSpPr>
        <p:spPr>
          <a:xfrm>
            <a:off x="833384" y="3733800"/>
            <a:ext cx="243181" cy="176148"/>
          </a:xfrm>
          <a:custGeom>
            <a:avLst/>
            <a:gdLst/>
            <a:ahLst/>
            <a:cxnLst/>
            <a:rect l="l" t="t" r="r" b="b"/>
            <a:pathLst>
              <a:path w="4614" h="3342" extrusionOk="0">
                <a:moveTo>
                  <a:pt x="328" y="0"/>
                </a:moveTo>
                <a:cubicBezTo>
                  <a:pt x="328" y="0"/>
                  <a:pt x="0" y="1722"/>
                  <a:pt x="912" y="3342"/>
                </a:cubicBezTo>
                <a:lnTo>
                  <a:pt x="3701" y="3342"/>
                </a:lnTo>
                <a:cubicBezTo>
                  <a:pt x="4613" y="1722"/>
                  <a:pt x="4285" y="0"/>
                  <a:pt x="42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3"/>
          <p:cNvSpPr/>
          <p:nvPr/>
        </p:nvSpPr>
        <p:spPr>
          <a:xfrm>
            <a:off x="836599" y="3733800"/>
            <a:ext cx="236698" cy="37317"/>
          </a:xfrm>
          <a:custGeom>
            <a:avLst/>
            <a:gdLst/>
            <a:ahLst/>
            <a:cxnLst/>
            <a:rect l="l" t="t" r="r" b="b"/>
            <a:pathLst>
              <a:path w="4491" h="708" extrusionOk="0">
                <a:moveTo>
                  <a:pt x="52" y="0"/>
                </a:moveTo>
                <a:cubicBezTo>
                  <a:pt x="52" y="0"/>
                  <a:pt x="11" y="267"/>
                  <a:pt x="1" y="707"/>
                </a:cubicBezTo>
                <a:lnTo>
                  <a:pt x="4491" y="707"/>
                </a:lnTo>
                <a:cubicBezTo>
                  <a:pt x="4470" y="267"/>
                  <a:pt x="4429" y="0"/>
                  <a:pt x="44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3"/>
          <p:cNvSpPr/>
          <p:nvPr/>
        </p:nvSpPr>
        <p:spPr>
          <a:xfrm>
            <a:off x="3749470" y="2063632"/>
            <a:ext cx="437715" cy="314558"/>
          </a:xfrm>
          <a:custGeom>
            <a:avLst/>
            <a:gdLst/>
            <a:ahLst/>
            <a:cxnLst/>
            <a:rect l="l" t="t" r="r" b="b"/>
            <a:pathLst>
              <a:path w="8305" h="5968" extrusionOk="0">
                <a:moveTo>
                  <a:pt x="431" y="1"/>
                </a:moveTo>
                <a:cubicBezTo>
                  <a:pt x="185" y="1"/>
                  <a:pt x="0" y="196"/>
                  <a:pt x="0" y="431"/>
                </a:cubicBezTo>
                <a:lnTo>
                  <a:pt x="0" y="5537"/>
                </a:lnTo>
                <a:cubicBezTo>
                  <a:pt x="0" y="5772"/>
                  <a:pt x="185" y="5967"/>
                  <a:pt x="431" y="5967"/>
                </a:cubicBezTo>
                <a:lnTo>
                  <a:pt x="7873" y="5967"/>
                </a:lnTo>
                <a:cubicBezTo>
                  <a:pt x="8109" y="5967"/>
                  <a:pt x="8304" y="5772"/>
                  <a:pt x="8304" y="5537"/>
                </a:cubicBezTo>
                <a:lnTo>
                  <a:pt x="8304" y="431"/>
                </a:lnTo>
                <a:cubicBezTo>
                  <a:pt x="8304" y="196"/>
                  <a:pt x="8109" y="1"/>
                  <a:pt x="7873" y="1"/>
                </a:cubicBezTo>
                <a:close/>
              </a:path>
            </a:pathLst>
          </a:custGeom>
          <a:solidFill>
            <a:srgbClr val="FFFFFF"/>
          </a:solidFill>
          <a:ln w="8725" cap="flat" cmpd="sng">
            <a:solidFill>
              <a:schemeClr val="accent5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3"/>
          <p:cNvSpPr/>
          <p:nvPr/>
        </p:nvSpPr>
        <p:spPr>
          <a:xfrm>
            <a:off x="3781358" y="2141427"/>
            <a:ext cx="374469" cy="197284"/>
          </a:xfrm>
          <a:custGeom>
            <a:avLst/>
            <a:gdLst/>
            <a:ahLst/>
            <a:cxnLst/>
            <a:rect l="l" t="t" r="r" b="b"/>
            <a:pathLst>
              <a:path w="7105" h="3743" fill="none" extrusionOk="0">
                <a:moveTo>
                  <a:pt x="0" y="3743"/>
                </a:moveTo>
                <a:cubicBezTo>
                  <a:pt x="585" y="3743"/>
                  <a:pt x="585" y="2933"/>
                  <a:pt x="1179" y="2933"/>
                </a:cubicBezTo>
                <a:cubicBezTo>
                  <a:pt x="1774" y="2933"/>
                  <a:pt x="1774" y="1508"/>
                  <a:pt x="2358" y="1508"/>
                </a:cubicBezTo>
                <a:cubicBezTo>
                  <a:pt x="2953" y="1508"/>
                  <a:pt x="2789" y="2441"/>
                  <a:pt x="3383" y="2441"/>
                </a:cubicBezTo>
                <a:cubicBezTo>
                  <a:pt x="3988" y="2441"/>
                  <a:pt x="4142" y="1"/>
                  <a:pt x="4736" y="1"/>
                </a:cubicBezTo>
                <a:cubicBezTo>
                  <a:pt x="5331" y="1"/>
                  <a:pt x="5331" y="1067"/>
                  <a:pt x="5915" y="1067"/>
                </a:cubicBezTo>
                <a:cubicBezTo>
                  <a:pt x="6510" y="1067"/>
                  <a:pt x="6510" y="1"/>
                  <a:pt x="7104" y="1"/>
                </a:cubicBezTo>
              </a:path>
            </a:pathLst>
          </a:custGeom>
          <a:noFill/>
          <a:ln w="64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3"/>
          <p:cNvSpPr/>
          <p:nvPr/>
        </p:nvSpPr>
        <p:spPr>
          <a:xfrm>
            <a:off x="4093116" y="1658423"/>
            <a:ext cx="293988" cy="293950"/>
          </a:xfrm>
          <a:custGeom>
            <a:avLst/>
            <a:gdLst/>
            <a:ahLst/>
            <a:cxnLst/>
            <a:rect l="l" t="t" r="r" b="b"/>
            <a:pathLst>
              <a:path w="5578" h="5577" extrusionOk="0">
                <a:moveTo>
                  <a:pt x="2779" y="1728"/>
                </a:moveTo>
                <a:cubicBezTo>
                  <a:pt x="3319" y="1728"/>
                  <a:pt x="3834" y="2148"/>
                  <a:pt x="3834" y="2778"/>
                </a:cubicBezTo>
                <a:cubicBezTo>
                  <a:pt x="3834" y="3363"/>
                  <a:pt x="3363" y="3834"/>
                  <a:pt x="2789" y="3834"/>
                </a:cubicBezTo>
                <a:cubicBezTo>
                  <a:pt x="1846" y="3834"/>
                  <a:pt x="1384" y="2696"/>
                  <a:pt x="2040" y="2040"/>
                </a:cubicBezTo>
                <a:cubicBezTo>
                  <a:pt x="2256" y="1824"/>
                  <a:pt x="2521" y="1728"/>
                  <a:pt x="2779" y="1728"/>
                </a:cubicBezTo>
                <a:close/>
                <a:moveTo>
                  <a:pt x="2532" y="0"/>
                </a:moveTo>
                <a:cubicBezTo>
                  <a:pt x="2420" y="0"/>
                  <a:pt x="2327" y="92"/>
                  <a:pt x="2327" y="205"/>
                </a:cubicBezTo>
                <a:lnTo>
                  <a:pt x="2327" y="708"/>
                </a:lnTo>
                <a:cubicBezTo>
                  <a:pt x="2327" y="800"/>
                  <a:pt x="2266" y="882"/>
                  <a:pt x="2184" y="913"/>
                </a:cubicBezTo>
                <a:cubicBezTo>
                  <a:pt x="2081" y="943"/>
                  <a:pt x="1989" y="984"/>
                  <a:pt x="1897" y="1025"/>
                </a:cubicBezTo>
                <a:cubicBezTo>
                  <a:pt x="1864" y="1042"/>
                  <a:pt x="1828" y="1050"/>
                  <a:pt x="1792" y="1050"/>
                </a:cubicBezTo>
                <a:cubicBezTo>
                  <a:pt x="1739" y="1050"/>
                  <a:pt x="1688" y="1031"/>
                  <a:pt x="1651" y="995"/>
                </a:cubicBezTo>
                <a:lnTo>
                  <a:pt x="1292" y="636"/>
                </a:lnTo>
                <a:cubicBezTo>
                  <a:pt x="1251" y="595"/>
                  <a:pt x="1197" y="574"/>
                  <a:pt x="1143" y="574"/>
                </a:cubicBezTo>
                <a:cubicBezTo>
                  <a:pt x="1089" y="574"/>
                  <a:pt x="1036" y="595"/>
                  <a:pt x="995" y="636"/>
                </a:cubicBezTo>
                <a:lnTo>
                  <a:pt x="646" y="995"/>
                </a:lnTo>
                <a:cubicBezTo>
                  <a:pt x="554" y="1077"/>
                  <a:pt x="554" y="1210"/>
                  <a:pt x="646" y="1292"/>
                </a:cubicBezTo>
                <a:lnTo>
                  <a:pt x="995" y="1651"/>
                </a:lnTo>
                <a:cubicBezTo>
                  <a:pt x="1056" y="1712"/>
                  <a:pt x="1077" y="1804"/>
                  <a:pt x="1036" y="1886"/>
                </a:cubicBezTo>
                <a:cubicBezTo>
                  <a:pt x="984" y="1979"/>
                  <a:pt x="954" y="2081"/>
                  <a:pt x="913" y="2173"/>
                </a:cubicBezTo>
                <a:cubicBezTo>
                  <a:pt x="892" y="2266"/>
                  <a:pt x="810" y="2317"/>
                  <a:pt x="718" y="2317"/>
                </a:cubicBezTo>
                <a:lnTo>
                  <a:pt x="216" y="2317"/>
                </a:lnTo>
                <a:cubicBezTo>
                  <a:pt x="103" y="2317"/>
                  <a:pt x="0" y="2409"/>
                  <a:pt x="0" y="2532"/>
                </a:cubicBezTo>
                <a:lnTo>
                  <a:pt x="0" y="3045"/>
                </a:lnTo>
                <a:cubicBezTo>
                  <a:pt x="0" y="3158"/>
                  <a:pt x="103" y="3250"/>
                  <a:pt x="216" y="3250"/>
                </a:cubicBezTo>
                <a:lnTo>
                  <a:pt x="718" y="3250"/>
                </a:lnTo>
                <a:cubicBezTo>
                  <a:pt x="810" y="3250"/>
                  <a:pt x="892" y="3311"/>
                  <a:pt x="913" y="3393"/>
                </a:cubicBezTo>
                <a:cubicBezTo>
                  <a:pt x="954" y="3496"/>
                  <a:pt x="984" y="3588"/>
                  <a:pt x="1036" y="3680"/>
                </a:cubicBezTo>
                <a:cubicBezTo>
                  <a:pt x="1077" y="3762"/>
                  <a:pt x="1056" y="3865"/>
                  <a:pt x="995" y="3926"/>
                </a:cubicBezTo>
                <a:lnTo>
                  <a:pt x="646" y="4285"/>
                </a:lnTo>
                <a:cubicBezTo>
                  <a:pt x="554" y="4367"/>
                  <a:pt x="554" y="4501"/>
                  <a:pt x="646" y="4583"/>
                </a:cubicBezTo>
                <a:lnTo>
                  <a:pt x="995" y="4941"/>
                </a:lnTo>
                <a:cubicBezTo>
                  <a:pt x="1036" y="4982"/>
                  <a:pt x="1089" y="5003"/>
                  <a:pt x="1143" y="5003"/>
                </a:cubicBezTo>
                <a:cubicBezTo>
                  <a:pt x="1197" y="5003"/>
                  <a:pt x="1251" y="4982"/>
                  <a:pt x="1292" y="4941"/>
                </a:cubicBezTo>
                <a:lnTo>
                  <a:pt x="1651" y="4583"/>
                </a:lnTo>
                <a:cubicBezTo>
                  <a:pt x="1690" y="4543"/>
                  <a:pt x="1747" y="4520"/>
                  <a:pt x="1805" y="4520"/>
                </a:cubicBezTo>
                <a:cubicBezTo>
                  <a:pt x="1836" y="4520"/>
                  <a:pt x="1868" y="4527"/>
                  <a:pt x="1897" y="4542"/>
                </a:cubicBezTo>
                <a:cubicBezTo>
                  <a:pt x="1989" y="4593"/>
                  <a:pt x="2081" y="4634"/>
                  <a:pt x="2184" y="4665"/>
                </a:cubicBezTo>
                <a:cubicBezTo>
                  <a:pt x="2266" y="4685"/>
                  <a:pt x="2327" y="4767"/>
                  <a:pt x="2327" y="4859"/>
                </a:cubicBezTo>
                <a:lnTo>
                  <a:pt x="2327" y="5362"/>
                </a:lnTo>
                <a:cubicBezTo>
                  <a:pt x="2327" y="5474"/>
                  <a:pt x="2420" y="5577"/>
                  <a:pt x="2532" y="5577"/>
                </a:cubicBezTo>
                <a:lnTo>
                  <a:pt x="3045" y="5577"/>
                </a:lnTo>
                <a:cubicBezTo>
                  <a:pt x="3158" y="5577"/>
                  <a:pt x="3250" y="5474"/>
                  <a:pt x="3250" y="5362"/>
                </a:cubicBezTo>
                <a:lnTo>
                  <a:pt x="3250" y="4859"/>
                </a:lnTo>
                <a:cubicBezTo>
                  <a:pt x="3250" y="4767"/>
                  <a:pt x="3312" y="4685"/>
                  <a:pt x="3394" y="4665"/>
                </a:cubicBezTo>
                <a:cubicBezTo>
                  <a:pt x="3496" y="4634"/>
                  <a:pt x="3588" y="4593"/>
                  <a:pt x="3681" y="4542"/>
                </a:cubicBezTo>
                <a:cubicBezTo>
                  <a:pt x="3710" y="4527"/>
                  <a:pt x="3741" y="4520"/>
                  <a:pt x="3773" y="4520"/>
                </a:cubicBezTo>
                <a:cubicBezTo>
                  <a:pt x="3830" y="4520"/>
                  <a:pt x="3887" y="4543"/>
                  <a:pt x="3927" y="4583"/>
                </a:cubicBezTo>
                <a:lnTo>
                  <a:pt x="4285" y="4941"/>
                </a:lnTo>
                <a:cubicBezTo>
                  <a:pt x="4326" y="4982"/>
                  <a:pt x="4380" y="5003"/>
                  <a:pt x="4434" y="5003"/>
                </a:cubicBezTo>
                <a:cubicBezTo>
                  <a:pt x="4488" y="5003"/>
                  <a:pt x="4542" y="4982"/>
                  <a:pt x="4583" y="4941"/>
                </a:cubicBezTo>
                <a:lnTo>
                  <a:pt x="4941" y="4583"/>
                </a:lnTo>
                <a:cubicBezTo>
                  <a:pt x="5024" y="4501"/>
                  <a:pt x="5024" y="4367"/>
                  <a:pt x="4941" y="4285"/>
                </a:cubicBezTo>
                <a:lnTo>
                  <a:pt x="4583" y="3926"/>
                </a:lnTo>
                <a:cubicBezTo>
                  <a:pt x="4521" y="3865"/>
                  <a:pt x="4501" y="3762"/>
                  <a:pt x="4542" y="3680"/>
                </a:cubicBezTo>
                <a:cubicBezTo>
                  <a:pt x="4593" y="3588"/>
                  <a:pt x="4624" y="3496"/>
                  <a:pt x="4665" y="3393"/>
                </a:cubicBezTo>
                <a:cubicBezTo>
                  <a:pt x="4685" y="3311"/>
                  <a:pt x="4767" y="3250"/>
                  <a:pt x="4859" y="3250"/>
                </a:cubicBezTo>
                <a:lnTo>
                  <a:pt x="5362" y="3250"/>
                </a:lnTo>
                <a:cubicBezTo>
                  <a:pt x="5475" y="3250"/>
                  <a:pt x="5577" y="3158"/>
                  <a:pt x="5577" y="3035"/>
                </a:cubicBezTo>
                <a:lnTo>
                  <a:pt x="5577" y="2522"/>
                </a:lnTo>
                <a:cubicBezTo>
                  <a:pt x="5567" y="2409"/>
                  <a:pt x="5475" y="2317"/>
                  <a:pt x="5362" y="2317"/>
                </a:cubicBezTo>
                <a:lnTo>
                  <a:pt x="4859" y="2317"/>
                </a:lnTo>
                <a:cubicBezTo>
                  <a:pt x="4767" y="2317"/>
                  <a:pt x="4685" y="2266"/>
                  <a:pt x="4665" y="2173"/>
                </a:cubicBezTo>
                <a:cubicBezTo>
                  <a:pt x="4624" y="2081"/>
                  <a:pt x="4593" y="1979"/>
                  <a:pt x="4542" y="1886"/>
                </a:cubicBezTo>
                <a:cubicBezTo>
                  <a:pt x="4501" y="1804"/>
                  <a:pt x="4521" y="1712"/>
                  <a:pt x="4583" y="1651"/>
                </a:cubicBezTo>
                <a:lnTo>
                  <a:pt x="4941" y="1292"/>
                </a:lnTo>
                <a:cubicBezTo>
                  <a:pt x="5024" y="1210"/>
                  <a:pt x="5024" y="1077"/>
                  <a:pt x="4941" y="995"/>
                </a:cubicBezTo>
                <a:lnTo>
                  <a:pt x="4583" y="636"/>
                </a:lnTo>
                <a:cubicBezTo>
                  <a:pt x="4542" y="595"/>
                  <a:pt x="4488" y="574"/>
                  <a:pt x="4434" y="574"/>
                </a:cubicBezTo>
                <a:cubicBezTo>
                  <a:pt x="4380" y="574"/>
                  <a:pt x="4326" y="595"/>
                  <a:pt x="4285" y="636"/>
                </a:cubicBezTo>
                <a:lnTo>
                  <a:pt x="3927" y="995"/>
                </a:lnTo>
                <a:cubicBezTo>
                  <a:pt x="3890" y="1031"/>
                  <a:pt x="3838" y="1050"/>
                  <a:pt x="3785" y="1050"/>
                </a:cubicBezTo>
                <a:cubicBezTo>
                  <a:pt x="3749" y="1050"/>
                  <a:pt x="3713" y="1042"/>
                  <a:pt x="3681" y="1025"/>
                </a:cubicBezTo>
                <a:cubicBezTo>
                  <a:pt x="3588" y="984"/>
                  <a:pt x="3496" y="943"/>
                  <a:pt x="3394" y="913"/>
                </a:cubicBezTo>
                <a:cubicBezTo>
                  <a:pt x="3312" y="882"/>
                  <a:pt x="3250" y="800"/>
                  <a:pt x="3250" y="708"/>
                </a:cubicBezTo>
                <a:lnTo>
                  <a:pt x="3250" y="205"/>
                </a:lnTo>
                <a:cubicBezTo>
                  <a:pt x="3250" y="92"/>
                  <a:pt x="3158" y="0"/>
                  <a:pt x="30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63"/>
          <p:cNvSpPr/>
          <p:nvPr/>
        </p:nvSpPr>
        <p:spPr>
          <a:xfrm>
            <a:off x="4387060" y="1824291"/>
            <a:ext cx="184257" cy="184318"/>
          </a:xfrm>
          <a:custGeom>
            <a:avLst/>
            <a:gdLst/>
            <a:ahLst/>
            <a:cxnLst/>
            <a:rect l="l" t="t" r="r" b="b"/>
            <a:pathLst>
              <a:path w="3496" h="3497" extrusionOk="0">
                <a:moveTo>
                  <a:pt x="1741" y="1085"/>
                </a:moveTo>
                <a:cubicBezTo>
                  <a:pt x="2081" y="1085"/>
                  <a:pt x="2409" y="1351"/>
                  <a:pt x="2409" y="1753"/>
                </a:cubicBezTo>
                <a:cubicBezTo>
                  <a:pt x="2409" y="2112"/>
                  <a:pt x="2112" y="2409"/>
                  <a:pt x="1743" y="2409"/>
                </a:cubicBezTo>
                <a:cubicBezTo>
                  <a:pt x="1159" y="2409"/>
                  <a:pt x="861" y="1702"/>
                  <a:pt x="1282" y="1282"/>
                </a:cubicBezTo>
                <a:cubicBezTo>
                  <a:pt x="1414" y="1146"/>
                  <a:pt x="1579" y="1085"/>
                  <a:pt x="1741" y="1085"/>
                </a:cubicBezTo>
                <a:close/>
                <a:moveTo>
                  <a:pt x="1589" y="0"/>
                </a:moveTo>
                <a:cubicBezTo>
                  <a:pt x="1517" y="0"/>
                  <a:pt x="1466" y="52"/>
                  <a:pt x="1466" y="123"/>
                </a:cubicBezTo>
                <a:lnTo>
                  <a:pt x="1466" y="441"/>
                </a:lnTo>
                <a:cubicBezTo>
                  <a:pt x="1466" y="503"/>
                  <a:pt x="1425" y="554"/>
                  <a:pt x="1374" y="574"/>
                </a:cubicBezTo>
                <a:cubicBezTo>
                  <a:pt x="1312" y="595"/>
                  <a:pt x="1251" y="615"/>
                  <a:pt x="1189" y="646"/>
                </a:cubicBezTo>
                <a:cubicBezTo>
                  <a:pt x="1169" y="658"/>
                  <a:pt x="1147" y="664"/>
                  <a:pt x="1126" y="664"/>
                </a:cubicBezTo>
                <a:cubicBezTo>
                  <a:pt x="1093" y="664"/>
                  <a:pt x="1060" y="651"/>
                  <a:pt x="1035" y="626"/>
                </a:cubicBezTo>
                <a:lnTo>
                  <a:pt x="810" y="400"/>
                </a:lnTo>
                <a:cubicBezTo>
                  <a:pt x="784" y="369"/>
                  <a:pt x="751" y="354"/>
                  <a:pt x="718" y="354"/>
                </a:cubicBezTo>
                <a:cubicBezTo>
                  <a:pt x="684" y="354"/>
                  <a:pt x="651" y="369"/>
                  <a:pt x="625" y="400"/>
                </a:cubicBezTo>
                <a:lnTo>
                  <a:pt x="400" y="626"/>
                </a:lnTo>
                <a:cubicBezTo>
                  <a:pt x="349" y="677"/>
                  <a:pt x="349" y="759"/>
                  <a:pt x="400" y="810"/>
                </a:cubicBezTo>
                <a:lnTo>
                  <a:pt x="625" y="1036"/>
                </a:lnTo>
                <a:cubicBezTo>
                  <a:pt x="666" y="1077"/>
                  <a:pt x="677" y="1138"/>
                  <a:pt x="646" y="1190"/>
                </a:cubicBezTo>
                <a:cubicBezTo>
                  <a:pt x="615" y="1241"/>
                  <a:pt x="595" y="1302"/>
                  <a:pt x="574" y="1364"/>
                </a:cubicBezTo>
                <a:cubicBezTo>
                  <a:pt x="554" y="1425"/>
                  <a:pt x="502" y="1456"/>
                  <a:pt x="451" y="1456"/>
                </a:cubicBezTo>
                <a:lnTo>
                  <a:pt x="133" y="1456"/>
                </a:lnTo>
                <a:cubicBezTo>
                  <a:pt x="62" y="1456"/>
                  <a:pt x="0" y="1518"/>
                  <a:pt x="0" y="1589"/>
                </a:cubicBezTo>
                <a:lnTo>
                  <a:pt x="0" y="1907"/>
                </a:lnTo>
                <a:cubicBezTo>
                  <a:pt x="0" y="1979"/>
                  <a:pt x="62" y="2030"/>
                  <a:pt x="133" y="2030"/>
                </a:cubicBezTo>
                <a:lnTo>
                  <a:pt x="451" y="2030"/>
                </a:lnTo>
                <a:cubicBezTo>
                  <a:pt x="502" y="2030"/>
                  <a:pt x="554" y="2071"/>
                  <a:pt x="574" y="2122"/>
                </a:cubicBezTo>
                <a:cubicBezTo>
                  <a:pt x="595" y="2184"/>
                  <a:pt x="615" y="2245"/>
                  <a:pt x="646" y="2307"/>
                </a:cubicBezTo>
                <a:cubicBezTo>
                  <a:pt x="677" y="2358"/>
                  <a:pt x="666" y="2420"/>
                  <a:pt x="625" y="2461"/>
                </a:cubicBezTo>
                <a:lnTo>
                  <a:pt x="400" y="2676"/>
                </a:lnTo>
                <a:cubicBezTo>
                  <a:pt x="349" y="2727"/>
                  <a:pt x="349" y="2820"/>
                  <a:pt x="400" y="2871"/>
                </a:cubicBezTo>
                <a:lnTo>
                  <a:pt x="625" y="3096"/>
                </a:lnTo>
                <a:cubicBezTo>
                  <a:pt x="651" y="3122"/>
                  <a:pt x="684" y="3135"/>
                  <a:pt x="718" y="3135"/>
                </a:cubicBezTo>
                <a:cubicBezTo>
                  <a:pt x="751" y="3135"/>
                  <a:pt x="784" y="3122"/>
                  <a:pt x="810" y="3096"/>
                </a:cubicBezTo>
                <a:lnTo>
                  <a:pt x="1035" y="2871"/>
                </a:lnTo>
                <a:cubicBezTo>
                  <a:pt x="1063" y="2843"/>
                  <a:pt x="1099" y="2830"/>
                  <a:pt x="1136" y="2830"/>
                </a:cubicBezTo>
                <a:cubicBezTo>
                  <a:pt x="1154" y="2830"/>
                  <a:pt x="1172" y="2833"/>
                  <a:pt x="1189" y="2840"/>
                </a:cubicBezTo>
                <a:cubicBezTo>
                  <a:pt x="1251" y="2871"/>
                  <a:pt x="1312" y="2902"/>
                  <a:pt x="1374" y="2922"/>
                </a:cubicBezTo>
                <a:cubicBezTo>
                  <a:pt x="1425" y="2932"/>
                  <a:pt x="1466" y="2994"/>
                  <a:pt x="1466" y="3045"/>
                </a:cubicBezTo>
                <a:lnTo>
                  <a:pt x="1466" y="3363"/>
                </a:lnTo>
                <a:cubicBezTo>
                  <a:pt x="1466" y="3435"/>
                  <a:pt x="1517" y="3496"/>
                  <a:pt x="1589" y="3496"/>
                </a:cubicBezTo>
                <a:lnTo>
                  <a:pt x="1907" y="3496"/>
                </a:lnTo>
                <a:cubicBezTo>
                  <a:pt x="1979" y="3496"/>
                  <a:pt x="2040" y="3435"/>
                  <a:pt x="2040" y="3363"/>
                </a:cubicBezTo>
                <a:lnTo>
                  <a:pt x="2040" y="3055"/>
                </a:lnTo>
                <a:cubicBezTo>
                  <a:pt x="2030" y="2994"/>
                  <a:pt x="2071" y="2943"/>
                  <a:pt x="2122" y="2922"/>
                </a:cubicBezTo>
                <a:cubicBezTo>
                  <a:pt x="2184" y="2902"/>
                  <a:pt x="2245" y="2881"/>
                  <a:pt x="2307" y="2850"/>
                </a:cubicBezTo>
                <a:cubicBezTo>
                  <a:pt x="2327" y="2838"/>
                  <a:pt x="2349" y="2832"/>
                  <a:pt x="2370" y="2832"/>
                </a:cubicBezTo>
                <a:cubicBezTo>
                  <a:pt x="2403" y="2832"/>
                  <a:pt x="2436" y="2846"/>
                  <a:pt x="2460" y="2871"/>
                </a:cubicBezTo>
                <a:lnTo>
                  <a:pt x="2686" y="3096"/>
                </a:lnTo>
                <a:cubicBezTo>
                  <a:pt x="2712" y="3122"/>
                  <a:pt x="2745" y="3135"/>
                  <a:pt x="2778" y="3135"/>
                </a:cubicBezTo>
                <a:cubicBezTo>
                  <a:pt x="2812" y="3135"/>
                  <a:pt x="2845" y="3122"/>
                  <a:pt x="2871" y="3096"/>
                </a:cubicBezTo>
                <a:lnTo>
                  <a:pt x="3096" y="2871"/>
                </a:lnTo>
                <a:cubicBezTo>
                  <a:pt x="3147" y="2820"/>
                  <a:pt x="3147" y="2738"/>
                  <a:pt x="3096" y="2686"/>
                </a:cubicBezTo>
                <a:lnTo>
                  <a:pt x="2871" y="2461"/>
                </a:lnTo>
                <a:cubicBezTo>
                  <a:pt x="2829" y="2420"/>
                  <a:pt x="2819" y="2358"/>
                  <a:pt x="2850" y="2307"/>
                </a:cubicBezTo>
                <a:cubicBezTo>
                  <a:pt x="2881" y="2245"/>
                  <a:pt x="2901" y="2184"/>
                  <a:pt x="2922" y="2122"/>
                </a:cubicBezTo>
                <a:cubicBezTo>
                  <a:pt x="2940" y="2077"/>
                  <a:pt x="2983" y="2039"/>
                  <a:pt x="3036" y="2039"/>
                </a:cubicBezTo>
                <a:cubicBezTo>
                  <a:pt x="3042" y="2039"/>
                  <a:pt x="3049" y="2039"/>
                  <a:pt x="3055" y="2040"/>
                </a:cubicBezTo>
                <a:lnTo>
                  <a:pt x="3373" y="2040"/>
                </a:lnTo>
                <a:cubicBezTo>
                  <a:pt x="3434" y="2040"/>
                  <a:pt x="3496" y="1979"/>
                  <a:pt x="3496" y="1907"/>
                </a:cubicBezTo>
                <a:lnTo>
                  <a:pt x="3496" y="1589"/>
                </a:lnTo>
                <a:cubicBezTo>
                  <a:pt x="3496" y="1518"/>
                  <a:pt x="3434" y="1456"/>
                  <a:pt x="3363" y="1456"/>
                </a:cubicBezTo>
                <a:lnTo>
                  <a:pt x="3045" y="1456"/>
                </a:lnTo>
                <a:cubicBezTo>
                  <a:pt x="2994" y="1456"/>
                  <a:pt x="2942" y="1425"/>
                  <a:pt x="2922" y="1364"/>
                </a:cubicBezTo>
                <a:cubicBezTo>
                  <a:pt x="2901" y="1302"/>
                  <a:pt x="2871" y="1241"/>
                  <a:pt x="2840" y="1190"/>
                </a:cubicBezTo>
                <a:cubicBezTo>
                  <a:pt x="2819" y="1138"/>
                  <a:pt x="2829" y="1077"/>
                  <a:pt x="2871" y="1036"/>
                </a:cubicBezTo>
                <a:lnTo>
                  <a:pt x="3096" y="810"/>
                </a:lnTo>
                <a:cubicBezTo>
                  <a:pt x="3147" y="759"/>
                  <a:pt x="3147" y="677"/>
                  <a:pt x="3096" y="626"/>
                </a:cubicBezTo>
                <a:lnTo>
                  <a:pt x="2871" y="400"/>
                </a:lnTo>
                <a:cubicBezTo>
                  <a:pt x="2845" y="369"/>
                  <a:pt x="2812" y="354"/>
                  <a:pt x="2778" y="354"/>
                </a:cubicBezTo>
                <a:cubicBezTo>
                  <a:pt x="2745" y="354"/>
                  <a:pt x="2712" y="369"/>
                  <a:pt x="2686" y="400"/>
                </a:cubicBezTo>
                <a:lnTo>
                  <a:pt x="2460" y="626"/>
                </a:lnTo>
                <a:cubicBezTo>
                  <a:pt x="2436" y="651"/>
                  <a:pt x="2403" y="664"/>
                  <a:pt x="2370" y="664"/>
                </a:cubicBezTo>
                <a:cubicBezTo>
                  <a:pt x="2349" y="664"/>
                  <a:pt x="2327" y="658"/>
                  <a:pt x="2307" y="646"/>
                </a:cubicBezTo>
                <a:cubicBezTo>
                  <a:pt x="2245" y="615"/>
                  <a:pt x="2184" y="595"/>
                  <a:pt x="2122" y="574"/>
                </a:cubicBezTo>
                <a:cubicBezTo>
                  <a:pt x="2071" y="554"/>
                  <a:pt x="2030" y="503"/>
                  <a:pt x="2040" y="441"/>
                </a:cubicBezTo>
                <a:lnTo>
                  <a:pt x="2040" y="123"/>
                </a:lnTo>
                <a:cubicBezTo>
                  <a:pt x="2040" y="52"/>
                  <a:pt x="1979" y="0"/>
                  <a:pt x="1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63"/>
          <p:cNvSpPr/>
          <p:nvPr/>
        </p:nvSpPr>
        <p:spPr>
          <a:xfrm>
            <a:off x="4293031" y="1556805"/>
            <a:ext cx="114054" cy="114059"/>
          </a:xfrm>
          <a:custGeom>
            <a:avLst/>
            <a:gdLst/>
            <a:ahLst/>
            <a:cxnLst/>
            <a:rect l="l" t="t" r="r" b="b"/>
            <a:pathLst>
              <a:path w="2164" h="2164" extrusionOk="0">
                <a:moveTo>
                  <a:pt x="1074" y="671"/>
                </a:moveTo>
                <a:cubicBezTo>
                  <a:pt x="1284" y="671"/>
                  <a:pt x="1487" y="834"/>
                  <a:pt x="1487" y="1077"/>
                </a:cubicBezTo>
                <a:cubicBezTo>
                  <a:pt x="1487" y="1303"/>
                  <a:pt x="1302" y="1487"/>
                  <a:pt x="1077" y="1487"/>
                </a:cubicBezTo>
                <a:cubicBezTo>
                  <a:pt x="718" y="1487"/>
                  <a:pt x="533" y="1047"/>
                  <a:pt x="790" y="790"/>
                </a:cubicBezTo>
                <a:cubicBezTo>
                  <a:pt x="872" y="708"/>
                  <a:pt x="974" y="671"/>
                  <a:pt x="1074" y="671"/>
                </a:cubicBezTo>
                <a:close/>
                <a:moveTo>
                  <a:pt x="984" y="1"/>
                </a:moveTo>
                <a:cubicBezTo>
                  <a:pt x="933" y="1"/>
                  <a:pt x="902" y="32"/>
                  <a:pt x="902" y="83"/>
                </a:cubicBezTo>
                <a:lnTo>
                  <a:pt x="902" y="278"/>
                </a:lnTo>
                <a:cubicBezTo>
                  <a:pt x="902" y="308"/>
                  <a:pt x="882" y="339"/>
                  <a:pt x="841" y="349"/>
                </a:cubicBezTo>
                <a:cubicBezTo>
                  <a:pt x="810" y="370"/>
                  <a:pt x="769" y="380"/>
                  <a:pt x="728" y="401"/>
                </a:cubicBezTo>
                <a:cubicBezTo>
                  <a:pt x="717" y="404"/>
                  <a:pt x="706" y="407"/>
                  <a:pt x="694" y="407"/>
                </a:cubicBezTo>
                <a:cubicBezTo>
                  <a:pt x="675" y="407"/>
                  <a:pt x="655" y="400"/>
                  <a:pt x="636" y="380"/>
                </a:cubicBezTo>
                <a:lnTo>
                  <a:pt x="503" y="247"/>
                </a:lnTo>
                <a:cubicBezTo>
                  <a:pt x="487" y="232"/>
                  <a:pt x="467" y="224"/>
                  <a:pt x="445" y="224"/>
                </a:cubicBezTo>
                <a:cubicBezTo>
                  <a:pt x="423" y="224"/>
                  <a:pt x="400" y="232"/>
                  <a:pt x="380" y="247"/>
                </a:cubicBezTo>
                <a:lnTo>
                  <a:pt x="246" y="390"/>
                </a:lnTo>
                <a:cubicBezTo>
                  <a:pt x="216" y="421"/>
                  <a:pt x="216" y="472"/>
                  <a:pt x="246" y="503"/>
                </a:cubicBezTo>
                <a:lnTo>
                  <a:pt x="380" y="637"/>
                </a:lnTo>
                <a:cubicBezTo>
                  <a:pt x="410" y="667"/>
                  <a:pt x="410" y="698"/>
                  <a:pt x="400" y="739"/>
                </a:cubicBezTo>
                <a:cubicBezTo>
                  <a:pt x="380" y="770"/>
                  <a:pt x="369" y="811"/>
                  <a:pt x="349" y="842"/>
                </a:cubicBezTo>
                <a:cubicBezTo>
                  <a:pt x="339" y="883"/>
                  <a:pt x="308" y="903"/>
                  <a:pt x="277" y="903"/>
                </a:cubicBezTo>
                <a:lnTo>
                  <a:pt x="82" y="903"/>
                </a:lnTo>
                <a:cubicBezTo>
                  <a:pt x="31" y="903"/>
                  <a:pt x="0" y="934"/>
                  <a:pt x="0" y="985"/>
                </a:cubicBezTo>
                <a:lnTo>
                  <a:pt x="0" y="1180"/>
                </a:lnTo>
                <a:cubicBezTo>
                  <a:pt x="0" y="1221"/>
                  <a:pt x="31" y="1262"/>
                  <a:pt x="82" y="1262"/>
                </a:cubicBezTo>
                <a:lnTo>
                  <a:pt x="277" y="1262"/>
                </a:lnTo>
                <a:cubicBezTo>
                  <a:pt x="308" y="1262"/>
                  <a:pt x="339" y="1282"/>
                  <a:pt x="349" y="1313"/>
                </a:cubicBezTo>
                <a:cubicBezTo>
                  <a:pt x="369" y="1354"/>
                  <a:pt x="380" y="1395"/>
                  <a:pt x="400" y="1426"/>
                </a:cubicBezTo>
                <a:cubicBezTo>
                  <a:pt x="410" y="1457"/>
                  <a:pt x="410" y="1498"/>
                  <a:pt x="380" y="1528"/>
                </a:cubicBezTo>
                <a:lnTo>
                  <a:pt x="246" y="1662"/>
                </a:lnTo>
                <a:cubicBezTo>
                  <a:pt x="216" y="1692"/>
                  <a:pt x="216" y="1744"/>
                  <a:pt x="246" y="1774"/>
                </a:cubicBezTo>
                <a:lnTo>
                  <a:pt x="380" y="1918"/>
                </a:lnTo>
                <a:cubicBezTo>
                  <a:pt x="400" y="1933"/>
                  <a:pt x="423" y="1941"/>
                  <a:pt x="445" y="1941"/>
                </a:cubicBezTo>
                <a:cubicBezTo>
                  <a:pt x="467" y="1941"/>
                  <a:pt x="487" y="1933"/>
                  <a:pt x="503" y="1918"/>
                </a:cubicBezTo>
                <a:lnTo>
                  <a:pt x="636" y="1774"/>
                </a:lnTo>
                <a:cubicBezTo>
                  <a:pt x="655" y="1762"/>
                  <a:pt x="674" y="1753"/>
                  <a:pt x="693" y="1753"/>
                </a:cubicBezTo>
                <a:cubicBezTo>
                  <a:pt x="705" y="1753"/>
                  <a:pt x="716" y="1756"/>
                  <a:pt x="728" y="1764"/>
                </a:cubicBezTo>
                <a:cubicBezTo>
                  <a:pt x="769" y="1785"/>
                  <a:pt x="810" y="1795"/>
                  <a:pt x="841" y="1805"/>
                </a:cubicBezTo>
                <a:cubicBezTo>
                  <a:pt x="882" y="1815"/>
                  <a:pt x="902" y="1846"/>
                  <a:pt x="902" y="1887"/>
                </a:cubicBezTo>
                <a:lnTo>
                  <a:pt x="902" y="2082"/>
                </a:lnTo>
                <a:cubicBezTo>
                  <a:pt x="902" y="2123"/>
                  <a:pt x="933" y="2164"/>
                  <a:pt x="984" y="2164"/>
                </a:cubicBezTo>
                <a:lnTo>
                  <a:pt x="1179" y="2164"/>
                </a:lnTo>
                <a:cubicBezTo>
                  <a:pt x="1220" y="2164"/>
                  <a:pt x="1261" y="2123"/>
                  <a:pt x="1261" y="2082"/>
                </a:cubicBezTo>
                <a:lnTo>
                  <a:pt x="1261" y="1887"/>
                </a:lnTo>
                <a:cubicBezTo>
                  <a:pt x="1261" y="1846"/>
                  <a:pt x="1282" y="1815"/>
                  <a:pt x="1313" y="1805"/>
                </a:cubicBezTo>
                <a:cubicBezTo>
                  <a:pt x="1354" y="1795"/>
                  <a:pt x="1395" y="1785"/>
                  <a:pt x="1425" y="1764"/>
                </a:cubicBezTo>
                <a:cubicBezTo>
                  <a:pt x="1437" y="1756"/>
                  <a:pt x="1450" y="1753"/>
                  <a:pt x="1463" y="1753"/>
                </a:cubicBezTo>
                <a:cubicBezTo>
                  <a:pt x="1484" y="1753"/>
                  <a:pt x="1505" y="1762"/>
                  <a:pt x="1518" y="1774"/>
                </a:cubicBezTo>
                <a:lnTo>
                  <a:pt x="1661" y="1918"/>
                </a:lnTo>
                <a:cubicBezTo>
                  <a:pt x="1676" y="1933"/>
                  <a:pt x="1697" y="1941"/>
                  <a:pt x="1717" y="1941"/>
                </a:cubicBezTo>
                <a:cubicBezTo>
                  <a:pt x="1738" y="1941"/>
                  <a:pt x="1758" y="1933"/>
                  <a:pt x="1774" y="1918"/>
                </a:cubicBezTo>
                <a:lnTo>
                  <a:pt x="1917" y="1774"/>
                </a:lnTo>
                <a:cubicBezTo>
                  <a:pt x="1948" y="1744"/>
                  <a:pt x="1948" y="1692"/>
                  <a:pt x="1917" y="1662"/>
                </a:cubicBezTo>
                <a:lnTo>
                  <a:pt x="1774" y="1528"/>
                </a:lnTo>
                <a:cubicBezTo>
                  <a:pt x="1753" y="1498"/>
                  <a:pt x="1743" y="1457"/>
                  <a:pt x="1764" y="1426"/>
                </a:cubicBezTo>
                <a:cubicBezTo>
                  <a:pt x="1784" y="1395"/>
                  <a:pt x="1794" y="1354"/>
                  <a:pt x="1805" y="1313"/>
                </a:cubicBezTo>
                <a:cubicBezTo>
                  <a:pt x="1815" y="1282"/>
                  <a:pt x="1846" y="1262"/>
                  <a:pt x="1887" y="1262"/>
                </a:cubicBezTo>
                <a:lnTo>
                  <a:pt x="2081" y="1262"/>
                </a:lnTo>
                <a:cubicBezTo>
                  <a:pt x="2122" y="1262"/>
                  <a:pt x="2163" y="1221"/>
                  <a:pt x="2163" y="1180"/>
                </a:cubicBezTo>
                <a:lnTo>
                  <a:pt x="2163" y="985"/>
                </a:lnTo>
                <a:cubicBezTo>
                  <a:pt x="2163" y="934"/>
                  <a:pt x="2122" y="903"/>
                  <a:pt x="2081" y="903"/>
                </a:cubicBezTo>
                <a:lnTo>
                  <a:pt x="1887" y="903"/>
                </a:lnTo>
                <a:cubicBezTo>
                  <a:pt x="1846" y="903"/>
                  <a:pt x="1815" y="883"/>
                  <a:pt x="1805" y="842"/>
                </a:cubicBezTo>
                <a:cubicBezTo>
                  <a:pt x="1794" y="811"/>
                  <a:pt x="1784" y="770"/>
                  <a:pt x="1764" y="739"/>
                </a:cubicBezTo>
                <a:cubicBezTo>
                  <a:pt x="1743" y="698"/>
                  <a:pt x="1753" y="667"/>
                  <a:pt x="1774" y="637"/>
                </a:cubicBezTo>
                <a:lnTo>
                  <a:pt x="1917" y="503"/>
                </a:lnTo>
                <a:cubicBezTo>
                  <a:pt x="1948" y="472"/>
                  <a:pt x="1948" y="421"/>
                  <a:pt x="1917" y="390"/>
                </a:cubicBezTo>
                <a:lnTo>
                  <a:pt x="1774" y="247"/>
                </a:lnTo>
                <a:cubicBezTo>
                  <a:pt x="1758" y="232"/>
                  <a:pt x="1738" y="224"/>
                  <a:pt x="1717" y="224"/>
                </a:cubicBezTo>
                <a:cubicBezTo>
                  <a:pt x="1697" y="224"/>
                  <a:pt x="1676" y="232"/>
                  <a:pt x="1661" y="247"/>
                </a:cubicBezTo>
                <a:lnTo>
                  <a:pt x="1518" y="380"/>
                </a:lnTo>
                <a:cubicBezTo>
                  <a:pt x="1505" y="400"/>
                  <a:pt x="1483" y="407"/>
                  <a:pt x="1462" y="407"/>
                </a:cubicBezTo>
                <a:cubicBezTo>
                  <a:pt x="1449" y="407"/>
                  <a:pt x="1437" y="404"/>
                  <a:pt x="1425" y="401"/>
                </a:cubicBezTo>
                <a:cubicBezTo>
                  <a:pt x="1395" y="380"/>
                  <a:pt x="1354" y="370"/>
                  <a:pt x="1313" y="349"/>
                </a:cubicBezTo>
                <a:cubicBezTo>
                  <a:pt x="1282" y="339"/>
                  <a:pt x="1261" y="308"/>
                  <a:pt x="1261" y="278"/>
                </a:cubicBezTo>
                <a:lnTo>
                  <a:pt x="1261" y="83"/>
                </a:lnTo>
                <a:cubicBezTo>
                  <a:pt x="1261" y="32"/>
                  <a:pt x="1220" y="1"/>
                  <a:pt x="11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9" name="Google Shape;2649;p63"/>
          <p:cNvSpPr/>
          <p:nvPr/>
        </p:nvSpPr>
        <p:spPr>
          <a:xfrm>
            <a:off x="2645588" y="3261865"/>
            <a:ext cx="229161" cy="223269"/>
          </a:xfrm>
          <a:custGeom>
            <a:avLst/>
            <a:gdLst/>
            <a:ahLst/>
            <a:cxnLst/>
            <a:rect l="l" t="t" r="r" b="b"/>
            <a:pathLst>
              <a:path w="4348" h="4236" extrusionOk="0">
                <a:moveTo>
                  <a:pt x="1006" y="1"/>
                </a:moveTo>
                <a:cubicBezTo>
                  <a:pt x="799" y="1"/>
                  <a:pt x="593" y="53"/>
                  <a:pt x="411" y="148"/>
                </a:cubicBezTo>
                <a:cubicBezTo>
                  <a:pt x="175" y="281"/>
                  <a:pt x="11" y="527"/>
                  <a:pt x="1" y="804"/>
                </a:cubicBezTo>
                <a:cubicBezTo>
                  <a:pt x="1" y="1132"/>
                  <a:pt x="226" y="1419"/>
                  <a:pt x="482" y="1624"/>
                </a:cubicBezTo>
                <a:cubicBezTo>
                  <a:pt x="749" y="1829"/>
                  <a:pt x="1046" y="1993"/>
                  <a:pt x="1241" y="2250"/>
                </a:cubicBezTo>
                <a:cubicBezTo>
                  <a:pt x="1497" y="2588"/>
                  <a:pt x="1569" y="3039"/>
                  <a:pt x="1784" y="3408"/>
                </a:cubicBezTo>
                <a:cubicBezTo>
                  <a:pt x="1989" y="3767"/>
                  <a:pt x="2317" y="4033"/>
                  <a:pt x="2717" y="4156"/>
                </a:cubicBezTo>
                <a:cubicBezTo>
                  <a:pt x="2869" y="4201"/>
                  <a:pt x="3066" y="4236"/>
                  <a:pt x="3263" y="4236"/>
                </a:cubicBezTo>
                <a:cubicBezTo>
                  <a:pt x="3520" y="4236"/>
                  <a:pt x="3776" y="4177"/>
                  <a:pt x="3927" y="4003"/>
                </a:cubicBezTo>
                <a:cubicBezTo>
                  <a:pt x="4214" y="3664"/>
                  <a:pt x="4347" y="3223"/>
                  <a:pt x="4296" y="2783"/>
                </a:cubicBezTo>
                <a:cubicBezTo>
                  <a:pt x="4224" y="2332"/>
                  <a:pt x="4019" y="1922"/>
                  <a:pt x="3722" y="1593"/>
                </a:cubicBezTo>
                <a:cubicBezTo>
                  <a:pt x="3425" y="1265"/>
                  <a:pt x="3086" y="978"/>
                  <a:pt x="2717" y="732"/>
                </a:cubicBezTo>
                <a:cubicBezTo>
                  <a:pt x="2256" y="394"/>
                  <a:pt x="1754" y="76"/>
                  <a:pt x="1190" y="15"/>
                </a:cubicBezTo>
                <a:cubicBezTo>
                  <a:pt x="1129" y="5"/>
                  <a:pt x="1068" y="1"/>
                  <a:pt x="10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63"/>
          <p:cNvSpPr/>
          <p:nvPr/>
        </p:nvSpPr>
        <p:spPr>
          <a:xfrm>
            <a:off x="2868219" y="3218118"/>
            <a:ext cx="147521" cy="234074"/>
          </a:xfrm>
          <a:custGeom>
            <a:avLst/>
            <a:gdLst/>
            <a:ahLst/>
            <a:cxnLst/>
            <a:rect l="l" t="t" r="r" b="b"/>
            <a:pathLst>
              <a:path w="2799" h="4441" extrusionOk="0">
                <a:moveTo>
                  <a:pt x="1776" y="1"/>
                </a:moveTo>
                <a:cubicBezTo>
                  <a:pt x="1425" y="1"/>
                  <a:pt x="1091" y="173"/>
                  <a:pt x="892" y="476"/>
                </a:cubicBezTo>
                <a:cubicBezTo>
                  <a:pt x="677" y="804"/>
                  <a:pt x="666" y="1234"/>
                  <a:pt x="533" y="1593"/>
                </a:cubicBezTo>
                <a:cubicBezTo>
                  <a:pt x="400" y="1962"/>
                  <a:pt x="154" y="2280"/>
                  <a:pt x="62" y="2659"/>
                </a:cubicBezTo>
                <a:cubicBezTo>
                  <a:pt x="0" y="2987"/>
                  <a:pt x="31" y="3336"/>
                  <a:pt x="164" y="3643"/>
                </a:cubicBezTo>
                <a:cubicBezTo>
                  <a:pt x="246" y="3859"/>
                  <a:pt x="431" y="4351"/>
                  <a:pt x="677" y="4433"/>
                </a:cubicBezTo>
                <a:cubicBezTo>
                  <a:pt x="697" y="4438"/>
                  <a:pt x="718" y="4440"/>
                  <a:pt x="739" y="4440"/>
                </a:cubicBezTo>
                <a:cubicBezTo>
                  <a:pt x="843" y="4440"/>
                  <a:pt x="950" y="4383"/>
                  <a:pt x="1036" y="4340"/>
                </a:cubicBezTo>
                <a:cubicBezTo>
                  <a:pt x="1210" y="4279"/>
                  <a:pt x="1384" y="4238"/>
                  <a:pt x="1548" y="4166"/>
                </a:cubicBezTo>
                <a:cubicBezTo>
                  <a:pt x="1907" y="4012"/>
                  <a:pt x="2173" y="3715"/>
                  <a:pt x="2286" y="3346"/>
                </a:cubicBezTo>
                <a:cubicBezTo>
                  <a:pt x="2419" y="2916"/>
                  <a:pt x="2317" y="2444"/>
                  <a:pt x="2450" y="2003"/>
                </a:cubicBezTo>
                <a:cubicBezTo>
                  <a:pt x="2532" y="1696"/>
                  <a:pt x="2717" y="1419"/>
                  <a:pt x="2758" y="1101"/>
                </a:cubicBezTo>
                <a:cubicBezTo>
                  <a:pt x="2799" y="640"/>
                  <a:pt x="2522" y="199"/>
                  <a:pt x="2081" y="45"/>
                </a:cubicBezTo>
                <a:cubicBezTo>
                  <a:pt x="1980" y="15"/>
                  <a:pt x="1877" y="1"/>
                  <a:pt x="17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1" name="Google Shape;2651;p63"/>
          <p:cNvSpPr/>
          <p:nvPr/>
        </p:nvSpPr>
        <p:spPr>
          <a:xfrm>
            <a:off x="2911439" y="3527875"/>
            <a:ext cx="168076" cy="87653"/>
          </a:xfrm>
          <a:custGeom>
            <a:avLst/>
            <a:gdLst/>
            <a:ahLst/>
            <a:cxnLst/>
            <a:rect l="l" t="t" r="r" b="b"/>
            <a:pathLst>
              <a:path w="3189" h="1663" extrusionOk="0">
                <a:moveTo>
                  <a:pt x="1091" y="0"/>
                </a:moveTo>
                <a:cubicBezTo>
                  <a:pt x="1076" y="0"/>
                  <a:pt x="1061" y="1"/>
                  <a:pt x="1046" y="1"/>
                </a:cubicBezTo>
                <a:cubicBezTo>
                  <a:pt x="687" y="22"/>
                  <a:pt x="359" y="227"/>
                  <a:pt x="185" y="545"/>
                </a:cubicBezTo>
                <a:cubicBezTo>
                  <a:pt x="41" y="811"/>
                  <a:pt x="0" y="1242"/>
                  <a:pt x="154" y="1498"/>
                </a:cubicBezTo>
                <a:cubicBezTo>
                  <a:pt x="225" y="1621"/>
                  <a:pt x="345" y="1663"/>
                  <a:pt x="476" y="1663"/>
                </a:cubicBezTo>
                <a:cubicBezTo>
                  <a:pt x="629" y="1663"/>
                  <a:pt x="796" y="1605"/>
                  <a:pt x="913" y="1549"/>
                </a:cubicBezTo>
                <a:cubicBezTo>
                  <a:pt x="1128" y="1436"/>
                  <a:pt x="1333" y="1272"/>
                  <a:pt x="1569" y="1211"/>
                </a:cubicBezTo>
                <a:cubicBezTo>
                  <a:pt x="1687" y="1186"/>
                  <a:pt x="1812" y="1172"/>
                  <a:pt x="1936" y="1172"/>
                </a:cubicBezTo>
                <a:cubicBezTo>
                  <a:pt x="2017" y="1172"/>
                  <a:pt x="2097" y="1178"/>
                  <a:pt x="2174" y="1190"/>
                </a:cubicBezTo>
                <a:cubicBezTo>
                  <a:pt x="2227" y="1196"/>
                  <a:pt x="2280" y="1198"/>
                  <a:pt x="2334" y="1198"/>
                </a:cubicBezTo>
                <a:cubicBezTo>
                  <a:pt x="2488" y="1198"/>
                  <a:pt x="2644" y="1177"/>
                  <a:pt x="2789" y="1139"/>
                </a:cubicBezTo>
                <a:cubicBezTo>
                  <a:pt x="2983" y="1078"/>
                  <a:pt x="3137" y="903"/>
                  <a:pt x="3168" y="698"/>
                </a:cubicBezTo>
                <a:cubicBezTo>
                  <a:pt x="3188" y="411"/>
                  <a:pt x="2922" y="186"/>
                  <a:pt x="2645" y="124"/>
                </a:cubicBezTo>
                <a:cubicBezTo>
                  <a:pt x="2531" y="99"/>
                  <a:pt x="2416" y="93"/>
                  <a:pt x="2300" y="93"/>
                </a:cubicBezTo>
                <a:cubicBezTo>
                  <a:pt x="2187" y="93"/>
                  <a:pt x="2074" y="99"/>
                  <a:pt x="1962" y="99"/>
                </a:cubicBezTo>
                <a:cubicBezTo>
                  <a:pt x="1909" y="99"/>
                  <a:pt x="1857" y="97"/>
                  <a:pt x="1805" y="93"/>
                </a:cubicBezTo>
                <a:cubicBezTo>
                  <a:pt x="1563" y="74"/>
                  <a:pt x="1331" y="0"/>
                  <a:pt x="109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2" name="Google Shape;2652;p63"/>
          <p:cNvSpPr/>
          <p:nvPr/>
        </p:nvSpPr>
        <p:spPr>
          <a:xfrm>
            <a:off x="2882239" y="3554914"/>
            <a:ext cx="107571" cy="187586"/>
          </a:xfrm>
          <a:custGeom>
            <a:avLst/>
            <a:gdLst/>
            <a:ahLst/>
            <a:cxnLst/>
            <a:rect l="l" t="t" r="r" b="b"/>
            <a:pathLst>
              <a:path w="2041" h="3559" fill="none" extrusionOk="0">
                <a:moveTo>
                  <a:pt x="1" y="3558"/>
                </a:moveTo>
                <a:cubicBezTo>
                  <a:pt x="1" y="3558"/>
                  <a:pt x="277" y="185"/>
                  <a:pt x="2041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63"/>
          <p:cNvSpPr/>
          <p:nvPr/>
        </p:nvSpPr>
        <p:spPr>
          <a:xfrm>
            <a:off x="2868747" y="3307456"/>
            <a:ext cx="73523" cy="476107"/>
          </a:xfrm>
          <a:custGeom>
            <a:avLst/>
            <a:gdLst/>
            <a:ahLst/>
            <a:cxnLst/>
            <a:rect l="l" t="t" r="r" b="b"/>
            <a:pathLst>
              <a:path w="1395" h="9033" fill="none" extrusionOk="0">
                <a:moveTo>
                  <a:pt x="287" y="9032"/>
                </a:moveTo>
                <a:cubicBezTo>
                  <a:pt x="287" y="9032"/>
                  <a:pt x="0" y="3773"/>
                  <a:pt x="1395" y="1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63"/>
          <p:cNvSpPr/>
          <p:nvPr/>
        </p:nvSpPr>
        <p:spPr>
          <a:xfrm>
            <a:off x="2727177" y="3322056"/>
            <a:ext cx="161594" cy="296691"/>
          </a:xfrm>
          <a:custGeom>
            <a:avLst/>
            <a:gdLst/>
            <a:ahLst/>
            <a:cxnLst/>
            <a:rect l="l" t="t" r="r" b="b"/>
            <a:pathLst>
              <a:path w="3066" h="5629" fill="none" extrusionOk="0">
                <a:moveTo>
                  <a:pt x="3004" y="5628"/>
                </a:moveTo>
                <a:cubicBezTo>
                  <a:pt x="3004" y="5628"/>
                  <a:pt x="3066" y="2010"/>
                  <a:pt x="1" y="0"/>
                </a:cubicBezTo>
              </a:path>
            </a:pathLst>
          </a:custGeom>
          <a:noFill/>
          <a:ln w="2300" cap="flat" cmpd="sng">
            <a:solidFill>
              <a:srgbClr val="FF7900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63"/>
          <p:cNvSpPr/>
          <p:nvPr/>
        </p:nvSpPr>
        <p:spPr>
          <a:xfrm>
            <a:off x="2762280" y="3735961"/>
            <a:ext cx="239966" cy="173987"/>
          </a:xfrm>
          <a:custGeom>
            <a:avLst/>
            <a:gdLst/>
            <a:ahLst/>
            <a:cxnLst/>
            <a:rect l="l" t="t" r="r" b="b"/>
            <a:pathLst>
              <a:path w="4553" h="3301" extrusionOk="0">
                <a:moveTo>
                  <a:pt x="329" y="0"/>
                </a:moveTo>
                <a:cubicBezTo>
                  <a:pt x="329" y="0"/>
                  <a:pt x="1" y="1691"/>
                  <a:pt x="903" y="3301"/>
                </a:cubicBezTo>
                <a:lnTo>
                  <a:pt x="3661" y="3301"/>
                </a:lnTo>
                <a:cubicBezTo>
                  <a:pt x="4553" y="1691"/>
                  <a:pt x="4235" y="0"/>
                  <a:pt x="42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63"/>
          <p:cNvSpPr/>
          <p:nvPr/>
        </p:nvSpPr>
        <p:spPr>
          <a:xfrm>
            <a:off x="2765547" y="3735961"/>
            <a:ext cx="234010" cy="36790"/>
          </a:xfrm>
          <a:custGeom>
            <a:avLst/>
            <a:gdLst/>
            <a:ahLst/>
            <a:cxnLst/>
            <a:rect l="l" t="t" r="r" b="b"/>
            <a:pathLst>
              <a:path w="4440" h="698" extrusionOk="0">
                <a:moveTo>
                  <a:pt x="52" y="0"/>
                </a:moveTo>
                <a:cubicBezTo>
                  <a:pt x="21" y="226"/>
                  <a:pt x="0" y="461"/>
                  <a:pt x="0" y="697"/>
                </a:cubicBezTo>
                <a:lnTo>
                  <a:pt x="4439" y="697"/>
                </a:lnTo>
                <a:cubicBezTo>
                  <a:pt x="4419" y="256"/>
                  <a:pt x="4388" y="0"/>
                  <a:pt x="438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63"/>
          <p:cNvSpPr/>
          <p:nvPr/>
        </p:nvSpPr>
        <p:spPr>
          <a:xfrm>
            <a:off x="3280489" y="1078650"/>
            <a:ext cx="126439" cy="195123"/>
          </a:xfrm>
          <a:custGeom>
            <a:avLst/>
            <a:gdLst/>
            <a:ahLst/>
            <a:cxnLst/>
            <a:rect l="l" t="t" r="r" b="b"/>
            <a:pathLst>
              <a:path w="2399" h="3702" extrusionOk="0">
                <a:moveTo>
                  <a:pt x="0" y="0"/>
                </a:moveTo>
                <a:lnTo>
                  <a:pt x="0" y="3701"/>
                </a:lnTo>
                <a:lnTo>
                  <a:pt x="2399" y="3701"/>
                </a:lnTo>
                <a:lnTo>
                  <a:pt x="239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63"/>
          <p:cNvSpPr/>
          <p:nvPr/>
        </p:nvSpPr>
        <p:spPr>
          <a:xfrm>
            <a:off x="3228046" y="955475"/>
            <a:ext cx="231322" cy="143733"/>
          </a:xfrm>
          <a:custGeom>
            <a:avLst/>
            <a:gdLst/>
            <a:ahLst/>
            <a:cxnLst/>
            <a:rect l="l" t="t" r="r" b="b"/>
            <a:pathLst>
              <a:path w="4389" h="2727" extrusionOk="0">
                <a:moveTo>
                  <a:pt x="2194" y="0"/>
                </a:moveTo>
                <a:lnTo>
                  <a:pt x="1" y="2727"/>
                </a:lnTo>
                <a:lnTo>
                  <a:pt x="4388" y="2727"/>
                </a:lnTo>
                <a:lnTo>
                  <a:pt x="219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63"/>
          <p:cNvSpPr/>
          <p:nvPr/>
        </p:nvSpPr>
        <p:spPr>
          <a:xfrm>
            <a:off x="2274376" y="1615204"/>
            <a:ext cx="127019" cy="195070"/>
          </a:xfrm>
          <a:custGeom>
            <a:avLst/>
            <a:gdLst/>
            <a:ahLst/>
            <a:cxnLst/>
            <a:rect l="l" t="t" r="r" b="b"/>
            <a:pathLst>
              <a:path w="2410" h="3701" extrusionOk="0">
                <a:moveTo>
                  <a:pt x="1" y="0"/>
                </a:moveTo>
                <a:lnTo>
                  <a:pt x="1" y="3701"/>
                </a:lnTo>
                <a:lnTo>
                  <a:pt x="2410" y="3701"/>
                </a:lnTo>
                <a:lnTo>
                  <a:pt x="241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63"/>
          <p:cNvSpPr/>
          <p:nvPr/>
        </p:nvSpPr>
        <p:spPr>
          <a:xfrm>
            <a:off x="2222513" y="1789716"/>
            <a:ext cx="230742" cy="143786"/>
          </a:xfrm>
          <a:custGeom>
            <a:avLst/>
            <a:gdLst/>
            <a:ahLst/>
            <a:cxnLst/>
            <a:rect l="l" t="t" r="r" b="b"/>
            <a:pathLst>
              <a:path w="4378" h="2728" extrusionOk="0">
                <a:moveTo>
                  <a:pt x="1" y="0"/>
                </a:moveTo>
                <a:lnTo>
                  <a:pt x="2184" y="2727"/>
                </a:lnTo>
                <a:lnTo>
                  <a:pt x="43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63"/>
          <p:cNvSpPr/>
          <p:nvPr/>
        </p:nvSpPr>
        <p:spPr>
          <a:xfrm>
            <a:off x="4041253" y="1112699"/>
            <a:ext cx="261522" cy="261008"/>
          </a:xfrm>
          <a:custGeom>
            <a:avLst/>
            <a:gdLst/>
            <a:ahLst/>
            <a:cxnLst/>
            <a:rect l="l" t="t" r="r" b="b"/>
            <a:pathLst>
              <a:path w="4962" h="4952" fill="none" extrusionOk="0">
                <a:moveTo>
                  <a:pt x="2850" y="205"/>
                </a:moveTo>
                <a:cubicBezTo>
                  <a:pt x="4101" y="410"/>
                  <a:pt x="4962" y="1589"/>
                  <a:pt x="4757" y="2850"/>
                </a:cubicBezTo>
                <a:cubicBezTo>
                  <a:pt x="4552" y="4101"/>
                  <a:pt x="3363" y="4952"/>
                  <a:pt x="2112" y="4747"/>
                </a:cubicBezTo>
                <a:cubicBezTo>
                  <a:pt x="861" y="4542"/>
                  <a:pt x="0" y="3363"/>
                  <a:pt x="205" y="2112"/>
                </a:cubicBezTo>
                <a:cubicBezTo>
                  <a:pt x="410" y="851"/>
                  <a:pt x="1599" y="0"/>
                  <a:pt x="2850" y="205"/>
                </a:cubicBezTo>
                <a:close/>
              </a:path>
            </a:pathLst>
          </a:custGeom>
          <a:noFill/>
          <a:ln w="27425" cap="flat" cmpd="sng">
            <a:solidFill>
              <a:schemeClr val="l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63"/>
          <p:cNvSpPr/>
          <p:nvPr/>
        </p:nvSpPr>
        <p:spPr>
          <a:xfrm>
            <a:off x="4049897" y="1242884"/>
            <a:ext cx="60558" cy="105415"/>
          </a:xfrm>
          <a:custGeom>
            <a:avLst/>
            <a:gdLst/>
            <a:ahLst/>
            <a:cxnLst/>
            <a:rect l="l" t="t" r="r" b="b"/>
            <a:pathLst>
              <a:path w="1149" h="2000" fill="none" extrusionOk="0">
                <a:moveTo>
                  <a:pt x="1148" y="2000"/>
                </a:moveTo>
                <a:cubicBezTo>
                  <a:pt x="441" y="1590"/>
                  <a:pt x="0" y="831"/>
                  <a:pt x="0" y="1"/>
                </a:cubicBezTo>
              </a:path>
            </a:pathLst>
          </a:custGeom>
          <a:noFill/>
          <a:ln w="27425" cap="flat" cmpd="sng">
            <a:solidFill>
              <a:schemeClr val="accent3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63"/>
          <p:cNvSpPr/>
          <p:nvPr/>
        </p:nvSpPr>
        <p:spPr>
          <a:xfrm>
            <a:off x="4049897" y="1121343"/>
            <a:ext cx="121590" cy="121596"/>
          </a:xfrm>
          <a:custGeom>
            <a:avLst/>
            <a:gdLst/>
            <a:ahLst/>
            <a:cxnLst/>
            <a:rect l="l" t="t" r="r" b="b"/>
            <a:pathLst>
              <a:path w="2307" h="2307" fill="none" extrusionOk="0">
                <a:moveTo>
                  <a:pt x="0" y="2307"/>
                </a:moveTo>
                <a:cubicBezTo>
                  <a:pt x="0" y="1036"/>
                  <a:pt x="1036" y="0"/>
                  <a:pt x="2307" y="0"/>
                </a:cubicBezTo>
              </a:path>
            </a:pathLst>
          </a:custGeom>
          <a:solidFill>
            <a:schemeClr val="accent5"/>
          </a:solidFill>
          <a:ln w="27425" cap="flat" cmpd="sng">
            <a:solidFill>
              <a:schemeClr val="accent2"/>
            </a:solidFill>
            <a:prstDash val="solid"/>
            <a:miter lim="1025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63"/>
          <p:cNvSpPr/>
          <p:nvPr/>
        </p:nvSpPr>
        <p:spPr>
          <a:xfrm>
            <a:off x="1449311" y="1148908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3"/>
                  <a:pt x="1" y="297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7"/>
                </a:lnTo>
                <a:cubicBezTo>
                  <a:pt x="2082" y="133"/>
                  <a:pt x="1949" y="0"/>
                  <a:pt x="17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63"/>
          <p:cNvSpPr/>
          <p:nvPr/>
        </p:nvSpPr>
        <p:spPr>
          <a:xfrm>
            <a:off x="1477983" y="1184011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0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63"/>
          <p:cNvSpPr/>
          <p:nvPr/>
        </p:nvSpPr>
        <p:spPr>
          <a:xfrm>
            <a:off x="4351904" y="2799575"/>
            <a:ext cx="109732" cy="109737"/>
          </a:xfrm>
          <a:custGeom>
            <a:avLst/>
            <a:gdLst/>
            <a:ahLst/>
            <a:cxnLst/>
            <a:rect l="l" t="t" r="r" b="b"/>
            <a:pathLst>
              <a:path w="2082" h="2082" extrusionOk="0">
                <a:moveTo>
                  <a:pt x="288" y="0"/>
                </a:moveTo>
                <a:cubicBezTo>
                  <a:pt x="134" y="0"/>
                  <a:pt x="1" y="134"/>
                  <a:pt x="1" y="298"/>
                </a:cubicBezTo>
                <a:lnTo>
                  <a:pt x="1" y="1784"/>
                </a:lnTo>
                <a:cubicBezTo>
                  <a:pt x="1" y="1948"/>
                  <a:pt x="134" y="2081"/>
                  <a:pt x="288" y="2081"/>
                </a:cubicBezTo>
                <a:lnTo>
                  <a:pt x="1784" y="2081"/>
                </a:lnTo>
                <a:cubicBezTo>
                  <a:pt x="1949" y="2081"/>
                  <a:pt x="2082" y="1948"/>
                  <a:pt x="2082" y="1784"/>
                </a:cubicBezTo>
                <a:lnTo>
                  <a:pt x="2082" y="298"/>
                </a:lnTo>
                <a:cubicBezTo>
                  <a:pt x="2082" y="134"/>
                  <a:pt x="1949" y="0"/>
                  <a:pt x="17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63"/>
          <p:cNvSpPr/>
          <p:nvPr/>
        </p:nvSpPr>
        <p:spPr>
          <a:xfrm>
            <a:off x="4380577" y="2834678"/>
            <a:ext cx="52441" cy="39478"/>
          </a:xfrm>
          <a:custGeom>
            <a:avLst/>
            <a:gdLst/>
            <a:ahLst/>
            <a:cxnLst/>
            <a:rect l="l" t="t" r="r" b="b"/>
            <a:pathLst>
              <a:path w="995" h="749" fill="none" extrusionOk="0">
                <a:moveTo>
                  <a:pt x="0" y="482"/>
                </a:moveTo>
                <a:lnTo>
                  <a:pt x="236" y="749"/>
                </a:lnTo>
                <a:lnTo>
                  <a:pt x="994" y="1"/>
                </a:lnTo>
              </a:path>
            </a:pathLst>
          </a:custGeom>
          <a:noFill/>
          <a:ln w="7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63"/>
          <p:cNvSpPr/>
          <p:nvPr/>
        </p:nvSpPr>
        <p:spPr>
          <a:xfrm>
            <a:off x="913866" y="2153866"/>
            <a:ext cx="163227" cy="163762"/>
          </a:xfrm>
          <a:custGeom>
            <a:avLst/>
            <a:gdLst/>
            <a:ahLst/>
            <a:cxnLst/>
            <a:rect l="l" t="t" r="r" b="b"/>
            <a:pathLst>
              <a:path w="3097" h="3107" extrusionOk="0">
                <a:moveTo>
                  <a:pt x="431" y="1"/>
                </a:moveTo>
                <a:cubicBezTo>
                  <a:pt x="195" y="1"/>
                  <a:pt x="1" y="196"/>
                  <a:pt x="1" y="442"/>
                </a:cubicBezTo>
                <a:lnTo>
                  <a:pt x="1" y="2666"/>
                </a:lnTo>
                <a:cubicBezTo>
                  <a:pt x="1" y="2912"/>
                  <a:pt x="195" y="3107"/>
                  <a:pt x="431" y="3107"/>
                </a:cubicBezTo>
                <a:lnTo>
                  <a:pt x="2666" y="3107"/>
                </a:lnTo>
                <a:cubicBezTo>
                  <a:pt x="2902" y="3107"/>
                  <a:pt x="3096" y="2912"/>
                  <a:pt x="3096" y="2666"/>
                </a:cubicBezTo>
                <a:lnTo>
                  <a:pt x="3096" y="442"/>
                </a:lnTo>
                <a:cubicBezTo>
                  <a:pt x="3096" y="196"/>
                  <a:pt x="2902" y="1"/>
                  <a:pt x="26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63"/>
          <p:cNvSpPr/>
          <p:nvPr/>
        </p:nvSpPr>
        <p:spPr>
          <a:xfrm>
            <a:off x="956558" y="2206309"/>
            <a:ext cx="77845" cy="58400"/>
          </a:xfrm>
          <a:custGeom>
            <a:avLst/>
            <a:gdLst/>
            <a:ahLst/>
            <a:cxnLst/>
            <a:rect l="l" t="t" r="r" b="b"/>
            <a:pathLst>
              <a:path w="1477" h="1108" fill="none" extrusionOk="0">
                <a:moveTo>
                  <a:pt x="0" y="718"/>
                </a:moveTo>
                <a:lnTo>
                  <a:pt x="349" y="1107"/>
                </a:lnTo>
                <a:lnTo>
                  <a:pt x="1477" y="0"/>
                </a:lnTo>
              </a:path>
            </a:pathLst>
          </a:custGeom>
          <a:noFill/>
          <a:ln w="105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63"/>
          <p:cNvSpPr/>
          <p:nvPr/>
        </p:nvSpPr>
        <p:spPr>
          <a:xfrm>
            <a:off x="2106876" y="1247786"/>
            <a:ext cx="43851" cy="46488"/>
          </a:xfrm>
          <a:custGeom>
            <a:avLst/>
            <a:gdLst/>
            <a:ahLst/>
            <a:cxnLst/>
            <a:rect l="l" t="t" r="r" b="b"/>
            <a:pathLst>
              <a:path w="832" h="882" extrusionOk="0">
                <a:moveTo>
                  <a:pt x="1" y="0"/>
                </a:moveTo>
                <a:lnTo>
                  <a:pt x="1" y="882"/>
                </a:lnTo>
                <a:lnTo>
                  <a:pt x="831" y="882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63"/>
          <p:cNvSpPr/>
          <p:nvPr/>
        </p:nvSpPr>
        <p:spPr>
          <a:xfrm>
            <a:off x="2169016" y="1220220"/>
            <a:ext cx="43851" cy="74054"/>
          </a:xfrm>
          <a:custGeom>
            <a:avLst/>
            <a:gdLst/>
            <a:ahLst/>
            <a:cxnLst/>
            <a:rect l="l" t="t" r="r" b="b"/>
            <a:pathLst>
              <a:path w="832" h="1405" extrusionOk="0">
                <a:moveTo>
                  <a:pt x="1" y="0"/>
                </a:moveTo>
                <a:lnTo>
                  <a:pt x="1" y="1405"/>
                </a:lnTo>
                <a:lnTo>
                  <a:pt x="831" y="1405"/>
                </a:lnTo>
                <a:lnTo>
                  <a:pt x="8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63"/>
          <p:cNvSpPr/>
          <p:nvPr/>
        </p:nvSpPr>
        <p:spPr>
          <a:xfrm>
            <a:off x="2231684" y="1184538"/>
            <a:ext cx="43851" cy="109737"/>
          </a:xfrm>
          <a:custGeom>
            <a:avLst/>
            <a:gdLst/>
            <a:ahLst/>
            <a:cxnLst/>
            <a:rect l="l" t="t" r="r" b="b"/>
            <a:pathLst>
              <a:path w="832" h="2082" extrusionOk="0">
                <a:moveTo>
                  <a:pt x="1" y="1"/>
                </a:moveTo>
                <a:lnTo>
                  <a:pt x="1" y="2082"/>
                </a:lnTo>
                <a:lnTo>
                  <a:pt x="831" y="2082"/>
                </a:lnTo>
                <a:lnTo>
                  <a:pt x="83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63"/>
          <p:cNvSpPr/>
          <p:nvPr/>
        </p:nvSpPr>
        <p:spPr>
          <a:xfrm>
            <a:off x="2294405" y="1139685"/>
            <a:ext cx="43271" cy="154591"/>
          </a:xfrm>
          <a:custGeom>
            <a:avLst/>
            <a:gdLst/>
            <a:ahLst/>
            <a:cxnLst/>
            <a:rect l="l" t="t" r="r" b="b"/>
            <a:pathLst>
              <a:path w="821" h="2933" extrusionOk="0">
                <a:moveTo>
                  <a:pt x="0" y="1"/>
                </a:moveTo>
                <a:lnTo>
                  <a:pt x="0" y="2933"/>
                </a:lnTo>
                <a:lnTo>
                  <a:pt x="820" y="2933"/>
                </a:lnTo>
                <a:lnTo>
                  <a:pt x="8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63"/>
          <p:cNvSpPr/>
          <p:nvPr/>
        </p:nvSpPr>
        <p:spPr>
          <a:xfrm>
            <a:off x="1591987" y="3733800"/>
            <a:ext cx="74578" cy="113479"/>
          </a:xfrm>
          <a:custGeom>
            <a:avLst/>
            <a:gdLst/>
            <a:ahLst/>
            <a:cxnLst/>
            <a:rect l="l" t="t" r="r" b="b"/>
            <a:pathLst>
              <a:path w="1415" h="2153" extrusionOk="0">
                <a:moveTo>
                  <a:pt x="1251" y="0"/>
                </a:moveTo>
                <a:lnTo>
                  <a:pt x="0" y="82"/>
                </a:lnTo>
                <a:lnTo>
                  <a:pt x="123" y="2153"/>
                </a:lnTo>
                <a:lnTo>
                  <a:pt x="1415" y="2153"/>
                </a:lnTo>
                <a:lnTo>
                  <a:pt x="1251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63"/>
          <p:cNvSpPr/>
          <p:nvPr/>
        </p:nvSpPr>
        <p:spPr>
          <a:xfrm>
            <a:off x="1240224" y="3746766"/>
            <a:ext cx="72996" cy="98352"/>
          </a:xfrm>
          <a:custGeom>
            <a:avLst/>
            <a:gdLst/>
            <a:ahLst/>
            <a:cxnLst/>
            <a:rect l="l" t="t" r="r" b="b"/>
            <a:pathLst>
              <a:path w="1385" h="1866" extrusionOk="0">
                <a:moveTo>
                  <a:pt x="226" y="0"/>
                </a:moveTo>
                <a:lnTo>
                  <a:pt x="0" y="1825"/>
                </a:lnTo>
                <a:lnTo>
                  <a:pt x="1251" y="1866"/>
                </a:lnTo>
                <a:lnTo>
                  <a:pt x="1384" y="185"/>
                </a:lnTo>
                <a:lnTo>
                  <a:pt x="226" y="0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63"/>
          <p:cNvSpPr/>
          <p:nvPr/>
        </p:nvSpPr>
        <p:spPr>
          <a:xfrm>
            <a:off x="1233214" y="2706600"/>
            <a:ext cx="435501" cy="1097476"/>
          </a:xfrm>
          <a:custGeom>
            <a:avLst/>
            <a:gdLst/>
            <a:ahLst/>
            <a:cxnLst/>
            <a:rect l="l" t="t" r="r" b="b"/>
            <a:pathLst>
              <a:path w="8263" h="20822" extrusionOk="0">
                <a:moveTo>
                  <a:pt x="2512" y="1"/>
                </a:moveTo>
                <a:lnTo>
                  <a:pt x="0" y="20822"/>
                </a:lnTo>
                <a:lnTo>
                  <a:pt x="1538" y="20822"/>
                </a:lnTo>
                <a:lnTo>
                  <a:pt x="5187" y="5670"/>
                </a:lnTo>
                <a:lnTo>
                  <a:pt x="6746" y="20822"/>
                </a:lnTo>
                <a:lnTo>
                  <a:pt x="8263" y="20822"/>
                </a:lnTo>
                <a:lnTo>
                  <a:pt x="78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63"/>
          <p:cNvSpPr/>
          <p:nvPr/>
        </p:nvSpPr>
        <p:spPr>
          <a:xfrm>
            <a:off x="1848087" y="2200880"/>
            <a:ext cx="114581" cy="113532"/>
          </a:xfrm>
          <a:custGeom>
            <a:avLst/>
            <a:gdLst/>
            <a:ahLst/>
            <a:cxnLst/>
            <a:rect l="l" t="t" r="r" b="b"/>
            <a:pathLst>
              <a:path w="2174" h="2154" extrusionOk="0">
                <a:moveTo>
                  <a:pt x="2061" y="1"/>
                </a:moveTo>
                <a:cubicBezTo>
                  <a:pt x="2061" y="1"/>
                  <a:pt x="1282" y="206"/>
                  <a:pt x="1087" y="257"/>
                </a:cubicBezTo>
                <a:cubicBezTo>
                  <a:pt x="667" y="380"/>
                  <a:pt x="554" y="585"/>
                  <a:pt x="554" y="585"/>
                </a:cubicBezTo>
                <a:cubicBezTo>
                  <a:pt x="585" y="482"/>
                  <a:pt x="615" y="390"/>
                  <a:pt x="656" y="298"/>
                </a:cubicBezTo>
                <a:cubicBezTo>
                  <a:pt x="687" y="206"/>
                  <a:pt x="667" y="103"/>
                  <a:pt x="595" y="31"/>
                </a:cubicBezTo>
                <a:cubicBezTo>
                  <a:pt x="595" y="31"/>
                  <a:pt x="451" y="247"/>
                  <a:pt x="400" y="318"/>
                </a:cubicBezTo>
                <a:cubicBezTo>
                  <a:pt x="164" y="677"/>
                  <a:pt x="216" y="995"/>
                  <a:pt x="236" y="1221"/>
                </a:cubicBezTo>
                <a:cubicBezTo>
                  <a:pt x="257" y="1446"/>
                  <a:pt x="0" y="1938"/>
                  <a:pt x="0" y="1938"/>
                </a:cubicBezTo>
                <a:lnTo>
                  <a:pt x="605" y="2153"/>
                </a:lnTo>
                <a:cubicBezTo>
                  <a:pt x="677" y="1887"/>
                  <a:pt x="779" y="1631"/>
                  <a:pt x="892" y="1385"/>
                </a:cubicBezTo>
                <a:cubicBezTo>
                  <a:pt x="974" y="1251"/>
                  <a:pt x="1343" y="1057"/>
                  <a:pt x="1569" y="923"/>
                </a:cubicBezTo>
                <a:cubicBezTo>
                  <a:pt x="1815" y="770"/>
                  <a:pt x="1723" y="687"/>
                  <a:pt x="1723" y="687"/>
                </a:cubicBezTo>
                <a:cubicBezTo>
                  <a:pt x="1979" y="554"/>
                  <a:pt x="1846" y="462"/>
                  <a:pt x="1846" y="462"/>
                </a:cubicBezTo>
                <a:cubicBezTo>
                  <a:pt x="2030" y="359"/>
                  <a:pt x="1928" y="257"/>
                  <a:pt x="1928" y="257"/>
                </a:cubicBezTo>
                <a:cubicBezTo>
                  <a:pt x="2153" y="165"/>
                  <a:pt x="2174" y="1"/>
                  <a:pt x="206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63"/>
          <p:cNvSpPr/>
          <p:nvPr/>
        </p:nvSpPr>
        <p:spPr>
          <a:xfrm>
            <a:off x="1302892" y="2184699"/>
            <a:ext cx="357762" cy="521962"/>
          </a:xfrm>
          <a:custGeom>
            <a:avLst/>
            <a:gdLst/>
            <a:ahLst/>
            <a:cxnLst/>
            <a:rect l="l" t="t" r="r" b="b"/>
            <a:pathLst>
              <a:path w="6788" h="9903" extrusionOk="0">
                <a:moveTo>
                  <a:pt x="4183" y="0"/>
                </a:moveTo>
                <a:lnTo>
                  <a:pt x="2276" y="10"/>
                </a:lnTo>
                <a:cubicBezTo>
                  <a:pt x="2276" y="10"/>
                  <a:pt x="718" y="461"/>
                  <a:pt x="359" y="564"/>
                </a:cubicBezTo>
                <a:cubicBezTo>
                  <a:pt x="1" y="656"/>
                  <a:pt x="359" y="2912"/>
                  <a:pt x="841" y="5515"/>
                </a:cubicBezTo>
                <a:cubicBezTo>
                  <a:pt x="1323" y="8109"/>
                  <a:pt x="1190" y="9903"/>
                  <a:pt x="1190" y="9903"/>
                </a:cubicBezTo>
                <a:lnTo>
                  <a:pt x="6562" y="9903"/>
                </a:lnTo>
                <a:cubicBezTo>
                  <a:pt x="6562" y="9903"/>
                  <a:pt x="6787" y="1517"/>
                  <a:pt x="6664" y="1230"/>
                </a:cubicBezTo>
                <a:cubicBezTo>
                  <a:pt x="6439" y="718"/>
                  <a:pt x="4183" y="0"/>
                  <a:pt x="41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63"/>
          <p:cNvSpPr/>
          <p:nvPr/>
        </p:nvSpPr>
        <p:spPr>
          <a:xfrm>
            <a:off x="1430389" y="2087403"/>
            <a:ext cx="83801" cy="145420"/>
          </a:xfrm>
          <a:custGeom>
            <a:avLst/>
            <a:gdLst/>
            <a:ahLst/>
            <a:cxnLst/>
            <a:rect l="l" t="t" r="r" b="b"/>
            <a:pathLst>
              <a:path w="1590" h="2759" extrusionOk="0">
                <a:moveTo>
                  <a:pt x="175" y="1"/>
                </a:moveTo>
                <a:cubicBezTo>
                  <a:pt x="175" y="1"/>
                  <a:pt x="226" y="1282"/>
                  <a:pt x="1" y="1805"/>
                </a:cubicBezTo>
                <a:lnTo>
                  <a:pt x="278" y="2318"/>
                </a:lnTo>
                <a:lnTo>
                  <a:pt x="995" y="2758"/>
                </a:lnTo>
                <a:lnTo>
                  <a:pt x="1457" y="2420"/>
                </a:lnTo>
                <a:lnTo>
                  <a:pt x="1590" y="2020"/>
                </a:lnTo>
                <a:lnTo>
                  <a:pt x="1590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63"/>
          <p:cNvSpPr/>
          <p:nvPr/>
        </p:nvSpPr>
        <p:spPr>
          <a:xfrm>
            <a:off x="1406091" y="1967495"/>
            <a:ext cx="76791" cy="106575"/>
          </a:xfrm>
          <a:custGeom>
            <a:avLst/>
            <a:gdLst/>
            <a:ahLst/>
            <a:cxnLst/>
            <a:rect l="l" t="t" r="r" b="b"/>
            <a:pathLst>
              <a:path w="1457" h="2022" extrusionOk="0">
                <a:moveTo>
                  <a:pt x="747" y="0"/>
                </a:moveTo>
                <a:cubicBezTo>
                  <a:pt x="650" y="0"/>
                  <a:pt x="552" y="39"/>
                  <a:pt x="472" y="103"/>
                </a:cubicBezTo>
                <a:cubicBezTo>
                  <a:pt x="400" y="205"/>
                  <a:pt x="339" y="318"/>
                  <a:pt x="298" y="441"/>
                </a:cubicBezTo>
                <a:cubicBezTo>
                  <a:pt x="236" y="564"/>
                  <a:pt x="134" y="677"/>
                  <a:pt x="83" y="810"/>
                </a:cubicBezTo>
                <a:cubicBezTo>
                  <a:pt x="1" y="974"/>
                  <a:pt x="1" y="1158"/>
                  <a:pt x="62" y="1322"/>
                </a:cubicBezTo>
                <a:cubicBezTo>
                  <a:pt x="103" y="1425"/>
                  <a:pt x="165" y="1517"/>
                  <a:pt x="226" y="1630"/>
                </a:cubicBezTo>
                <a:cubicBezTo>
                  <a:pt x="257" y="1702"/>
                  <a:pt x="277" y="1784"/>
                  <a:pt x="318" y="1845"/>
                </a:cubicBezTo>
                <a:cubicBezTo>
                  <a:pt x="402" y="1975"/>
                  <a:pt x="586" y="2021"/>
                  <a:pt x="727" y="2021"/>
                </a:cubicBezTo>
                <a:cubicBezTo>
                  <a:pt x="741" y="2021"/>
                  <a:pt x="756" y="2021"/>
                  <a:pt x="769" y="2020"/>
                </a:cubicBezTo>
                <a:cubicBezTo>
                  <a:pt x="923" y="2009"/>
                  <a:pt x="1067" y="1938"/>
                  <a:pt x="1169" y="1825"/>
                </a:cubicBezTo>
                <a:cubicBezTo>
                  <a:pt x="1292" y="1671"/>
                  <a:pt x="1374" y="1486"/>
                  <a:pt x="1395" y="1292"/>
                </a:cubicBezTo>
                <a:cubicBezTo>
                  <a:pt x="1446" y="1087"/>
                  <a:pt x="1456" y="871"/>
                  <a:pt x="1415" y="656"/>
                </a:cubicBezTo>
                <a:cubicBezTo>
                  <a:pt x="1374" y="482"/>
                  <a:pt x="1282" y="328"/>
                  <a:pt x="1159" y="195"/>
                </a:cubicBezTo>
                <a:cubicBezTo>
                  <a:pt x="1067" y="103"/>
                  <a:pt x="954" y="41"/>
                  <a:pt x="831" y="10"/>
                </a:cubicBezTo>
                <a:cubicBezTo>
                  <a:pt x="803" y="3"/>
                  <a:pt x="775" y="0"/>
                  <a:pt x="7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63"/>
          <p:cNvSpPr/>
          <p:nvPr/>
        </p:nvSpPr>
        <p:spPr>
          <a:xfrm>
            <a:off x="1438506" y="1977193"/>
            <a:ext cx="132448" cy="178837"/>
          </a:xfrm>
          <a:custGeom>
            <a:avLst/>
            <a:gdLst/>
            <a:ahLst/>
            <a:cxnLst/>
            <a:rect l="l" t="t" r="r" b="b"/>
            <a:pathLst>
              <a:path w="2513" h="3393" extrusionOk="0">
                <a:moveTo>
                  <a:pt x="1718" y="1"/>
                </a:moveTo>
                <a:cubicBezTo>
                  <a:pt x="1559" y="1"/>
                  <a:pt x="1400" y="11"/>
                  <a:pt x="1241" y="31"/>
                </a:cubicBezTo>
                <a:cubicBezTo>
                  <a:pt x="575" y="124"/>
                  <a:pt x="1" y="739"/>
                  <a:pt x="134" y="2010"/>
                </a:cubicBezTo>
                <a:cubicBezTo>
                  <a:pt x="246" y="2999"/>
                  <a:pt x="792" y="3392"/>
                  <a:pt x="1280" y="3392"/>
                </a:cubicBezTo>
                <a:cubicBezTo>
                  <a:pt x="1419" y="3392"/>
                  <a:pt x="1554" y="3361"/>
                  <a:pt x="1672" y="3302"/>
                </a:cubicBezTo>
                <a:cubicBezTo>
                  <a:pt x="2512" y="2891"/>
                  <a:pt x="2195" y="31"/>
                  <a:pt x="2195" y="31"/>
                </a:cubicBezTo>
                <a:cubicBezTo>
                  <a:pt x="2036" y="11"/>
                  <a:pt x="1877" y="1"/>
                  <a:pt x="1718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63"/>
          <p:cNvSpPr/>
          <p:nvPr/>
        </p:nvSpPr>
        <p:spPr>
          <a:xfrm>
            <a:off x="1414735" y="2049032"/>
            <a:ext cx="31939" cy="40585"/>
          </a:xfrm>
          <a:custGeom>
            <a:avLst/>
            <a:gdLst/>
            <a:ahLst/>
            <a:cxnLst/>
            <a:rect l="l" t="t" r="r" b="b"/>
            <a:pathLst>
              <a:path w="606" h="770" extrusionOk="0">
                <a:moveTo>
                  <a:pt x="381" y="1"/>
                </a:moveTo>
                <a:cubicBezTo>
                  <a:pt x="311" y="1"/>
                  <a:pt x="242" y="32"/>
                  <a:pt x="195" y="93"/>
                </a:cubicBezTo>
                <a:cubicBezTo>
                  <a:pt x="1" y="309"/>
                  <a:pt x="349" y="749"/>
                  <a:pt x="605" y="770"/>
                </a:cubicBezTo>
                <a:lnTo>
                  <a:pt x="575" y="93"/>
                </a:lnTo>
                <a:cubicBezTo>
                  <a:pt x="523" y="32"/>
                  <a:pt x="452" y="1"/>
                  <a:pt x="381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63"/>
          <p:cNvSpPr/>
          <p:nvPr/>
        </p:nvSpPr>
        <p:spPr>
          <a:xfrm>
            <a:off x="1429335" y="1931707"/>
            <a:ext cx="188631" cy="85597"/>
          </a:xfrm>
          <a:custGeom>
            <a:avLst/>
            <a:gdLst/>
            <a:ahLst/>
            <a:cxnLst/>
            <a:rect l="l" t="t" r="r" b="b"/>
            <a:pathLst>
              <a:path w="3579" h="1624" extrusionOk="0">
                <a:moveTo>
                  <a:pt x="2586" y="0"/>
                </a:moveTo>
                <a:cubicBezTo>
                  <a:pt x="2300" y="0"/>
                  <a:pt x="2031" y="133"/>
                  <a:pt x="1753" y="238"/>
                </a:cubicBezTo>
                <a:cubicBezTo>
                  <a:pt x="1446" y="351"/>
                  <a:pt x="1118" y="412"/>
                  <a:pt x="790" y="423"/>
                </a:cubicBezTo>
                <a:cubicBezTo>
                  <a:pt x="751" y="420"/>
                  <a:pt x="714" y="419"/>
                  <a:pt x="676" y="419"/>
                </a:cubicBezTo>
                <a:cubicBezTo>
                  <a:pt x="575" y="419"/>
                  <a:pt x="477" y="428"/>
                  <a:pt x="380" y="443"/>
                </a:cubicBezTo>
                <a:cubicBezTo>
                  <a:pt x="246" y="474"/>
                  <a:pt x="134" y="566"/>
                  <a:pt x="72" y="689"/>
                </a:cubicBezTo>
                <a:cubicBezTo>
                  <a:pt x="0" y="843"/>
                  <a:pt x="113" y="976"/>
                  <a:pt x="226" y="1069"/>
                </a:cubicBezTo>
                <a:cubicBezTo>
                  <a:pt x="369" y="1192"/>
                  <a:pt x="544" y="1274"/>
                  <a:pt x="739" y="1304"/>
                </a:cubicBezTo>
                <a:cubicBezTo>
                  <a:pt x="815" y="1315"/>
                  <a:pt x="892" y="1315"/>
                  <a:pt x="969" y="1315"/>
                </a:cubicBezTo>
                <a:cubicBezTo>
                  <a:pt x="1046" y="1315"/>
                  <a:pt x="1123" y="1315"/>
                  <a:pt x="1200" y="1325"/>
                </a:cubicBezTo>
                <a:cubicBezTo>
                  <a:pt x="1374" y="1366"/>
                  <a:pt x="1559" y="1417"/>
                  <a:pt x="1723" y="1489"/>
                </a:cubicBezTo>
                <a:cubicBezTo>
                  <a:pt x="1954" y="1581"/>
                  <a:pt x="2193" y="1624"/>
                  <a:pt x="2440" y="1624"/>
                </a:cubicBezTo>
                <a:cubicBezTo>
                  <a:pt x="2468" y="1624"/>
                  <a:pt x="2495" y="1623"/>
                  <a:pt x="2522" y="1622"/>
                </a:cubicBezTo>
                <a:cubicBezTo>
                  <a:pt x="2799" y="1602"/>
                  <a:pt x="3045" y="1458"/>
                  <a:pt x="3219" y="1243"/>
                </a:cubicBezTo>
                <a:cubicBezTo>
                  <a:pt x="3578" y="751"/>
                  <a:pt x="3250" y="54"/>
                  <a:pt x="2645" y="2"/>
                </a:cubicBezTo>
                <a:cubicBezTo>
                  <a:pt x="2625" y="1"/>
                  <a:pt x="2605" y="0"/>
                  <a:pt x="25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63"/>
          <p:cNvSpPr/>
          <p:nvPr/>
        </p:nvSpPr>
        <p:spPr>
          <a:xfrm>
            <a:off x="1422852" y="2174421"/>
            <a:ext cx="60031" cy="77269"/>
          </a:xfrm>
          <a:custGeom>
            <a:avLst/>
            <a:gdLst/>
            <a:ahLst/>
            <a:cxnLst/>
            <a:rect l="l" t="t" r="r" b="b"/>
            <a:pathLst>
              <a:path w="1139" h="1466" extrusionOk="0">
                <a:moveTo>
                  <a:pt x="195" y="0"/>
                </a:moveTo>
                <a:lnTo>
                  <a:pt x="0" y="205"/>
                </a:lnTo>
                <a:cubicBezTo>
                  <a:pt x="31" y="482"/>
                  <a:pt x="93" y="769"/>
                  <a:pt x="185" y="1036"/>
                </a:cubicBezTo>
                <a:cubicBezTo>
                  <a:pt x="299" y="1357"/>
                  <a:pt x="478" y="1466"/>
                  <a:pt x="650" y="1466"/>
                </a:cubicBezTo>
                <a:cubicBezTo>
                  <a:pt x="895" y="1466"/>
                  <a:pt x="1126" y="1246"/>
                  <a:pt x="1138" y="1107"/>
                </a:cubicBezTo>
                <a:cubicBezTo>
                  <a:pt x="380" y="615"/>
                  <a:pt x="195" y="0"/>
                  <a:pt x="1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63"/>
          <p:cNvSpPr/>
          <p:nvPr/>
        </p:nvSpPr>
        <p:spPr>
          <a:xfrm>
            <a:off x="1482832" y="2174949"/>
            <a:ext cx="47593" cy="74528"/>
          </a:xfrm>
          <a:custGeom>
            <a:avLst/>
            <a:gdLst/>
            <a:ahLst/>
            <a:cxnLst/>
            <a:rect l="l" t="t" r="r" b="b"/>
            <a:pathLst>
              <a:path w="903" h="1414" extrusionOk="0">
                <a:moveTo>
                  <a:pt x="595" y="1"/>
                </a:moveTo>
                <a:cubicBezTo>
                  <a:pt x="574" y="441"/>
                  <a:pt x="349" y="841"/>
                  <a:pt x="0" y="1097"/>
                </a:cubicBezTo>
                <a:cubicBezTo>
                  <a:pt x="23" y="1211"/>
                  <a:pt x="252" y="1413"/>
                  <a:pt x="444" y="1413"/>
                </a:cubicBezTo>
                <a:cubicBezTo>
                  <a:pt x="513" y="1413"/>
                  <a:pt x="577" y="1388"/>
                  <a:pt x="626" y="1323"/>
                </a:cubicBezTo>
                <a:cubicBezTo>
                  <a:pt x="902" y="964"/>
                  <a:pt x="769" y="185"/>
                  <a:pt x="769" y="185"/>
                </a:cubicBezTo>
                <a:lnTo>
                  <a:pt x="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63"/>
          <p:cNvSpPr/>
          <p:nvPr/>
        </p:nvSpPr>
        <p:spPr>
          <a:xfrm>
            <a:off x="1307741" y="2710975"/>
            <a:ext cx="101088" cy="133508"/>
          </a:xfrm>
          <a:custGeom>
            <a:avLst/>
            <a:gdLst/>
            <a:ahLst/>
            <a:cxnLst/>
            <a:rect l="l" t="t" r="r" b="b"/>
            <a:pathLst>
              <a:path w="1918" h="2533" extrusionOk="0">
                <a:moveTo>
                  <a:pt x="729" y="0"/>
                </a:moveTo>
                <a:lnTo>
                  <a:pt x="1" y="390"/>
                </a:lnTo>
                <a:lnTo>
                  <a:pt x="216" y="871"/>
                </a:lnTo>
                <a:cubicBezTo>
                  <a:pt x="431" y="1343"/>
                  <a:pt x="554" y="1404"/>
                  <a:pt x="688" y="1897"/>
                </a:cubicBezTo>
                <a:cubicBezTo>
                  <a:pt x="749" y="2184"/>
                  <a:pt x="954" y="2419"/>
                  <a:pt x="1231" y="2532"/>
                </a:cubicBezTo>
                <a:lnTo>
                  <a:pt x="1918" y="1589"/>
                </a:lnTo>
                <a:cubicBezTo>
                  <a:pt x="1815" y="1374"/>
                  <a:pt x="1682" y="1179"/>
                  <a:pt x="1508" y="1005"/>
                </a:cubicBezTo>
                <a:cubicBezTo>
                  <a:pt x="1272" y="820"/>
                  <a:pt x="729" y="0"/>
                  <a:pt x="729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63"/>
          <p:cNvSpPr/>
          <p:nvPr/>
        </p:nvSpPr>
        <p:spPr>
          <a:xfrm>
            <a:off x="1202381" y="2218695"/>
            <a:ext cx="166495" cy="559332"/>
          </a:xfrm>
          <a:custGeom>
            <a:avLst/>
            <a:gdLst/>
            <a:ahLst/>
            <a:cxnLst/>
            <a:rect l="l" t="t" r="r" b="b"/>
            <a:pathLst>
              <a:path w="3159" h="10612" extrusionOk="0">
                <a:moveTo>
                  <a:pt x="2184" y="1"/>
                </a:moveTo>
                <a:cubicBezTo>
                  <a:pt x="2184" y="1"/>
                  <a:pt x="1385" y="42"/>
                  <a:pt x="1016" y="1508"/>
                </a:cubicBezTo>
                <a:cubicBezTo>
                  <a:pt x="636" y="2964"/>
                  <a:pt x="175" y="5352"/>
                  <a:pt x="52" y="6377"/>
                </a:cubicBezTo>
                <a:cubicBezTo>
                  <a:pt x="1" y="6808"/>
                  <a:pt x="2297" y="10611"/>
                  <a:pt x="2297" y="10611"/>
                </a:cubicBezTo>
                <a:cubicBezTo>
                  <a:pt x="2297" y="10611"/>
                  <a:pt x="2758" y="10191"/>
                  <a:pt x="3158" y="9842"/>
                </a:cubicBezTo>
                <a:cubicBezTo>
                  <a:pt x="3158" y="9842"/>
                  <a:pt x="1887" y="7187"/>
                  <a:pt x="1887" y="6213"/>
                </a:cubicBezTo>
                <a:cubicBezTo>
                  <a:pt x="1887" y="6213"/>
                  <a:pt x="3035" y="3046"/>
                  <a:pt x="3066" y="2082"/>
                </a:cubicBezTo>
                <a:cubicBezTo>
                  <a:pt x="3107" y="1129"/>
                  <a:pt x="3117" y="93"/>
                  <a:pt x="21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63"/>
          <p:cNvSpPr/>
          <p:nvPr/>
        </p:nvSpPr>
        <p:spPr>
          <a:xfrm>
            <a:off x="1566213" y="2248211"/>
            <a:ext cx="326771" cy="360203"/>
          </a:xfrm>
          <a:custGeom>
            <a:avLst/>
            <a:gdLst/>
            <a:ahLst/>
            <a:cxnLst/>
            <a:rect l="l" t="t" r="r" b="b"/>
            <a:pathLst>
              <a:path w="6200" h="6834" extrusionOk="0">
                <a:moveTo>
                  <a:pt x="1369" y="1"/>
                </a:moveTo>
                <a:cubicBezTo>
                  <a:pt x="0" y="1"/>
                  <a:pt x="386" y="1632"/>
                  <a:pt x="520" y="1891"/>
                </a:cubicBezTo>
                <a:cubicBezTo>
                  <a:pt x="663" y="2178"/>
                  <a:pt x="2447" y="4679"/>
                  <a:pt x="3472" y="5971"/>
                </a:cubicBezTo>
                <a:cubicBezTo>
                  <a:pt x="3978" y="6608"/>
                  <a:pt x="4374" y="6834"/>
                  <a:pt x="4668" y="6834"/>
                </a:cubicBezTo>
                <a:cubicBezTo>
                  <a:pt x="4971" y="6834"/>
                  <a:pt x="5168" y="6595"/>
                  <a:pt x="5266" y="6320"/>
                </a:cubicBezTo>
                <a:cubicBezTo>
                  <a:pt x="5451" y="5787"/>
                  <a:pt x="6199" y="938"/>
                  <a:pt x="6199" y="938"/>
                </a:cubicBezTo>
                <a:cubicBezTo>
                  <a:pt x="6046" y="730"/>
                  <a:pt x="5806" y="602"/>
                  <a:pt x="5555" y="602"/>
                </a:cubicBezTo>
                <a:cubicBezTo>
                  <a:pt x="5520" y="602"/>
                  <a:pt x="5485" y="605"/>
                  <a:pt x="5451" y="610"/>
                </a:cubicBezTo>
                <a:lnTo>
                  <a:pt x="4046" y="4198"/>
                </a:lnTo>
                <a:lnTo>
                  <a:pt x="3472" y="3152"/>
                </a:lnTo>
                <a:cubicBezTo>
                  <a:pt x="2878" y="2106"/>
                  <a:pt x="1976" y="77"/>
                  <a:pt x="1678" y="25"/>
                </a:cubicBezTo>
                <a:cubicBezTo>
                  <a:pt x="1566" y="9"/>
                  <a:pt x="1463" y="1"/>
                  <a:pt x="1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63"/>
          <p:cNvSpPr/>
          <p:nvPr/>
        </p:nvSpPr>
        <p:spPr>
          <a:xfrm>
            <a:off x="1575226" y="3839688"/>
            <a:ext cx="217250" cy="65937"/>
          </a:xfrm>
          <a:custGeom>
            <a:avLst/>
            <a:gdLst/>
            <a:ahLst/>
            <a:cxnLst/>
            <a:rect l="l" t="t" r="r" b="b"/>
            <a:pathLst>
              <a:path w="4122" h="1251" extrusionOk="0">
                <a:moveTo>
                  <a:pt x="441" y="0"/>
                </a:moveTo>
                <a:cubicBezTo>
                  <a:pt x="0" y="595"/>
                  <a:pt x="349" y="1251"/>
                  <a:pt x="349" y="1251"/>
                </a:cubicBezTo>
                <a:lnTo>
                  <a:pt x="4121" y="1251"/>
                </a:lnTo>
                <a:cubicBezTo>
                  <a:pt x="3701" y="431"/>
                  <a:pt x="2553" y="820"/>
                  <a:pt x="2163" y="410"/>
                </a:cubicBezTo>
                <a:cubicBezTo>
                  <a:pt x="1774" y="0"/>
                  <a:pt x="1641" y="0"/>
                  <a:pt x="1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3"/>
          <p:cNvSpPr/>
          <p:nvPr/>
        </p:nvSpPr>
        <p:spPr>
          <a:xfrm>
            <a:off x="1209971" y="3827038"/>
            <a:ext cx="107044" cy="78587"/>
          </a:xfrm>
          <a:custGeom>
            <a:avLst/>
            <a:gdLst/>
            <a:ahLst/>
            <a:cxnLst/>
            <a:rect l="l" t="t" r="r" b="b"/>
            <a:pathLst>
              <a:path w="2031" h="1491" extrusionOk="0">
                <a:moveTo>
                  <a:pt x="1187" y="1"/>
                </a:moveTo>
                <a:cubicBezTo>
                  <a:pt x="828" y="1"/>
                  <a:pt x="472" y="110"/>
                  <a:pt x="441" y="240"/>
                </a:cubicBezTo>
                <a:cubicBezTo>
                  <a:pt x="339" y="661"/>
                  <a:pt x="0" y="1009"/>
                  <a:pt x="144" y="1491"/>
                </a:cubicBezTo>
                <a:lnTo>
                  <a:pt x="1969" y="1491"/>
                </a:lnTo>
                <a:cubicBezTo>
                  <a:pt x="2030" y="1122"/>
                  <a:pt x="2020" y="753"/>
                  <a:pt x="1948" y="384"/>
                </a:cubicBezTo>
                <a:cubicBezTo>
                  <a:pt x="1883" y="102"/>
                  <a:pt x="1533" y="1"/>
                  <a:pt x="118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3"/>
          <p:cNvSpPr/>
          <p:nvPr/>
        </p:nvSpPr>
        <p:spPr>
          <a:xfrm>
            <a:off x="1357443" y="2768215"/>
            <a:ext cx="69254" cy="91395"/>
          </a:xfrm>
          <a:custGeom>
            <a:avLst/>
            <a:gdLst/>
            <a:ahLst/>
            <a:cxnLst/>
            <a:rect l="l" t="t" r="r" b="b"/>
            <a:pathLst>
              <a:path w="1314" h="1734" extrusionOk="0">
                <a:moveTo>
                  <a:pt x="1067" y="1"/>
                </a:moveTo>
                <a:lnTo>
                  <a:pt x="1" y="1569"/>
                </a:lnTo>
                <a:lnTo>
                  <a:pt x="247" y="1733"/>
                </a:lnTo>
                <a:lnTo>
                  <a:pt x="1313" y="175"/>
                </a:lnTo>
                <a:lnTo>
                  <a:pt x="1067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>
            <a:off x="1365560" y="2706600"/>
            <a:ext cx="283711" cy="20609"/>
          </a:xfrm>
          <a:custGeom>
            <a:avLst/>
            <a:gdLst/>
            <a:ahLst/>
            <a:cxnLst/>
            <a:rect l="l" t="t" r="r" b="b"/>
            <a:pathLst>
              <a:path w="5383" h="391" extrusionOk="0">
                <a:moveTo>
                  <a:pt x="1" y="1"/>
                </a:moveTo>
                <a:lnTo>
                  <a:pt x="1" y="391"/>
                </a:lnTo>
                <a:lnTo>
                  <a:pt x="5383" y="391"/>
                </a:lnTo>
                <a:lnTo>
                  <a:pt x="5383" y="1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/>
          <p:cNvSpPr/>
          <p:nvPr/>
        </p:nvSpPr>
        <p:spPr>
          <a:xfrm>
            <a:off x="1506602" y="2857921"/>
            <a:ext cx="39476" cy="278875"/>
          </a:xfrm>
          <a:custGeom>
            <a:avLst/>
            <a:gdLst/>
            <a:ahLst/>
            <a:cxnLst/>
            <a:rect l="l" t="t" r="r" b="b"/>
            <a:pathLst>
              <a:path w="749" h="5291" extrusionOk="0">
                <a:moveTo>
                  <a:pt x="749" y="0"/>
                </a:moveTo>
                <a:lnTo>
                  <a:pt x="0" y="2799"/>
                </a:lnTo>
                <a:lnTo>
                  <a:pt x="257" y="5290"/>
                </a:lnTo>
                <a:lnTo>
                  <a:pt x="749" y="0"/>
                </a:lnTo>
                <a:close/>
              </a:path>
            </a:pathLst>
          </a:custGeom>
          <a:solidFill>
            <a:srgbClr val="003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/>
          <p:cNvSpPr/>
          <p:nvPr/>
        </p:nvSpPr>
        <p:spPr>
          <a:xfrm>
            <a:off x="1654655" y="2329484"/>
            <a:ext cx="26511" cy="144840"/>
          </a:xfrm>
          <a:custGeom>
            <a:avLst/>
            <a:gdLst/>
            <a:ahLst/>
            <a:cxnLst/>
            <a:rect l="l" t="t" r="r" b="b"/>
            <a:pathLst>
              <a:path w="503" h="2748" extrusionOk="0">
                <a:moveTo>
                  <a:pt x="31" y="0"/>
                </a:moveTo>
                <a:lnTo>
                  <a:pt x="0" y="2051"/>
                </a:lnTo>
                <a:lnTo>
                  <a:pt x="503" y="2748"/>
                </a:lnTo>
                <a:lnTo>
                  <a:pt x="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/>
          <p:cNvSpPr/>
          <p:nvPr/>
        </p:nvSpPr>
        <p:spPr>
          <a:xfrm>
            <a:off x="1339629" y="2366221"/>
            <a:ext cx="18447" cy="130293"/>
          </a:xfrm>
          <a:custGeom>
            <a:avLst/>
            <a:gdLst/>
            <a:ahLst/>
            <a:cxnLst/>
            <a:rect l="l" t="t" r="r" b="b"/>
            <a:pathLst>
              <a:path w="350" h="2472" extrusionOk="0">
                <a:moveTo>
                  <a:pt x="349" y="1"/>
                </a:moveTo>
                <a:lnTo>
                  <a:pt x="1" y="1262"/>
                </a:lnTo>
                <a:cubicBezTo>
                  <a:pt x="11" y="1395"/>
                  <a:pt x="226" y="2471"/>
                  <a:pt x="226" y="2471"/>
                </a:cubicBezTo>
                <a:lnTo>
                  <a:pt x="3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63"/>
          <p:cNvSpPr/>
          <p:nvPr/>
        </p:nvSpPr>
        <p:spPr>
          <a:xfrm>
            <a:off x="3929937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63"/>
          <p:cNvSpPr/>
          <p:nvPr/>
        </p:nvSpPr>
        <p:spPr>
          <a:xfrm>
            <a:off x="3598730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0" y="1"/>
                </a:moveTo>
                <a:lnTo>
                  <a:pt x="2491" y="10888"/>
                </a:lnTo>
                <a:cubicBezTo>
                  <a:pt x="2507" y="10990"/>
                  <a:pt x="2589" y="11041"/>
                  <a:pt x="2671" y="11041"/>
                </a:cubicBezTo>
                <a:cubicBezTo>
                  <a:pt x="2753" y="11041"/>
                  <a:pt x="2835" y="10990"/>
                  <a:pt x="2850" y="10888"/>
                </a:cubicBezTo>
                <a:lnTo>
                  <a:pt x="933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63"/>
          <p:cNvSpPr/>
          <p:nvPr/>
        </p:nvSpPr>
        <p:spPr>
          <a:xfrm>
            <a:off x="3256666" y="3322583"/>
            <a:ext cx="150262" cy="581996"/>
          </a:xfrm>
          <a:custGeom>
            <a:avLst/>
            <a:gdLst/>
            <a:ahLst/>
            <a:cxnLst/>
            <a:rect l="l" t="t" r="r" b="b"/>
            <a:pathLst>
              <a:path w="2851" h="11042" extrusionOk="0">
                <a:moveTo>
                  <a:pt x="1928" y="1"/>
                </a:moveTo>
                <a:lnTo>
                  <a:pt x="1" y="10888"/>
                </a:lnTo>
                <a:cubicBezTo>
                  <a:pt x="21" y="10990"/>
                  <a:pt x="103" y="11041"/>
                  <a:pt x="184" y="11041"/>
                </a:cubicBezTo>
                <a:cubicBezTo>
                  <a:pt x="265" y="11041"/>
                  <a:pt x="344" y="10990"/>
                  <a:pt x="360" y="10888"/>
                </a:cubicBezTo>
                <a:lnTo>
                  <a:pt x="28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63"/>
          <p:cNvSpPr/>
          <p:nvPr/>
        </p:nvSpPr>
        <p:spPr>
          <a:xfrm>
            <a:off x="3665720" y="2867619"/>
            <a:ext cx="493319" cy="440424"/>
          </a:xfrm>
          <a:custGeom>
            <a:avLst/>
            <a:gdLst/>
            <a:ahLst/>
            <a:cxnLst/>
            <a:rect l="l" t="t" r="r" b="b"/>
            <a:pathLst>
              <a:path w="9360" h="8356" extrusionOk="0">
                <a:moveTo>
                  <a:pt x="3383" y="1"/>
                </a:moveTo>
                <a:cubicBezTo>
                  <a:pt x="3066" y="1"/>
                  <a:pt x="2768" y="206"/>
                  <a:pt x="2655" y="514"/>
                </a:cubicBezTo>
                <a:lnTo>
                  <a:pt x="185" y="7310"/>
                </a:lnTo>
                <a:cubicBezTo>
                  <a:pt x="0" y="7823"/>
                  <a:pt x="369" y="8356"/>
                  <a:pt x="913" y="8356"/>
                </a:cubicBezTo>
                <a:lnTo>
                  <a:pt x="5977" y="8356"/>
                </a:lnTo>
                <a:cubicBezTo>
                  <a:pt x="6305" y="8356"/>
                  <a:pt x="6592" y="8151"/>
                  <a:pt x="6705" y="7843"/>
                </a:cubicBezTo>
                <a:lnTo>
                  <a:pt x="9175" y="1047"/>
                </a:lnTo>
                <a:cubicBezTo>
                  <a:pt x="9360" y="534"/>
                  <a:pt x="8991" y="1"/>
                  <a:pt x="84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63"/>
          <p:cNvSpPr/>
          <p:nvPr/>
        </p:nvSpPr>
        <p:spPr>
          <a:xfrm>
            <a:off x="3306420" y="3307983"/>
            <a:ext cx="714311" cy="28726"/>
          </a:xfrm>
          <a:custGeom>
            <a:avLst/>
            <a:gdLst/>
            <a:ahLst/>
            <a:cxnLst/>
            <a:rect l="l" t="t" r="r" b="b"/>
            <a:pathLst>
              <a:path w="13553" h="545" extrusionOk="0">
                <a:moveTo>
                  <a:pt x="277" y="1"/>
                </a:moveTo>
                <a:cubicBezTo>
                  <a:pt x="123" y="1"/>
                  <a:pt x="0" y="124"/>
                  <a:pt x="0" y="267"/>
                </a:cubicBezTo>
                <a:cubicBezTo>
                  <a:pt x="0" y="421"/>
                  <a:pt x="123" y="544"/>
                  <a:pt x="277" y="544"/>
                </a:cubicBezTo>
                <a:lnTo>
                  <a:pt x="13276" y="544"/>
                </a:lnTo>
                <a:cubicBezTo>
                  <a:pt x="13430" y="544"/>
                  <a:pt x="13553" y="421"/>
                  <a:pt x="13553" y="267"/>
                </a:cubicBezTo>
                <a:cubicBezTo>
                  <a:pt x="13553" y="124"/>
                  <a:pt x="13430" y="1"/>
                  <a:pt x="1327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63"/>
          <p:cNvSpPr/>
          <p:nvPr/>
        </p:nvSpPr>
        <p:spPr>
          <a:xfrm>
            <a:off x="3715422" y="3307983"/>
            <a:ext cx="305320" cy="28726"/>
          </a:xfrm>
          <a:custGeom>
            <a:avLst/>
            <a:gdLst/>
            <a:ahLst/>
            <a:cxnLst/>
            <a:rect l="l" t="t" r="r" b="b"/>
            <a:pathLst>
              <a:path w="5793" h="545" extrusionOk="0">
                <a:moveTo>
                  <a:pt x="277" y="1"/>
                </a:moveTo>
                <a:cubicBezTo>
                  <a:pt x="124" y="1"/>
                  <a:pt x="0" y="124"/>
                  <a:pt x="0" y="267"/>
                </a:cubicBezTo>
                <a:cubicBezTo>
                  <a:pt x="0" y="421"/>
                  <a:pt x="124" y="544"/>
                  <a:pt x="277" y="544"/>
                </a:cubicBezTo>
                <a:lnTo>
                  <a:pt x="5516" y="544"/>
                </a:lnTo>
                <a:cubicBezTo>
                  <a:pt x="5670" y="544"/>
                  <a:pt x="5793" y="421"/>
                  <a:pt x="5793" y="267"/>
                </a:cubicBezTo>
                <a:cubicBezTo>
                  <a:pt x="5793" y="124"/>
                  <a:pt x="5670" y="1"/>
                  <a:pt x="551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63"/>
          <p:cNvSpPr/>
          <p:nvPr/>
        </p:nvSpPr>
        <p:spPr>
          <a:xfrm>
            <a:off x="3566316" y="3322583"/>
            <a:ext cx="150209" cy="581996"/>
          </a:xfrm>
          <a:custGeom>
            <a:avLst/>
            <a:gdLst/>
            <a:ahLst/>
            <a:cxnLst/>
            <a:rect l="l" t="t" r="r" b="b"/>
            <a:pathLst>
              <a:path w="2850" h="11042" extrusionOk="0">
                <a:moveTo>
                  <a:pt x="1927" y="1"/>
                </a:moveTo>
                <a:lnTo>
                  <a:pt x="0" y="10888"/>
                </a:lnTo>
                <a:cubicBezTo>
                  <a:pt x="15" y="10990"/>
                  <a:pt x="97" y="11041"/>
                  <a:pt x="181" y="11041"/>
                </a:cubicBezTo>
                <a:cubicBezTo>
                  <a:pt x="264" y="11041"/>
                  <a:pt x="349" y="10990"/>
                  <a:pt x="369" y="10888"/>
                </a:cubicBezTo>
                <a:lnTo>
                  <a:pt x="285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63"/>
          <p:cNvSpPr/>
          <p:nvPr/>
        </p:nvSpPr>
        <p:spPr>
          <a:xfrm>
            <a:off x="3714315" y="2467049"/>
            <a:ext cx="301051" cy="312766"/>
          </a:xfrm>
          <a:custGeom>
            <a:avLst/>
            <a:gdLst/>
            <a:ahLst/>
            <a:cxnLst/>
            <a:rect l="l" t="t" r="r" b="b"/>
            <a:pathLst>
              <a:path w="5712" h="5934" extrusionOk="0">
                <a:moveTo>
                  <a:pt x="2819" y="0"/>
                </a:moveTo>
                <a:cubicBezTo>
                  <a:pt x="2414" y="0"/>
                  <a:pt x="2050" y="175"/>
                  <a:pt x="1703" y="599"/>
                </a:cubicBezTo>
                <a:cubicBezTo>
                  <a:pt x="1252" y="630"/>
                  <a:pt x="903" y="999"/>
                  <a:pt x="893" y="1440"/>
                </a:cubicBezTo>
                <a:cubicBezTo>
                  <a:pt x="831" y="2250"/>
                  <a:pt x="975" y="2670"/>
                  <a:pt x="626" y="3480"/>
                </a:cubicBezTo>
                <a:cubicBezTo>
                  <a:pt x="278" y="4290"/>
                  <a:pt x="1" y="5387"/>
                  <a:pt x="1457" y="5479"/>
                </a:cubicBezTo>
                <a:cubicBezTo>
                  <a:pt x="2912" y="5581"/>
                  <a:pt x="3363" y="5520"/>
                  <a:pt x="3815" y="5868"/>
                </a:cubicBezTo>
                <a:cubicBezTo>
                  <a:pt x="3872" y="5913"/>
                  <a:pt x="3948" y="5933"/>
                  <a:pt x="4036" y="5933"/>
                </a:cubicBezTo>
                <a:cubicBezTo>
                  <a:pt x="4619" y="5933"/>
                  <a:pt x="5712" y="5029"/>
                  <a:pt x="5239" y="4218"/>
                </a:cubicBezTo>
                <a:cubicBezTo>
                  <a:pt x="4696" y="3285"/>
                  <a:pt x="4481" y="2752"/>
                  <a:pt x="4706" y="2024"/>
                </a:cubicBezTo>
                <a:cubicBezTo>
                  <a:pt x="4932" y="1307"/>
                  <a:pt x="4460" y="517"/>
                  <a:pt x="3589" y="169"/>
                </a:cubicBezTo>
                <a:cubicBezTo>
                  <a:pt x="3314" y="62"/>
                  <a:pt x="3059" y="0"/>
                  <a:pt x="28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63"/>
          <p:cNvSpPr/>
          <p:nvPr/>
        </p:nvSpPr>
        <p:spPr>
          <a:xfrm>
            <a:off x="3518195" y="2719514"/>
            <a:ext cx="276701" cy="310816"/>
          </a:xfrm>
          <a:custGeom>
            <a:avLst/>
            <a:gdLst/>
            <a:ahLst/>
            <a:cxnLst/>
            <a:rect l="l" t="t" r="r" b="b"/>
            <a:pathLst>
              <a:path w="5250" h="5897" extrusionOk="0">
                <a:moveTo>
                  <a:pt x="4652" y="0"/>
                </a:moveTo>
                <a:cubicBezTo>
                  <a:pt x="4598" y="0"/>
                  <a:pt x="4538" y="13"/>
                  <a:pt x="4470" y="43"/>
                </a:cubicBezTo>
                <a:cubicBezTo>
                  <a:pt x="4009" y="248"/>
                  <a:pt x="3794" y="1263"/>
                  <a:pt x="3660" y="1653"/>
                </a:cubicBezTo>
                <a:cubicBezTo>
                  <a:pt x="3291" y="2790"/>
                  <a:pt x="2922" y="4605"/>
                  <a:pt x="2922" y="4605"/>
                </a:cubicBezTo>
                <a:lnTo>
                  <a:pt x="1" y="4953"/>
                </a:lnTo>
                <a:lnTo>
                  <a:pt x="1" y="5897"/>
                </a:lnTo>
                <a:cubicBezTo>
                  <a:pt x="1" y="5897"/>
                  <a:pt x="3322" y="5897"/>
                  <a:pt x="3609" y="5681"/>
                </a:cubicBezTo>
                <a:cubicBezTo>
                  <a:pt x="4081" y="5333"/>
                  <a:pt x="4245" y="4728"/>
                  <a:pt x="4747" y="2903"/>
                </a:cubicBezTo>
                <a:cubicBezTo>
                  <a:pt x="5249" y="1078"/>
                  <a:pt x="5044" y="433"/>
                  <a:pt x="5044" y="433"/>
                </a:cubicBezTo>
                <a:cubicBezTo>
                  <a:pt x="5044" y="433"/>
                  <a:pt x="4962" y="0"/>
                  <a:pt x="465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63"/>
          <p:cNvSpPr/>
          <p:nvPr/>
        </p:nvSpPr>
        <p:spPr>
          <a:xfrm>
            <a:off x="3708939" y="2705441"/>
            <a:ext cx="304793" cy="389719"/>
          </a:xfrm>
          <a:custGeom>
            <a:avLst/>
            <a:gdLst/>
            <a:ahLst/>
            <a:cxnLst/>
            <a:rect l="l" t="t" r="r" b="b"/>
            <a:pathLst>
              <a:path w="5783" h="7394" extrusionOk="0">
                <a:moveTo>
                  <a:pt x="2570" y="0"/>
                </a:moveTo>
                <a:cubicBezTo>
                  <a:pt x="2141" y="0"/>
                  <a:pt x="1063" y="33"/>
                  <a:pt x="810" y="351"/>
                </a:cubicBezTo>
                <a:cubicBezTo>
                  <a:pt x="482" y="741"/>
                  <a:pt x="226" y="2176"/>
                  <a:pt x="52" y="2832"/>
                </a:cubicBezTo>
                <a:cubicBezTo>
                  <a:pt x="11" y="2945"/>
                  <a:pt x="0" y="3068"/>
                  <a:pt x="0" y="3201"/>
                </a:cubicBezTo>
                <a:cubicBezTo>
                  <a:pt x="0" y="3693"/>
                  <a:pt x="267" y="4144"/>
                  <a:pt x="575" y="4626"/>
                </a:cubicBezTo>
                <a:cubicBezTo>
                  <a:pt x="636" y="4739"/>
                  <a:pt x="687" y="4872"/>
                  <a:pt x="708" y="5005"/>
                </a:cubicBezTo>
                <a:cubicBezTo>
                  <a:pt x="903" y="5846"/>
                  <a:pt x="780" y="7394"/>
                  <a:pt x="780" y="7394"/>
                </a:cubicBezTo>
                <a:lnTo>
                  <a:pt x="4655" y="7394"/>
                </a:lnTo>
                <a:cubicBezTo>
                  <a:pt x="4655" y="7394"/>
                  <a:pt x="5034" y="4862"/>
                  <a:pt x="5167" y="3826"/>
                </a:cubicBezTo>
                <a:cubicBezTo>
                  <a:pt x="5270" y="3047"/>
                  <a:pt x="5782" y="1714"/>
                  <a:pt x="5741" y="915"/>
                </a:cubicBezTo>
                <a:cubicBezTo>
                  <a:pt x="5731" y="669"/>
                  <a:pt x="5659" y="454"/>
                  <a:pt x="5495" y="361"/>
                </a:cubicBezTo>
                <a:cubicBezTo>
                  <a:pt x="4860" y="2"/>
                  <a:pt x="2748" y="2"/>
                  <a:pt x="2748" y="2"/>
                </a:cubicBezTo>
                <a:cubicBezTo>
                  <a:pt x="2748" y="2"/>
                  <a:pt x="2680" y="0"/>
                  <a:pt x="25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63"/>
          <p:cNvSpPr/>
          <p:nvPr/>
        </p:nvSpPr>
        <p:spPr>
          <a:xfrm>
            <a:off x="3708939" y="2874102"/>
            <a:ext cx="239386" cy="95190"/>
          </a:xfrm>
          <a:custGeom>
            <a:avLst/>
            <a:gdLst/>
            <a:ahLst/>
            <a:cxnLst/>
            <a:rect l="l" t="t" r="r" b="b"/>
            <a:pathLst>
              <a:path w="4542" h="1806" extrusionOk="0">
                <a:moveTo>
                  <a:pt x="0" y="1"/>
                </a:moveTo>
                <a:cubicBezTo>
                  <a:pt x="0" y="493"/>
                  <a:pt x="277" y="944"/>
                  <a:pt x="575" y="1426"/>
                </a:cubicBezTo>
                <a:cubicBezTo>
                  <a:pt x="636" y="1539"/>
                  <a:pt x="687" y="1672"/>
                  <a:pt x="708" y="1805"/>
                </a:cubicBezTo>
                <a:cubicBezTo>
                  <a:pt x="1589" y="1200"/>
                  <a:pt x="4541" y="965"/>
                  <a:pt x="4542" y="965"/>
                </a:cubicBezTo>
                <a:lnTo>
                  <a:pt x="4542" y="965"/>
                </a:lnTo>
                <a:cubicBezTo>
                  <a:pt x="4542" y="965"/>
                  <a:pt x="4305" y="978"/>
                  <a:pt x="3543" y="978"/>
                </a:cubicBezTo>
                <a:cubicBezTo>
                  <a:pt x="3161" y="978"/>
                  <a:pt x="2649" y="975"/>
                  <a:pt x="1969" y="965"/>
                </a:cubicBezTo>
                <a:cubicBezTo>
                  <a:pt x="698" y="944"/>
                  <a:pt x="195" y="401"/>
                  <a:pt x="0" y="1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63"/>
          <p:cNvSpPr/>
          <p:nvPr/>
        </p:nvSpPr>
        <p:spPr>
          <a:xfrm>
            <a:off x="3954235" y="2754195"/>
            <a:ext cx="59504" cy="340965"/>
          </a:xfrm>
          <a:custGeom>
            <a:avLst/>
            <a:gdLst/>
            <a:ahLst/>
            <a:cxnLst/>
            <a:rect l="l" t="t" r="r" b="b"/>
            <a:pathLst>
              <a:path w="1129" h="6469" extrusionOk="0">
                <a:moveTo>
                  <a:pt x="1087" y="0"/>
                </a:moveTo>
                <a:lnTo>
                  <a:pt x="185" y="492"/>
                </a:lnTo>
                <a:lnTo>
                  <a:pt x="1" y="6469"/>
                </a:lnTo>
                <a:cubicBezTo>
                  <a:pt x="1" y="6469"/>
                  <a:pt x="380" y="3937"/>
                  <a:pt x="513" y="2901"/>
                </a:cubicBezTo>
                <a:cubicBezTo>
                  <a:pt x="616" y="2122"/>
                  <a:pt x="1128" y="789"/>
                  <a:pt x="1087" y="0"/>
                </a:cubicBezTo>
                <a:close/>
              </a:path>
            </a:pathLst>
          </a:custGeom>
          <a:solidFill>
            <a:srgbClr val="FF7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63"/>
          <p:cNvSpPr/>
          <p:nvPr/>
        </p:nvSpPr>
        <p:spPr>
          <a:xfrm>
            <a:off x="3673837" y="2980991"/>
            <a:ext cx="229109" cy="49334"/>
          </a:xfrm>
          <a:custGeom>
            <a:avLst/>
            <a:gdLst/>
            <a:ahLst/>
            <a:cxnLst/>
            <a:rect l="l" t="t" r="r" b="b"/>
            <a:pathLst>
              <a:path w="4347" h="936" extrusionOk="0">
                <a:moveTo>
                  <a:pt x="998" y="0"/>
                </a:moveTo>
                <a:cubicBezTo>
                  <a:pt x="530" y="0"/>
                  <a:pt x="118" y="473"/>
                  <a:pt x="0" y="936"/>
                </a:cubicBezTo>
                <a:lnTo>
                  <a:pt x="4275" y="936"/>
                </a:lnTo>
                <a:lnTo>
                  <a:pt x="4347" y="115"/>
                </a:lnTo>
                <a:lnTo>
                  <a:pt x="4347" y="115"/>
                </a:lnTo>
                <a:cubicBezTo>
                  <a:pt x="4346" y="116"/>
                  <a:pt x="2501" y="187"/>
                  <a:pt x="1917" y="218"/>
                </a:cubicBezTo>
                <a:cubicBezTo>
                  <a:pt x="1640" y="115"/>
                  <a:pt x="1353" y="44"/>
                  <a:pt x="1056" y="3"/>
                </a:cubicBezTo>
                <a:cubicBezTo>
                  <a:pt x="1037" y="1"/>
                  <a:pt x="1017" y="0"/>
                  <a:pt x="998" y="0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63"/>
          <p:cNvSpPr/>
          <p:nvPr/>
        </p:nvSpPr>
        <p:spPr>
          <a:xfrm>
            <a:off x="3895889" y="2734640"/>
            <a:ext cx="203230" cy="301118"/>
          </a:xfrm>
          <a:custGeom>
            <a:avLst/>
            <a:gdLst/>
            <a:ahLst/>
            <a:cxnLst/>
            <a:rect l="l" t="t" r="r" b="b"/>
            <a:pathLst>
              <a:path w="3856" h="5713" extrusionOk="0">
                <a:moveTo>
                  <a:pt x="2008" y="0"/>
                </a:moveTo>
                <a:cubicBezTo>
                  <a:pt x="1907" y="0"/>
                  <a:pt x="1728" y="25"/>
                  <a:pt x="1456" y="146"/>
                </a:cubicBezTo>
                <a:cubicBezTo>
                  <a:pt x="995" y="340"/>
                  <a:pt x="1097" y="1499"/>
                  <a:pt x="1231" y="1868"/>
                </a:cubicBezTo>
                <a:cubicBezTo>
                  <a:pt x="1364" y="2247"/>
                  <a:pt x="2184" y="4318"/>
                  <a:pt x="2184" y="4318"/>
                </a:cubicBezTo>
                <a:lnTo>
                  <a:pt x="0" y="4677"/>
                </a:lnTo>
                <a:lnTo>
                  <a:pt x="72" y="5681"/>
                </a:lnTo>
                <a:cubicBezTo>
                  <a:pt x="72" y="5681"/>
                  <a:pt x="650" y="5712"/>
                  <a:pt x="1328" y="5712"/>
                </a:cubicBezTo>
                <a:cubicBezTo>
                  <a:pt x="2165" y="5712"/>
                  <a:pt x="3155" y="5665"/>
                  <a:pt x="3404" y="5456"/>
                </a:cubicBezTo>
                <a:cubicBezTo>
                  <a:pt x="3855" y="5087"/>
                  <a:pt x="3363" y="3723"/>
                  <a:pt x="3014" y="2370"/>
                </a:cubicBezTo>
                <a:cubicBezTo>
                  <a:pt x="2789" y="1560"/>
                  <a:pt x="2492" y="761"/>
                  <a:pt x="2112" y="12"/>
                </a:cubicBezTo>
                <a:cubicBezTo>
                  <a:pt x="2112" y="12"/>
                  <a:pt x="2079" y="0"/>
                  <a:pt x="20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63"/>
          <p:cNvSpPr/>
          <p:nvPr/>
        </p:nvSpPr>
        <p:spPr>
          <a:xfrm>
            <a:off x="3411201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8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63"/>
          <p:cNvSpPr/>
          <p:nvPr/>
        </p:nvSpPr>
        <p:spPr>
          <a:xfrm>
            <a:off x="3311269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36" y="1067"/>
                </a:cubicBezTo>
                <a:lnTo>
                  <a:pt x="1210" y="1067"/>
                </a:lnTo>
                <a:cubicBezTo>
                  <a:pt x="1340" y="1067"/>
                  <a:pt x="1463" y="1067"/>
                  <a:pt x="1578" y="1067"/>
                </a:cubicBezTo>
                <a:cubicBezTo>
                  <a:pt x="2330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63"/>
          <p:cNvSpPr/>
          <p:nvPr/>
        </p:nvSpPr>
        <p:spPr>
          <a:xfrm>
            <a:off x="328802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776" y="1"/>
                </a:moveTo>
                <a:cubicBezTo>
                  <a:pt x="8776" y="1"/>
                  <a:pt x="2963" y="1498"/>
                  <a:pt x="1436" y="2225"/>
                </a:cubicBezTo>
                <a:cubicBezTo>
                  <a:pt x="1" y="2912"/>
                  <a:pt x="749" y="4214"/>
                  <a:pt x="1251" y="7525"/>
                </a:cubicBezTo>
                <a:cubicBezTo>
                  <a:pt x="1579" y="9658"/>
                  <a:pt x="2348" y="14056"/>
                  <a:pt x="2348" y="14056"/>
                </a:cubicBezTo>
                <a:lnTo>
                  <a:pt x="3220" y="14056"/>
                </a:lnTo>
                <a:cubicBezTo>
                  <a:pt x="3363" y="9822"/>
                  <a:pt x="3845" y="6685"/>
                  <a:pt x="3281" y="4839"/>
                </a:cubicBezTo>
                <a:cubicBezTo>
                  <a:pt x="3035" y="4060"/>
                  <a:pt x="3230" y="4050"/>
                  <a:pt x="3640" y="4040"/>
                </a:cubicBezTo>
                <a:cubicBezTo>
                  <a:pt x="3814" y="4033"/>
                  <a:pt x="4283" y="4031"/>
                  <a:pt x="4906" y="4031"/>
                </a:cubicBezTo>
                <a:cubicBezTo>
                  <a:pt x="6150" y="4031"/>
                  <a:pt x="8007" y="4040"/>
                  <a:pt x="9340" y="4040"/>
                </a:cubicBezTo>
                <a:cubicBezTo>
                  <a:pt x="10795" y="4040"/>
                  <a:pt x="11421" y="3322"/>
                  <a:pt x="11523" y="2594"/>
                </a:cubicBezTo>
                <a:cubicBezTo>
                  <a:pt x="11677" y="1477"/>
                  <a:pt x="10898" y="339"/>
                  <a:pt x="109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63"/>
          <p:cNvSpPr/>
          <p:nvPr/>
        </p:nvSpPr>
        <p:spPr>
          <a:xfrm>
            <a:off x="3510078" y="3793728"/>
            <a:ext cx="42744" cy="55712"/>
          </a:xfrm>
          <a:custGeom>
            <a:avLst/>
            <a:gdLst/>
            <a:ahLst/>
            <a:cxnLst/>
            <a:rect l="l" t="t" r="r" b="b"/>
            <a:pathLst>
              <a:path w="811" h="1057" extrusionOk="0">
                <a:moveTo>
                  <a:pt x="811" y="1"/>
                </a:moveTo>
                <a:lnTo>
                  <a:pt x="1" y="83"/>
                </a:lnTo>
                <a:lnTo>
                  <a:pt x="93" y="1057"/>
                </a:lnTo>
                <a:lnTo>
                  <a:pt x="749" y="1057"/>
                </a:lnTo>
                <a:lnTo>
                  <a:pt x="811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63"/>
          <p:cNvSpPr/>
          <p:nvPr/>
        </p:nvSpPr>
        <p:spPr>
          <a:xfrm>
            <a:off x="3410147" y="3849386"/>
            <a:ext cx="152423" cy="56292"/>
          </a:xfrm>
          <a:custGeom>
            <a:avLst/>
            <a:gdLst/>
            <a:ahLst/>
            <a:cxnLst/>
            <a:rect l="l" t="t" r="r" b="b"/>
            <a:pathLst>
              <a:path w="2892" h="1068" extrusionOk="0">
                <a:moveTo>
                  <a:pt x="1979" y="1"/>
                </a:moveTo>
                <a:cubicBezTo>
                  <a:pt x="1466" y="257"/>
                  <a:pt x="933" y="462"/>
                  <a:pt x="380" y="616"/>
                </a:cubicBezTo>
                <a:cubicBezTo>
                  <a:pt x="287" y="647"/>
                  <a:pt x="205" y="688"/>
                  <a:pt x="123" y="749"/>
                </a:cubicBezTo>
                <a:cubicBezTo>
                  <a:pt x="0" y="862"/>
                  <a:pt x="72" y="1067"/>
                  <a:pt x="246" y="1067"/>
                </a:cubicBezTo>
                <a:lnTo>
                  <a:pt x="1210" y="1067"/>
                </a:lnTo>
                <a:cubicBezTo>
                  <a:pt x="1341" y="1067"/>
                  <a:pt x="1465" y="1067"/>
                  <a:pt x="1582" y="1067"/>
                </a:cubicBezTo>
                <a:cubicBezTo>
                  <a:pt x="2338" y="1067"/>
                  <a:pt x="2774" y="1052"/>
                  <a:pt x="2809" y="821"/>
                </a:cubicBezTo>
                <a:cubicBezTo>
                  <a:pt x="2891" y="257"/>
                  <a:pt x="2645" y="1"/>
                  <a:pt x="26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63"/>
          <p:cNvSpPr/>
          <p:nvPr/>
        </p:nvSpPr>
        <p:spPr>
          <a:xfrm>
            <a:off x="3379366" y="3095101"/>
            <a:ext cx="615436" cy="740857"/>
          </a:xfrm>
          <a:custGeom>
            <a:avLst/>
            <a:gdLst/>
            <a:ahLst/>
            <a:cxnLst/>
            <a:rect l="l" t="t" r="r" b="b"/>
            <a:pathLst>
              <a:path w="11677" h="14056" extrusionOk="0">
                <a:moveTo>
                  <a:pt x="8345" y="1"/>
                </a:moveTo>
                <a:cubicBezTo>
                  <a:pt x="8345" y="1"/>
                  <a:pt x="2963" y="1498"/>
                  <a:pt x="1446" y="2225"/>
                </a:cubicBezTo>
                <a:cubicBezTo>
                  <a:pt x="0" y="2912"/>
                  <a:pt x="759" y="4214"/>
                  <a:pt x="1251" y="7525"/>
                </a:cubicBezTo>
                <a:cubicBezTo>
                  <a:pt x="1579" y="9658"/>
                  <a:pt x="2440" y="14056"/>
                  <a:pt x="2440" y="14056"/>
                </a:cubicBezTo>
                <a:lnTo>
                  <a:pt x="3311" y="14056"/>
                </a:lnTo>
                <a:cubicBezTo>
                  <a:pt x="3598" y="9852"/>
                  <a:pt x="3855" y="6685"/>
                  <a:pt x="3281" y="4839"/>
                </a:cubicBezTo>
                <a:cubicBezTo>
                  <a:pt x="3034" y="4060"/>
                  <a:pt x="3240" y="4040"/>
                  <a:pt x="3650" y="4040"/>
                </a:cubicBezTo>
                <a:lnTo>
                  <a:pt x="9339" y="4040"/>
                </a:lnTo>
                <a:cubicBezTo>
                  <a:pt x="10795" y="4040"/>
                  <a:pt x="11420" y="3322"/>
                  <a:pt x="11523" y="2594"/>
                </a:cubicBezTo>
                <a:cubicBezTo>
                  <a:pt x="11677" y="1477"/>
                  <a:pt x="10908" y="339"/>
                  <a:pt x="1090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63"/>
          <p:cNvSpPr/>
          <p:nvPr/>
        </p:nvSpPr>
        <p:spPr>
          <a:xfrm>
            <a:off x="3797539" y="2705388"/>
            <a:ext cx="115160" cy="71524"/>
          </a:xfrm>
          <a:custGeom>
            <a:avLst/>
            <a:gdLst/>
            <a:ahLst/>
            <a:cxnLst/>
            <a:rect l="l" t="t" r="r" b="b"/>
            <a:pathLst>
              <a:path w="2185" h="1357" extrusionOk="0">
                <a:moveTo>
                  <a:pt x="1094" y="1"/>
                </a:moveTo>
                <a:cubicBezTo>
                  <a:pt x="731" y="1"/>
                  <a:pt x="370" y="19"/>
                  <a:pt x="11" y="55"/>
                </a:cubicBezTo>
                <a:cubicBezTo>
                  <a:pt x="11" y="55"/>
                  <a:pt x="1" y="875"/>
                  <a:pt x="565" y="1357"/>
                </a:cubicBezTo>
                <a:cubicBezTo>
                  <a:pt x="565" y="1357"/>
                  <a:pt x="1754" y="793"/>
                  <a:pt x="2184" y="55"/>
                </a:cubicBezTo>
                <a:cubicBezTo>
                  <a:pt x="1820" y="19"/>
                  <a:pt x="1456" y="1"/>
                  <a:pt x="1094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63"/>
          <p:cNvSpPr/>
          <p:nvPr/>
        </p:nvSpPr>
        <p:spPr>
          <a:xfrm>
            <a:off x="3811031" y="2634761"/>
            <a:ext cx="89230" cy="86493"/>
          </a:xfrm>
          <a:custGeom>
            <a:avLst/>
            <a:gdLst/>
            <a:ahLst/>
            <a:cxnLst/>
            <a:rect l="l" t="t" r="r" b="b"/>
            <a:pathLst>
              <a:path w="1693" h="1641" extrusionOk="0">
                <a:moveTo>
                  <a:pt x="329" y="1"/>
                </a:moveTo>
                <a:cubicBezTo>
                  <a:pt x="329" y="1"/>
                  <a:pt x="288" y="646"/>
                  <a:pt x="288" y="995"/>
                </a:cubicBezTo>
                <a:cubicBezTo>
                  <a:pt x="309" y="1179"/>
                  <a:pt x="175" y="1343"/>
                  <a:pt x="1" y="1364"/>
                </a:cubicBezTo>
                <a:cubicBezTo>
                  <a:pt x="84" y="1583"/>
                  <a:pt x="467" y="1640"/>
                  <a:pt x="849" y="1640"/>
                </a:cubicBezTo>
                <a:cubicBezTo>
                  <a:pt x="1272" y="1640"/>
                  <a:pt x="1692" y="1569"/>
                  <a:pt x="1692" y="1569"/>
                </a:cubicBezTo>
                <a:lnTo>
                  <a:pt x="1518" y="1374"/>
                </a:lnTo>
                <a:cubicBezTo>
                  <a:pt x="1334" y="1169"/>
                  <a:pt x="1426" y="93"/>
                  <a:pt x="1426" y="93"/>
                </a:cubicBezTo>
                <a:lnTo>
                  <a:pt x="329" y="1"/>
                </a:ln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63"/>
          <p:cNvSpPr/>
          <p:nvPr/>
        </p:nvSpPr>
        <p:spPr>
          <a:xfrm>
            <a:off x="3826211" y="2639610"/>
            <a:ext cx="59978" cy="41481"/>
          </a:xfrm>
          <a:custGeom>
            <a:avLst/>
            <a:gdLst/>
            <a:ahLst/>
            <a:cxnLst/>
            <a:rect l="l" t="t" r="r" b="b"/>
            <a:pathLst>
              <a:path w="1138" h="787" extrusionOk="0">
                <a:moveTo>
                  <a:pt x="1138" y="1"/>
                </a:moveTo>
                <a:lnTo>
                  <a:pt x="0" y="247"/>
                </a:lnTo>
                <a:lnTo>
                  <a:pt x="0" y="770"/>
                </a:lnTo>
                <a:cubicBezTo>
                  <a:pt x="0" y="770"/>
                  <a:pt x="116" y="786"/>
                  <a:pt x="281" y="786"/>
                </a:cubicBezTo>
                <a:cubicBezTo>
                  <a:pt x="528" y="786"/>
                  <a:pt x="884" y="749"/>
                  <a:pt x="1117" y="565"/>
                </a:cubicBezTo>
                <a:lnTo>
                  <a:pt x="1138" y="1"/>
                </a:lnTo>
                <a:close/>
              </a:path>
            </a:pathLst>
          </a:custGeom>
          <a:solidFill>
            <a:srgbClr val="FFAA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63"/>
          <p:cNvSpPr/>
          <p:nvPr/>
        </p:nvSpPr>
        <p:spPr>
          <a:xfrm>
            <a:off x="3741354" y="2497935"/>
            <a:ext cx="181516" cy="179574"/>
          </a:xfrm>
          <a:custGeom>
            <a:avLst/>
            <a:gdLst/>
            <a:ahLst/>
            <a:cxnLst/>
            <a:rect l="l" t="t" r="r" b="b"/>
            <a:pathLst>
              <a:path w="3444" h="3407" extrusionOk="0">
                <a:moveTo>
                  <a:pt x="1732" y="1"/>
                </a:moveTo>
                <a:cubicBezTo>
                  <a:pt x="1341" y="1"/>
                  <a:pt x="1076" y="169"/>
                  <a:pt x="974" y="403"/>
                </a:cubicBezTo>
                <a:cubicBezTo>
                  <a:pt x="974" y="403"/>
                  <a:pt x="1" y="3068"/>
                  <a:pt x="1364" y="3365"/>
                </a:cubicBezTo>
                <a:cubicBezTo>
                  <a:pt x="1494" y="3394"/>
                  <a:pt x="1614" y="3406"/>
                  <a:pt x="1724" y="3406"/>
                </a:cubicBezTo>
                <a:cubicBezTo>
                  <a:pt x="2779" y="3406"/>
                  <a:pt x="3014" y="2248"/>
                  <a:pt x="3014" y="2248"/>
                </a:cubicBezTo>
                <a:cubicBezTo>
                  <a:pt x="3014" y="2248"/>
                  <a:pt x="3363" y="2166"/>
                  <a:pt x="3414" y="1858"/>
                </a:cubicBezTo>
                <a:cubicBezTo>
                  <a:pt x="3443" y="1689"/>
                  <a:pt x="3323" y="1653"/>
                  <a:pt x="3214" y="1653"/>
                </a:cubicBezTo>
                <a:cubicBezTo>
                  <a:pt x="3132" y="1653"/>
                  <a:pt x="3055" y="1674"/>
                  <a:pt x="3055" y="1674"/>
                </a:cubicBezTo>
                <a:cubicBezTo>
                  <a:pt x="3055" y="1674"/>
                  <a:pt x="3425" y="587"/>
                  <a:pt x="2594" y="218"/>
                </a:cubicBezTo>
                <a:cubicBezTo>
                  <a:pt x="2265" y="65"/>
                  <a:pt x="1974" y="1"/>
                  <a:pt x="1732" y="1"/>
                </a:cubicBezTo>
                <a:close/>
              </a:path>
            </a:pathLst>
          </a:custGeom>
          <a:solidFill>
            <a:srgbClr val="FFC2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63"/>
          <p:cNvSpPr/>
          <p:nvPr/>
        </p:nvSpPr>
        <p:spPr>
          <a:xfrm>
            <a:off x="3799700" y="2482228"/>
            <a:ext cx="125438" cy="103939"/>
          </a:xfrm>
          <a:custGeom>
            <a:avLst/>
            <a:gdLst/>
            <a:ahLst/>
            <a:cxnLst/>
            <a:rect l="l" t="t" r="r" b="b"/>
            <a:pathLst>
              <a:path w="2380" h="1972" extrusionOk="0">
                <a:moveTo>
                  <a:pt x="912" y="0"/>
                </a:moveTo>
                <a:cubicBezTo>
                  <a:pt x="553" y="0"/>
                  <a:pt x="203" y="106"/>
                  <a:pt x="1" y="373"/>
                </a:cubicBezTo>
                <a:cubicBezTo>
                  <a:pt x="1" y="373"/>
                  <a:pt x="308" y="1869"/>
                  <a:pt x="1948" y="1972"/>
                </a:cubicBezTo>
                <a:cubicBezTo>
                  <a:pt x="1948" y="1972"/>
                  <a:pt x="2379" y="916"/>
                  <a:pt x="2092" y="465"/>
                </a:cubicBezTo>
                <a:cubicBezTo>
                  <a:pt x="1925" y="203"/>
                  <a:pt x="1410" y="0"/>
                  <a:pt x="9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63"/>
          <p:cNvSpPr/>
          <p:nvPr/>
        </p:nvSpPr>
        <p:spPr>
          <a:xfrm>
            <a:off x="3292348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329" y="0"/>
                </a:moveTo>
                <a:cubicBezTo>
                  <a:pt x="134" y="0"/>
                  <a:pt x="1" y="185"/>
                  <a:pt x="72" y="369"/>
                </a:cubicBezTo>
                <a:lnTo>
                  <a:pt x="1631" y="4644"/>
                </a:lnTo>
                <a:lnTo>
                  <a:pt x="8120" y="4644"/>
                </a:lnTo>
                <a:lnTo>
                  <a:pt x="6490" y="174"/>
                </a:lnTo>
                <a:cubicBezTo>
                  <a:pt x="6449" y="72"/>
                  <a:pt x="6346" y="0"/>
                  <a:pt x="623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63"/>
          <p:cNvSpPr/>
          <p:nvPr/>
        </p:nvSpPr>
        <p:spPr>
          <a:xfrm>
            <a:off x="3572799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205" y="0"/>
                </a:moveTo>
                <a:cubicBezTo>
                  <a:pt x="92" y="0"/>
                  <a:pt x="0" y="92"/>
                  <a:pt x="0" y="205"/>
                </a:cubicBezTo>
                <a:cubicBezTo>
                  <a:pt x="0" y="318"/>
                  <a:pt x="92" y="410"/>
                  <a:pt x="205" y="410"/>
                </a:cubicBezTo>
                <a:lnTo>
                  <a:pt x="6664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63"/>
          <p:cNvSpPr/>
          <p:nvPr/>
        </p:nvSpPr>
        <p:spPr>
          <a:xfrm>
            <a:off x="3368561" y="3014091"/>
            <a:ext cx="361504" cy="21663"/>
          </a:xfrm>
          <a:custGeom>
            <a:avLst/>
            <a:gdLst/>
            <a:ahLst/>
            <a:cxnLst/>
            <a:rect l="l" t="t" r="r" b="b"/>
            <a:pathLst>
              <a:path w="6859" h="411" extrusionOk="0">
                <a:moveTo>
                  <a:pt x="195" y="0"/>
                </a:moveTo>
                <a:cubicBezTo>
                  <a:pt x="82" y="0"/>
                  <a:pt x="0" y="92"/>
                  <a:pt x="0" y="205"/>
                </a:cubicBezTo>
                <a:cubicBezTo>
                  <a:pt x="0" y="318"/>
                  <a:pt x="92" y="410"/>
                  <a:pt x="195" y="410"/>
                </a:cubicBezTo>
                <a:lnTo>
                  <a:pt x="6653" y="410"/>
                </a:lnTo>
                <a:cubicBezTo>
                  <a:pt x="6766" y="410"/>
                  <a:pt x="6858" y="318"/>
                  <a:pt x="6858" y="205"/>
                </a:cubicBezTo>
                <a:cubicBezTo>
                  <a:pt x="6858" y="92"/>
                  <a:pt x="6766" y="0"/>
                  <a:pt x="6653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63"/>
          <p:cNvSpPr/>
          <p:nvPr/>
        </p:nvSpPr>
        <p:spPr>
          <a:xfrm>
            <a:off x="4336251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3" y="15870"/>
                </a:cubicBezTo>
                <a:lnTo>
                  <a:pt x="135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63"/>
          <p:cNvSpPr/>
          <p:nvPr/>
        </p:nvSpPr>
        <p:spPr>
          <a:xfrm>
            <a:off x="2406775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0" y="0"/>
                </a:moveTo>
                <a:lnTo>
                  <a:pt x="3629" y="15870"/>
                </a:lnTo>
                <a:cubicBezTo>
                  <a:pt x="3640" y="16034"/>
                  <a:pt x="3768" y="16116"/>
                  <a:pt x="3896" y="16116"/>
                </a:cubicBezTo>
                <a:cubicBezTo>
                  <a:pt x="4024" y="16116"/>
                  <a:pt x="4152" y="16034"/>
                  <a:pt x="4162" y="15870"/>
                </a:cubicBezTo>
                <a:lnTo>
                  <a:pt x="136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63"/>
          <p:cNvSpPr/>
          <p:nvPr/>
        </p:nvSpPr>
        <p:spPr>
          <a:xfrm>
            <a:off x="1814039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809" y="0"/>
                </a:moveTo>
                <a:lnTo>
                  <a:pt x="0" y="15870"/>
                </a:lnTo>
                <a:cubicBezTo>
                  <a:pt x="11" y="16034"/>
                  <a:pt x="139" y="16116"/>
                  <a:pt x="267" y="16116"/>
                </a:cubicBezTo>
                <a:cubicBezTo>
                  <a:pt x="395" y="16116"/>
                  <a:pt x="523" y="16034"/>
                  <a:pt x="534" y="15870"/>
                </a:cubicBezTo>
                <a:lnTo>
                  <a:pt x="41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63"/>
          <p:cNvSpPr/>
          <p:nvPr/>
        </p:nvSpPr>
        <p:spPr>
          <a:xfrm>
            <a:off x="3650066" y="3055677"/>
            <a:ext cx="219411" cy="849434"/>
          </a:xfrm>
          <a:custGeom>
            <a:avLst/>
            <a:gdLst/>
            <a:ahLst/>
            <a:cxnLst/>
            <a:rect l="l" t="t" r="r" b="b"/>
            <a:pathLst>
              <a:path w="4163" h="16116" extrusionOk="0">
                <a:moveTo>
                  <a:pt x="2799" y="0"/>
                </a:moveTo>
                <a:lnTo>
                  <a:pt x="0" y="15870"/>
                </a:lnTo>
                <a:cubicBezTo>
                  <a:pt x="10" y="16034"/>
                  <a:pt x="138" y="16116"/>
                  <a:pt x="267" y="16116"/>
                </a:cubicBezTo>
                <a:cubicBezTo>
                  <a:pt x="395" y="16116"/>
                  <a:pt x="523" y="16034"/>
                  <a:pt x="533" y="15870"/>
                </a:cubicBezTo>
                <a:lnTo>
                  <a:pt x="41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63"/>
          <p:cNvSpPr/>
          <p:nvPr/>
        </p:nvSpPr>
        <p:spPr>
          <a:xfrm>
            <a:off x="1814039" y="3035701"/>
            <a:ext cx="2760477" cy="40005"/>
          </a:xfrm>
          <a:custGeom>
            <a:avLst/>
            <a:gdLst/>
            <a:ahLst/>
            <a:cxnLst/>
            <a:rect l="l" t="t" r="r" b="b"/>
            <a:pathLst>
              <a:path w="52376" h="759" extrusionOk="0">
                <a:moveTo>
                  <a:pt x="329" y="0"/>
                </a:moveTo>
                <a:cubicBezTo>
                  <a:pt x="144" y="0"/>
                  <a:pt x="0" y="144"/>
                  <a:pt x="0" y="328"/>
                </a:cubicBezTo>
                <a:lnTo>
                  <a:pt x="0" y="431"/>
                </a:lnTo>
                <a:cubicBezTo>
                  <a:pt x="0" y="605"/>
                  <a:pt x="144" y="759"/>
                  <a:pt x="329" y="759"/>
                </a:cubicBezTo>
                <a:lnTo>
                  <a:pt x="52058" y="759"/>
                </a:lnTo>
                <a:cubicBezTo>
                  <a:pt x="52232" y="759"/>
                  <a:pt x="52375" y="605"/>
                  <a:pt x="52375" y="431"/>
                </a:cubicBezTo>
                <a:lnTo>
                  <a:pt x="52375" y="328"/>
                </a:lnTo>
                <a:cubicBezTo>
                  <a:pt x="52375" y="144"/>
                  <a:pt x="52232" y="0"/>
                  <a:pt x="5205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63"/>
          <p:cNvSpPr/>
          <p:nvPr/>
        </p:nvSpPr>
        <p:spPr>
          <a:xfrm>
            <a:off x="3928303" y="3035701"/>
            <a:ext cx="646796" cy="40005"/>
          </a:xfrm>
          <a:custGeom>
            <a:avLst/>
            <a:gdLst/>
            <a:ahLst/>
            <a:cxnLst/>
            <a:rect l="l" t="t" r="r" b="b"/>
            <a:pathLst>
              <a:path w="12272" h="759" extrusionOk="0">
                <a:moveTo>
                  <a:pt x="380" y="0"/>
                </a:moveTo>
                <a:cubicBezTo>
                  <a:pt x="175" y="0"/>
                  <a:pt x="1" y="164"/>
                  <a:pt x="1" y="379"/>
                </a:cubicBezTo>
                <a:cubicBezTo>
                  <a:pt x="1" y="584"/>
                  <a:pt x="175" y="748"/>
                  <a:pt x="380" y="759"/>
                </a:cubicBezTo>
                <a:lnTo>
                  <a:pt x="11892" y="759"/>
                </a:lnTo>
                <a:cubicBezTo>
                  <a:pt x="12097" y="759"/>
                  <a:pt x="12272" y="584"/>
                  <a:pt x="12272" y="379"/>
                </a:cubicBezTo>
                <a:cubicBezTo>
                  <a:pt x="12272" y="164"/>
                  <a:pt x="12097" y="0"/>
                  <a:pt x="118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63"/>
          <p:cNvSpPr/>
          <p:nvPr/>
        </p:nvSpPr>
        <p:spPr>
          <a:xfrm>
            <a:off x="2411097" y="2769321"/>
            <a:ext cx="427965" cy="244826"/>
          </a:xfrm>
          <a:custGeom>
            <a:avLst/>
            <a:gdLst/>
            <a:ahLst/>
            <a:cxnLst/>
            <a:rect l="l" t="t" r="r" b="b"/>
            <a:pathLst>
              <a:path w="8120" h="4645" extrusionOk="0">
                <a:moveTo>
                  <a:pt x="1897" y="0"/>
                </a:moveTo>
                <a:cubicBezTo>
                  <a:pt x="1774" y="0"/>
                  <a:pt x="1671" y="72"/>
                  <a:pt x="1641" y="174"/>
                </a:cubicBezTo>
                <a:lnTo>
                  <a:pt x="0" y="4644"/>
                </a:lnTo>
                <a:lnTo>
                  <a:pt x="6490" y="4644"/>
                </a:lnTo>
                <a:lnTo>
                  <a:pt x="8048" y="369"/>
                </a:lnTo>
                <a:cubicBezTo>
                  <a:pt x="8120" y="185"/>
                  <a:pt x="7986" y="0"/>
                  <a:pt x="7792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63"/>
          <p:cNvSpPr/>
          <p:nvPr/>
        </p:nvSpPr>
        <p:spPr>
          <a:xfrm>
            <a:off x="2197109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196" y="0"/>
                </a:moveTo>
                <a:cubicBezTo>
                  <a:pt x="83" y="0"/>
                  <a:pt x="1" y="92"/>
                  <a:pt x="1" y="205"/>
                </a:cubicBezTo>
                <a:cubicBezTo>
                  <a:pt x="1" y="318"/>
                  <a:pt x="93" y="410"/>
                  <a:pt x="196" y="410"/>
                </a:cubicBezTo>
                <a:lnTo>
                  <a:pt x="665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67" y="0"/>
                  <a:pt x="665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63"/>
          <p:cNvSpPr/>
          <p:nvPr/>
        </p:nvSpPr>
        <p:spPr>
          <a:xfrm>
            <a:off x="2401346" y="3014091"/>
            <a:ext cx="361556" cy="21663"/>
          </a:xfrm>
          <a:custGeom>
            <a:avLst/>
            <a:gdLst/>
            <a:ahLst/>
            <a:cxnLst/>
            <a:rect l="l" t="t" r="r" b="b"/>
            <a:pathLst>
              <a:path w="6860" h="411" extrusionOk="0">
                <a:moveTo>
                  <a:pt x="206" y="0"/>
                </a:moveTo>
                <a:cubicBezTo>
                  <a:pt x="93" y="0"/>
                  <a:pt x="1" y="92"/>
                  <a:pt x="1" y="205"/>
                </a:cubicBezTo>
                <a:cubicBezTo>
                  <a:pt x="1" y="318"/>
                  <a:pt x="93" y="410"/>
                  <a:pt x="206" y="410"/>
                </a:cubicBezTo>
                <a:lnTo>
                  <a:pt x="6664" y="410"/>
                </a:lnTo>
                <a:cubicBezTo>
                  <a:pt x="6767" y="410"/>
                  <a:pt x="6859" y="318"/>
                  <a:pt x="6859" y="205"/>
                </a:cubicBezTo>
                <a:cubicBezTo>
                  <a:pt x="6859" y="92"/>
                  <a:pt x="6777" y="0"/>
                  <a:pt x="6664" y="0"/>
                </a:cubicBezTo>
                <a:close/>
              </a:path>
            </a:pathLst>
          </a:custGeom>
          <a:solidFill>
            <a:srgbClr val="0E2E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6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CONNECT WITH ME HERE:</a:t>
            </a:r>
            <a:endParaRPr dirty="0"/>
          </a:p>
        </p:txBody>
      </p:sp>
      <p:sp>
        <p:nvSpPr>
          <p:cNvPr id="2822" name="Google Shape;2822;p65"/>
          <p:cNvSpPr txBox="1">
            <a:spLocks noGrp="1"/>
          </p:cNvSpPr>
          <p:nvPr>
            <p:ph type="title" idx="2"/>
          </p:nvPr>
        </p:nvSpPr>
        <p:spPr>
          <a:xfrm>
            <a:off x="3693062" y="2650622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GITHUB</a:t>
            </a:r>
            <a:endParaRPr dirty="0"/>
          </a:p>
        </p:txBody>
      </p:sp>
      <p:sp>
        <p:nvSpPr>
          <p:cNvPr id="2824" name="Google Shape;2824;p65"/>
          <p:cNvSpPr txBox="1">
            <a:spLocks noGrp="1"/>
          </p:cNvSpPr>
          <p:nvPr>
            <p:ph type="title" idx="3"/>
          </p:nvPr>
        </p:nvSpPr>
        <p:spPr>
          <a:xfrm>
            <a:off x="3879528" y="1645615"/>
            <a:ext cx="17058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LINKEDIN</a:t>
            </a:r>
            <a:endParaRPr dirty="0"/>
          </a:p>
        </p:txBody>
      </p:sp>
      <p:sp>
        <p:nvSpPr>
          <p:cNvPr id="2825" name="Google Shape;2825;p65"/>
          <p:cNvSpPr txBox="1">
            <a:spLocks noGrp="1"/>
          </p:cNvSpPr>
          <p:nvPr>
            <p:ph type="subTitle" idx="4"/>
          </p:nvPr>
        </p:nvSpPr>
        <p:spPr>
          <a:xfrm>
            <a:off x="5321103" y="1673099"/>
            <a:ext cx="3722536" cy="448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b="1" dirty="0" smtClean="0">
                <a:hlinkClick r:id="rId3" action="ppaction://hlinkpres?slideindex=1&amp;slidetitle="/>
              </a:rPr>
              <a:t>www.linkedin.com/in/brindabhanvdia1805</a:t>
            </a: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826" name="Google Shape;2826;p65"/>
          <p:cNvSpPr/>
          <p:nvPr/>
        </p:nvSpPr>
        <p:spPr>
          <a:xfrm>
            <a:off x="3121314" y="3430182"/>
            <a:ext cx="50094" cy="42689"/>
          </a:xfrm>
          <a:custGeom>
            <a:avLst/>
            <a:gdLst/>
            <a:ahLst/>
            <a:cxnLst/>
            <a:rect l="l" t="t" r="r" b="b"/>
            <a:pathLst>
              <a:path w="1150" h="980" extrusionOk="0">
                <a:moveTo>
                  <a:pt x="919" y="231"/>
                </a:moveTo>
                <a:cubicBezTo>
                  <a:pt x="1149" y="545"/>
                  <a:pt x="883" y="980"/>
                  <a:pt x="496" y="919"/>
                </a:cubicBezTo>
                <a:cubicBezTo>
                  <a:pt x="122" y="859"/>
                  <a:pt x="1" y="363"/>
                  <a:pt x="315" y="134"/>
                </a:cubicBezTo>
                <a:cubicBezTo>
                  <a:pt x="508" y="1"/>
                  <a:pt x="774" y="37"/>
                  <a:pt x="919" y="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65"/>
          <p:cNvSpPr/>
          <p:nvPr/>
        </p:nvSpPr>
        <p:spPr>
          <a:xfrm>
            <a:off x="3144488" y="2624107"/>
            <a:ext cx="20038" cy="91650"/>
          </a:xfrm>
          <a:custGeom>
            <a:avLst/>
            <a:gdLst/>
            <a:ahLst/>
            <a:cxnLst/>
            <a:rect l="l" t="t" r="r" b="b"/>
            <a:pathLst>
              <a:path w="460" h="2104" extrusionOk="0">
                <a:moveTo>
                  <a:pt x="230" y="2104"/>
                </a:moveTo>
                <a:cubicBezTo>
                  <a:pt x="109" y="2104"/>
                  <a:pt x="1" y="2007"/>
                  <a:pt x="1" y="1874"/>
                </a:cubicBezTo>
                <a:lnTo>
                  <a:pt x="1" y="267"/>
                </a:lnTo>
                <a:cubicBezTo>
                  <a:pt x="37" y="1"/>
                  <a:pt x="424" y="1"/>
                  <a:pt x="460" y="267"/>
                </a:cubicBezTo>
                <a:lnTo>
                  <a:pt x="460" y="1874"/>
                </a:lnTo>
                <a:cubicBezTo>
                  <a:pt x="460" y="2007"/>
                  <a:pt x="363" y="2104"/>
                  <a:pt x="230" y="21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65"/>
          <p:cNvSpPr/>
          <p:nvPr/>
        </p:nvSpPr>
        <p:spPr>
          <a:xfrm>
            <a:off x="3104500" y="2659391"/>
            <a:ext cx="96877" cy="23217"/>
          </a:xfrm>
          <a:custGeom>
            <a:avLst/>
            <a:gdLst/>
            <a:ahLst/>
            <a:cxnLst/>
            <a:rect l="l" t="t" r="r" b="b"/>
            <a:pathLst>
              <a:path w="2224" h="533" extrusionOk="0">
                <a:moveTo>
                  <a:pt x="1958" y="484"/>
                </a:moveTo>
                <a:lnTo>
                  <a:pt x="351" y="484"/>
                </a:lnTo>
                <a:cubicBezTo>
                  <a:pt x="0" y="533"/>
                  <a:pt x="0" y="1"/>
                  <a:pt x="351" y="37"/>
                </a:cubicBezTo>
                <a:lnTo>
                  <a:pt x="1958" y="37"/>
                </a:lnTo>
                <a:cubicBezTo>
                  <a:pt x="2224" y="61"/>
                  <a:pt x="2224" y="460"/>
                  <a:pt x="1958" y="4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2825;p65"/>
          <p:cNvSpPr txBox="1">
            <a:spLocks noGrp="1"/>
          </p:cNvSpPr>
          <p:nvPr>
            <p:ph type="subTitle" idx="4"/>
          </p:nvPr>
        </p:nvSpPr>
        <p:spPr>
          <a:xfrm>
            <a:off x="5398862" y="3569726"/>
            <a:ext cx="3211989" cy="445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hlinkClick r:id="rId4" action="ppaction://hlinkpres?slideindex=1&amp;slidetitle="/>
              </a:rPr>
              <a:t>brinda1805@gmail.com</a:t>
            </a:r>
            <a:endParaRPr b="1" dirty="0"/>
          </a:p>
        </p:txBody>
      </p:sp>
      <p:sp>
        <p:nvSpPr>
          <p:cNvPr id="153" name="Google Shape;2825;p65"/>
          <p:cNvSpPr txBox="1">
            <a:spLocks noGrp="1"/>
          </p:cNvSpPr>
          <p:nvPr>
            <p:ph type="subTitle" idx="4"/>
          </p:nvPr>
        </p:nvSpPr>
        <p:spPr>
          <a:xfrm>
            <a:off x="5424900" y="2691418"/>
            <a:ext cx="3211989" cy="445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1200" b="1" dirty="0">
                <a:hlinkClick r:id="rId5" action="ppaction://hlinkpres?slideindex=1&amp;slidetitle="/>
              </a:rPr>
              <a:t>https://github.com/brindabhanvadia</a:t>
            </a:r>
            <a:endParaRPr sz="1200" b="1" dirty="0"/>
          </a:p>
        </p:txBody>
      </p:sp>
      <p:sp>
        <p:nvSpPr>
          <p:cNvPr id="154" name="Google Shape;2822;p65"/>
          <p:cNvSpPr txBox="1">
            <a:spLocks/>
          </p:cNvSpPr>
          <p:nvPr/>
        </p:nvSpPr>
        <p:spPr>
          <a:xfrm>
            <a:off x="3719100" y="3587477"/>
            <a:ext cx="1705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16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grpSp>
        <p:nvGrpSpPr>
          <p:cNvPr id="155" name="Google Shape;4319;p80"/>
          <p:cNvGrpSpPr/>
          <p:nvPr/>
        </p:nvGrpSpPr>
        <p:grpSpPr>
          <a:xfrm>
            <a:off x="792575" y="1475247"/>
            <a:ext cx="2140196" cy="2807746"/>
            <a:chOff x="3609675" y="2987175"/>
            <a:chExt cx="1631125" cy="1582500"/>
          </a:xfrm>
        </p:grpSpPr>
        <p:sp>
          <p:nvSpPr>
            <p:cNvPr id="156" name="Google Shape;4320;p80"/>
            <p:cNvSpPr/>
            <p:nvPr/>
          </p:nvSpPr>
          <p:spPr>
            <a:xfrm>
              <a:off x="3965325" y="3266075"/>
              <a:ext cx="769050" cy="1246175"/>
            </a:xfrm>
            <a:custGeom>
              <a:avLst/>
              <a:gdLst/>
              <a:ahLst/>
              <a:cxnLst/>
              <a:rect l="l" t="t" r="r" b="b"/>
              <a:pathLst>
                <a:path w="30762" h="49847" extrusionOk="0">
                  <a:moveTo>
                    <a:pt x="20077" y="1"/>
                  </a:moveTo>
                  <a:lnTo>
                    <a:pt x="3095" y="13"/>
                  </a:lnTo>
                  <a:cubicBezTo>
                    <a:pt x="1270" y="13"/>
                    <a:pt x="0" y="1463"/>
                    <a:pt x="278" y="3252"/>
                  </a:cubicBezTo>
                  <a:lnTo>
                    <a:pt x="6890" y="46620"/>
                  </a:lnTo>
                  <a:cubicBezTo>
                    <a:pt x="7168" y="48409"/>
                    <a:pt x="8872" y="49847"/>
                    <a:pt x="10697" y="49847"/>
                  </a:cubicBezTo>
                  <a:lnTo>
                    <a:pt x="27667" y="49835"/>
                  </a:lnTo>
                  <a:cubicBezTo>
                    <a:pt x="29504" y="49835"/>
                    <a:pt x="30761" y="48384"/>
                    <a:pt x="30496" y="46596"/>
                  </a:cubicBezTo>
                  <a:lnTo>
                    <a:pt x="23884" y="3240"/>
                  </a:lnTo>
                  <a:cubicBezTo>
                    <a:pt x="23606" y="1451"/>
                    <a:pt x="21902" y="1"/>
                    <a:pt x="20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21;p80"/>
            <p:cNvSpPr/>
            <p:nvPr/>
          </p:nvSpPr>
          <p:spPr>
            <a:xfrm>
              <a:off x="4007325" y="3270925"/>
              <a:ext cx="727050" cy="1209300"/>
            </a:xfrm>
            <a:custGeom>
              <a:avLst/>
              <a:gdLst/>
              <a:ahLst/>
              <a:cxnLst/>
              <a:rect l="l" t="t" r="r" b="b"/>
              <a:pathLst>
                <a:path w="29082" h="48372" extrusionOk="0">
                  <a:moveTo>
                    <a:pt x="1789" y="0"/>
                  </a:moveTo>
                  <a:cubicBezTo>
                    <a:pt x="738" y="0"/>
                    <a:pt x="1" y="846"/>
                    <a:pt x="158" y="1874"/>
                  </a:cubicBezTo>
                  <a:lnTo>
                    <a:pt x="6963" y="46498"/>
                  </a:lnTo>
                  <a:cubicBezTo>
                    <a:pt x="7156" y="47562"/>
                    <a:pt x="8075" y="48348"/>
                    <a:pt x="9162" y="48372"/>
                  </a:cubicBezTo>
                  <a:lnTo>
                    <a:pt x="27293" y="48360"/>
                  </a:lnTo>
                  <a:cubicBezTo>
                    <a:pt x="28344" y="48360"/>
                    <a:pt x="29081" y="47514"/>
                    <a:pt x="28924" y="46486"/>
                  </a:cubicBezTo>
                  <a:lnTo>
                    <a:pt x="22119" y="1861"/>
                  </a:lnTo>
                  <a:cubicBezTo>
                    <a:pt x="21926" y="798"/>
                    <a:pt x="21007" y="12"/>
                    <a:pt x="199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22;p80"/>
            <p:cNvSpPr/>
            <p:nvPr/>
          </p:nvSpPr>
          <p:spPr>
            <a:xfrm>
              <a:off x="4239400" y="3306275"/>
              <a:ext cx="89725" cy="11225"/>
            </a:xfrm>
            <a:custGeom>
              <a:avLst/>
              <a:gdLst/>
              <a:ahLst/>
              <a:cxnLst/>
              <a:rect l="l" t="t" r="r" b="b"/>
              <a:pathLst>
                <a:path w="3589" h="449" extrusionOk="0">
                  <a:moveTo>
                    <a:pt x="218" y="0"/>
                  </a:moveTo>
                  <a:cubicBezTo>
                    <a:pt x="97" y="0"/>
                    <a:pt x="0" y="109"/>
                    <a:pt x="24" y="230"/>
                  </a:cubicBezTo>
                  <a:cubicBezTo>
                    <a:pt x="49" y="351"/>
                    <a:pt x="157" y="447"/>
                    <a:pt x="290" y="447"/>
                  </a:cubicBezTo>
                  <a:lnTo>
                    <a:pt x="3372" y="447"/>
                  </a:lnTo>
                  <a:cubicBezTo>
                    <a:pt x="3379" y="448"/>
                    <a:pt x="3385" y="448"/>
                    <a:pt x="3391" y="448"/>
                  </a:cubicBezTo>
                  <a:cubicBezTo>
                    <a:pt x="3503" y="448"/>
                    <a:pt x="3589" y="345"/>
                    <a:pt x="3566" y="230"/>
                  </a:cubicBezTo>
                  <a:cubicBezTo>
                    <a:pt x="3542" y="97"/>
                    <a:pt x="3433" y="0"/>
                    <a:pt x="3300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23;p80"/>
            <p:cNvSpPr/>
            <p:nvPr/>
          </p:nvSpPr>
          <p:spPr>
            <a:xfrm>
              <a:off x="4363000" y="3306250"/>
              <a:ext cx="12700" cy="11225"/>
            </a:xfrm>
            <a:custGeom>
              <a:avLst/>
              <a:gdLst/>
              <a:ahLst/>
              <a:cxnLst/>
              <a:rect l="l" t="t" r="r" b="b"/>
              <a:pathLst>
                <a:path w="508" h="449" extrusionOk="0">
                  <a:moveTo>
                    <a:pt x="201" y="0"/>
                  </a:moveTo>
                  <a:cubicBezTo>
                    <a:pt x="88" y="0"/>
                    <a:pt x="1" y="116"/>
                    <a:pt x="24" y="231"/>
                  </a:cubicBezTo>
                  <a:cubicBezTo>
                    <a:pt x="48" y="352"/>
                    <a:pt x="157" y="448"/>
                    <a:pt x="290" y="448"/>
                  </a:cubicBezTo>
                  <a:cubicBezTo>
                    <a:pt x="411" y="448"/>
                    <a:pt x="507" y="340"/>
                    <a:pt x="483" y="219"/>
                  </a:cubicBezTo>
                  <a:cubicBezTo>
                    <a:pt x="459" y="98"/>
                    <a:pt x="350" y="1"/>
                    <a:pt x="217" y="1"/>
                  </a:cubicBezTo>
                  <a:cubicBezTo>
                    <a:pt x="212" y="1"/>
                    <a:pt x="206" y="0"/>
                    <a:pt x="201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24;p80"/>
            <p:cNvSpPr/>
            <p:nvPr/>
          </p:nvSpPr>
          <p:spPr>
            <a:xfrm>
              <a:off x="4033050" y="3724775"/>
              <a:ext cx="31375" cy="65900"/>
            </a:xfrm>
            <a:custGeom>
              <a:avLst/>
              <a:gdLst/>
              <a:ahLst/>
              <a:cxnLst/>
              <a:rect l="l" t="t" r="r" b="b"/>
              <a:pathLst>
                <a:path w="1255" h="2636" extrusionOk="0">
                  <a:moveTo>
                    <a:pt x="402" y="0"/>
                  </a:moveTo>
                  <a:cubicBezTo>
                    <a:pt x="170" y="0"/>
                    <a:pt x="0" y="201"/>
                    <a:pt x="47" y="436"/>
                  </a:cubicBezTo>
                  <a:lnTo>
                    <a:pt x="313" y="2200"/>
                  </a:lnTo>
                  <a:cubicBezTo>
                    <a:pt x="362" y="2442"/>
                    <a:pt x="579" y="2623"/>
                    <a:pt x="833" y="2635"/>
                  </a:cubicBezTo>
                  <a:cubicBezTo>
                    <a:pt x="839" y="2636"/>
                    <a:pt x="845" y="2636"/>
                    <a:pt x="851" y="2636"/>
                  </a:cubicBezTo>
                  <a:cubicBezTo>
                    <a:pt x="1073" y="2636"/>
                    <a:pt x="1255" y="2424"/>
                    <a:pt x="1208" y="2188"/>
                  </a:cubicBezTo>
                  <a:lnTo>
                    <a:pt x="942" y="436"/>
                  </a:lnTo>
                  <a:cubicBezTo>
                    <a:pt x="893" y="182"/>
                    <a:pt x="676" y="1"/>
                    <a:pt x="422" y="1"/>
                  </a:cubicBezTo>
                  <a:cubicBezTo>
                    <a:pt x="415" y="0"/>
                    <a:pt x="408" y="0"/>
                    <a:pt x="4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25;p80"/>
            <p:cNvSpPr/>
            <p:nvPr/>
          </p:nvSpPr>
          <p:spPr>
            <a:xfrm>
              <a:off x="3987700" y="3426525"/>
              <a:ext cx="45000" cy="155975"/>
            </a:xfrm>
            <a:custGeom>
              <a:avLst/>
              <a:gdLst/>
              <a:ahLst/>
              <a:cxnLst/>
              <a:rect l="l" t="t" r="r" b="b"/>
              <a:pathLst>
                <a:path w="1800" h="6239" extrusionOk="0">
                  <a:moveTo>
                    <a:pt x="404" y="0"/>
                  </a:moveTo>
                  <a:cubicBezTo>
                    <a:pt x="172" y="0"/>
                    <a:pt x="1" y="213"/>
                    <a:pt x="36" y="448"/>
                  </a:cubicBezTo>
                  <a:lnTo>
                    <a:pt x="858" y="5803"/>
                  </a:lnTo>
                  <a:cubicBezTo>
                    <a:pt x="906" y="6056"/>
                    <a:pt x="1124" y="6238"/>
                    <a:pt x="1378" y="6238"/>
                  </a:cubicBezTo>
                  <a:cubicBezTo>
                    <a:pt x="1384" y="6238"/>
                    <a:pt x="1390" y="6238"/>
                    <a:pt x="1396" y="6238"/>
                  </a:cubicBezTo>
                  <a:cubicBezTo>
                    <a:pt x="1618" y="6238"/>
                    <a:pt x="1800" y="6026"/>
                    <a:pt x="1752" y="5803"/>
                  </a:cubicBezTo>
                  <a:lnTo>
                    <a:pt x="943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0"/>
                    <a:pt x="410" y="0"/>
                    <a:pt x="4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26;p80"/>
            <p:cNvSpPr/>
            <p:nvPr/>
          </p:nvSpPr>
          <p:spPr>
            <a:xfrm>
              <a:off x="3981375" y="3426525"/>
              <a:ext cx="45275" cy="155975"/>
            </a:xfrm>
            <a:custGeom>
              <a:avLst/>
              <a:gdLst/>
              <a:ahLst/>
              <a:cxnLst/>
              <a:rect l="l" t="t" r="r" b="b"/>
              <a:pathLst>
                <a:path w="1811" h="6239" extrusionOk="0">
                  <a:moveTo>
                    <a:pt x="415" y="0"/>
                  </a:moveTo>
                  <a:cubicBezTo>
                    <a:pt x="182" y="0"/>
                    <a:pt x="0" y="213"/>
                    <a:pt x="47" y="448"/>
                  </a:cubicBezTo>
                  <a:lnTo>
                    <a:pt x="869" y="5803"/>
                  </a:lnTo>
                  <a:cubicBezTo>
                    <a:pt x="906" y="6056"/>
                    <a:pt x="1123" y="6238"/>
                    <a:pt x="1377" y="6238"/>
                  </a:cubicBezTo>
                  <a:cubicBezTo>
                    <a:pt x="1383" y="6238"/>
                    <a:pt x="1390" y="6238"/>
                    <a:pt x="1396" y="6238"/>
                  </a:cubicBezTo>
                  <a:cubicBezTo>
                    <a:pt x="1629" y="6238"/>
                    <a:pt x="1811" y="6026"/>
                    <a:pt x="1764" y="5803"/>
                  </a:cubicBezTo>
                  <a:lnTo>
                    <a:pt x="942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0"/>
                    <a:pt x="421" y="0"/>
                    <a:pt x="415" y="0"/>
                  </a:cubicBez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27;p80"/>
            <p:cNvSpPr/>
            <p:nvPr/>
          </p:nvSpPr>
          <p:spPr>
            <a:xfrm>
              <a:off x="4026700" y="3724450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1"/>
                  </a:moveTo>
                  <a:cubicBezTo>
                    <a:pt x="182" y="1"/>
                    <a:pt x="0" y="213"/>
                    <a:pt x="47" y="449"/>
                  </a:cubicBezTo>
                  <a:lnTo>
                    <a:pt x="313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9"/>
                    <a:pt x="846" y="2649"/>
                    <a:pt x="852" y="2649"/>
                  </a:cubicBezTo>
                  <a:cubicBezTo>
                    <a:pt x="1084" y="2649"/>
                    <a:pt x="1255" y="2437"/>
                    <a:pt x="1220" y="2201"/>
                  </a:cubicBezTo>
                  <a:lnTo>
                    <a:pt x="942" y="449"/>
                  </a:lnTo>
                  <a:cubicBezTo>
                    <a:pt x="894" y="195"/>
                    <a:pt x="688" y="14"/>
                    <a:pt x="434" y="1"/>
                  </a:cubicBezTo>
                  <a:cubicBezTo>
                    <a:pt x="428" y="1"/>
                    <a:pt x="421" y="1"/>
                    <a:pt x="415" y="1"/>
                  </a:cubicBez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28;p80"/>
            <p:cNvSpPr/>
            <p:nvPr/>
          </p:nvSpPr>
          <p:spPr>
            <a:xfrm>
              <a:off x="4044825" y="3802425"/>
              <a:ext cx="31400" cy="66225"/>
            </a:xfrm>
            <a:custGeom>
              <a:avLst/>
              <a:gdLst/>
              <a:ahLst/>
              <a:cxnLst/>
              <a:rect l="l" t="t" r="r" b="b"/>
              <a:pathLst>
                <a:path w="1256" h="2649" extrusionOk="0">
                  <a:moveTo>
                    <a:pt x="415" y="0"/>
                  </a:moveTo>
                  <a:cubicBezTo>
                    <a:pt x="183" y="0"/>
                    <a:pt x="1" y="213"/>
                    <a:pt x="48" y="448"/>
                  </a:cubicBezTo>
                  <a:lnTo>
                    <a:pt x="314" y="2201"/>
                  </a:lnTo>
                  <a:cubicBezTo>
                    <a:pt x="362" y="2455"/>
                    <a:pt x="579" y="2636"/>
                    <a:pt x="833" y="2648"/>
                  </a:cubicBezTo>
                  <a:cubicBezTo>
                    <a:pt x="840" y="2648"/>
                    <a:pt x="846" y="2648"/>
                    <a:pt x="852" y="2648"/>
                  </a:cubicBezTo>
                  <a:cubicBezTo>
                    <a:pt x="1085" y="2648"/>
                    <a:pt x="1255" y="2436"/>
                    <a:pt x="1220" y="2201"/>
                  </a:cubicBezTo>
                  <a:lnTo>
                    <a:pt x="954" y="448"/>
                  </a:lnTo>
                  <a:cubicBezTo>
                    <a:pt x="906" y="194"/>
                    <a:pt x="688" y="13"/>
                    <a:pt x="434" y="1"/>
                  </a:cubicBezTo>
                  <a:cubicBezTo>
                    <a:pt x="428" y="1"/>
                    <a:pt x="422" y="0"/>
                    <a:pt x="4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29;p80"/>
            <p:cNvSpPr/>
            <p:nvPr/>
          </p:nvSpPr>
          <p:spPr>
            <a:xfrm>
              <a:off x="4039075" y="3802425"/>
              <a:ext cx="31100" cy="66225"/>
            </a:xfrm>
            <a:custGeom>
              <a:avLst/>
              <a:gdLst/>
              <a:ahLst/>
              <a:cxnLst/>
              <a:rect l="l" t="t" r="r" b="b"/>
              <a:pathLst>
                <a:path w="1244" h="2649" extrusionOk="0">
                  <a:moveTo>
                    <a:pt x="403" y="0"/>
                  </a:moveTo>
                  <a:cubicBezTo>
                    <a:pt x="171" y="0"/>
                    <a:pt x="1" y="213"/>
                    <a:pt x="36" y="448"/>
                  </a:cubicBezTo>
                  <a:lnTo>
                    <a:pt x="302" y="2201"/>
                  </a:lnTo>
                  <a:cubicBezTo>
                    <a:pt x="350" y="2455"/>
                    <a:pt x="568" y="2636"/>
                    <a:pt x="822" y="2648"/>
                  </a:cubicBezTo>
                  <a:cubicBezTo>
                    <a:pt x="828" y="2648"/>
                    <a:pt x="834" y="2648"/>
                    <a:pt x="840" y="2648"/>
                  </a:cubicBezTo>
                  <a:cubicBezTo>
                    <a:pt x="1061" y="2648"/>
                    <a:pt x="1243" y="2436"/>
                    <a:pt x="1196" y="2201"/>
                  </a:cubicBezTo>
                  <a:lnTo>
                    <a:pt x="942" y="448"/>
                  </a:lnTo>
                  <a:cubicBezTo>
                    <a:pt x="894" y="194"/>
                    <a:pt x="677" y="13"/>
                    <a:pt x="423" y="1"/>
                  </a:cubicBezTo>
                  <a:cubicBezTo>
                    <a:pt x="416" y="1"/>
                    <a:pt x="410" y="0"/>
                    <a:pt x="403" y="0"/>
                  </a:cubicBez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30;p80"/>
            <p:cNvSpPr/>
            <p:nvPr/>
          </p:nvSpPr>
          <p:spPr>
            <a:xfrm>
              <a:off x="4016700" y="3347675"/>
              <a:ext cx="711325" cy="1065475"/>
            </a:xfrm>
            <a:custGeom>
              <a:avLst/>
              <a:gdLst/>
              <a:ahLst/>
              <a:cxnLst/>
              <a:rect l="l" t="t" r="r" b="b"/>
              <a:pathLst>
                <a:path w="28453" h="42619" extrusionOk="0">
                  <a:moveTo>
                    <a:pt x="21962" y="0"/>
                  </a:moveTo>
                  <a:lnTo>
                    <a:pt x="0" y="12"/>
                  </a:lnTo>
                  <a:lnTo>
                    <a:pt x="6491" y="42618"/>
                  </a:lnTo>
                  <a:lnTo>
                    <a:pt x="28453" y="42606"/>
                  </a:lnTo>
                  <a:lnTo>
                    <a:pt x="219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31;p80"/>
            <p:cNvSpPr/>
            <p:nvPr/>
          </p:nvSpPr>
          <p:spPr>
            <a:xfrm>
              <a:off x="4000975" y="3264575"/>
              <a:ext cx="740050" cy="1222000"/>
            </a:xfrm>
            <a:custGeom>
              <a:avLst/>
              <a:gdLst/>
              <a:ahLst/>
              <a:cxnLst/>
              <a:rect l="l" t="t" r="r" b="b"/>
              <a:pathLst>
                <a:path w="29602" h="48880" extrusionOk="0">
                  <a:moveTo>
                    <a:pt x="19956" y="508"/>
                  </a:moveTo>
                  <a:cubicBezTo>
                    <a:pt x="21032" y="532"/>
                    <a:pt x="21962" y="1318"/>
                    <a:pt x="22156" y="2393"/>
                  </a:cubicBezTo>
                  <a:lnTo>
                    <a:pt x="28888" y="46486"/>
                  </a:lnTo>
                  <a:cubicBezTo>
                    <a:pt x="29045" y="47514"/>
                    <a:pt x="28308" y="48360"/>
                    <a:pt x="27256" y="48360"/>
                  </a:cubicBezTo>
                  <a:lnTo>
                    <a:pt x="9658" y="48372"/>
                  </a:lnTo>
                  <a:cubicBezTo>
                    <a:pt x="8570" y="48348"/>
                    <a:pt x="7652" y="47562"/>
                    <a:pt x="7446" y="46498"/>
                  </a:cubicBezTo>
                  <a:lnTo>
                    <a:pt x="726" y="2393"/>
                  </a:lnTo>
                  <a:cubicBezTo>
                    <a:pt x="557" y="1366"/>
                    <a:pt x="1294" y="520"/>
                    <a:pt x="2358" y="520"/>
                  </a:cubicBezTo>
                  <a:lnTo>
                    <a:pt x="19956" y="508"/>
                  </a:lnTo>
                  <a:close/>
                  <a:moveTo>
                    <a:pt x="19871" y="0"/>
                  </a:moveTo>
                  <a:lnTo>
                    <a:pt x="2285" y="12"/>
                  </a:lnTo>
                  <a:cubicBezTo>
                    <a:pt x="931" y="12"/>
                    <a:pt x="1" y="1088"/>
                    <a:pt x="194" y="2406"/>
                  </a:cubicBezTo>
                  <a:lnTo>
                    <a:pt x="6914" y="46498"/>
                  </a:lnTo>
                  <a:cubicBezTo>
                    <a:pt x="7120" y="47816"/>
                    <a:pt x="8377" y="48880"/>
                    <a:pt x="9731" y="48880"/>
                  </a:cubicBezTo>
                  <a:lnTo>
                    <a:pt x="27329" y="48867"/>
                  </a:lnTo>
                  <a:cubicBezTo>
                    <a:pt x="28671" y="48867"/>
                    <a:pt x="29601" y="47804"/>
                    <a:pt x="29408" y="46486"/>
                  </a:cubicBezTo>
                  <a:lnTo>
                    <a:pt x="22688" y="2381"/>
                  </a:lnTo>
                  <a:cubicBezTo>
                    <a:pt x="22482" y="1064"/>
                    <a:pt x="21225" y="0"/>
                    <a:pt x="198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32;p80"/>
            <p:cNvSpPr/>
            <p:nvPr/>
          </p:nvSpPr>
          <p:spPr>
            <a:xfrm>
              <a:off x="4009450" y="3271825"/>
              <a:ext cx="723400" cy="1209300"/>
            </a:xfrm>
            <a:custGeom>
              <a:avLst/>
              <a:gdLst/>
              <a:ahLst/>
              <a:cxnLst/>
              <a:rect l="l" t="t" r="r" b="b"/>
              <a:pathLst>
                <a:path w="28936" h="48372" extrusionOk="0">
                  <a:moveTo>
                    <a:pt x="19653" y="194"/>
                  </a:moveTo>
                  <a:cubicBezTo>
                    <a:pt x="20717" y="218"/>
                    <a:pt x="21611" y="979"/>
                    <a:pt x="21817" y="2031"/>
                  </a:cubicBezTo>
                  <a:lnTo>
                    <a:pt x="28561" y="46317"/>
                  </a:lnTo>
                  <a:cubicBezTo>
                    <a:pt x="28718" y="47333"/>
                    <a:pt x="27993" y="48167"/>
                    <a:pt x="26954" y="48167"/>
                  </a:cubicBezTo>
                  <a:lnTo>
                    <a:pt x="9283" y="48179"/>
                  </a:lnTo>
                  <a:cubicBezTo>
                    <a:pt x="8219" y="48154"/>
                    <a:pt x="7313" y="47381"/>
                    <a:pt x="7119" y="46329"/>
                  </a:cubicBezTo>
                  <a:lnTo>
                    <a:pt x="363" y="2043"/>
                  </a:lnTo>
                  <a:cubicBezTo>
                    <a:pt x="218" y="1028"/>
                    <a:pt x="931" y="206"/>
                    <a:pt x="1970" y="206"/>
                  </a:cubicBezTo>
                  <a:lnTo>
                    <a:pt x="19653" y="194"/>
                  </a:lnTo>
                  <a:close/>
                  <a:moveTo>
                    <a:pt x="1946" y="0"/>
                  </a:moveTo>
                  <a:cubicBezTo>
                    <a:pt x="798" y="12"/>
                    <a:pt x="0" y="919"/>
                    <a:pt x="169" y="2043"/>
                  </a:cubicBezTo>
                  <a:lnTo>
                    <a:pt x="6926" y="46329"/>
                  </a:lnTo>
                  <a:cubicBezTo>
                    <a:pt x="7131" y="47490"/>
                    <a:pt x="8135" y="48336"/>
                    <a:pt x="9307" y="48372"/>
                  </a:cubicBezTo>
                  <a:lnTo>
                    <a:pt x="26990" y="48360"/>
                  </a:lnTo>
                  <a:cubicBezTo>
                    <a:pt x="28138" y="48360"/>
                    <a:pt x="28936" y="47441"/>
                    <a:pt x="28767" y="46317"/>
                  </a:cubicBezTo>
                  <a:lnTo>
                    <a:pt x="22010" y="2031"/>
                  </a:lnTo>
                  <a:cubicBezTo>
                    <a:pt x="21805" y="871"/>
                    <a:pt x="20802" y="25"/>
                    <a:pt x="19617" y="0"/>
                  </a:cubicBezTo>
                  <a:close/>
                </a:path>
              </a:pathLst>
            </a:custGeom>
            <a:solidFill>
              <a:srgbClr val="0004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33;p80"/>
            <p:cNvSpPr/>
            <p:nvPr/>
          </p:nvSpPr>
          <p:spPr>
            <a:xfrm>
              <a:off x="4231550" y="4307650"/>
              <a:ext cx="439375" cy="60775"/>
            </a:xfrm>
            <a:custGeom>
              <a:avLst/>
              <a:gdLst/>
              <a:ahLst/>
              <a:cxnLst/>
              <a:rect l="l" t="t" r="r" b="b"/>
              <a:pathLst>
                <a:path w="17575" h="2431" extrusionOk="0">
                  <a:moveTo>
                    <a:pt x="1225" y="1"/>
                  </a:moveTo>
                  <a:cubicBezTo>
                    <a:pt x="534" y="1"/>
                    <a:pt x="1" y="636"/>
                    <a:pt x="109" y="1331"/>
                  </a:cubicBezTo>
                  <a:cubicBezTo>
                    <a:pt x="205" y="1959"/>
                    <a:pt x="749" y="2418"/>
                    <a:pt x="1390" y="2431"/>
                  </a:cubicBezTo>
                  <a:lnTo>
                    <a:pt x="16317" y="2431"/>
                  </a:lnTo>
                  <a:cubicBezTo>
                    <a:pt x="17030" y="2431"/>
                    <a:pt x="17574" y="1802"/>
                    <a:pt x="17453" y="1101"/>
                  </a:cubicBezTo>
                  <a:cubicBezTo>
                    <a:pt x="17357" y="473"/>
                    <a:pt x="16825" y="13"/>
                    <a:pt x="16184" y="1"/>
                  </a:cubicBezTo>
                  <a:lnTo>
                    <a:pt x="1245" y="1"/>
                  </a:lnTo>
                  <a:cubicBezTo>
                    <a:pt x="1238" y="1"/>
                    <a:pt x="1232" y="1"/>
                    <a:pt x="1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334;p80"/>
            <p:cNvSpPr/>
            <p:nvPr/>
          </p:nvSpPr>
          <p:spPr>
            <a:xfrm>
              <a:off x="4122750" y="3599375"/>
              <a:ext cx="587750" cy="402225"/>
            </a:xfrm>
            <a:custGeom>
              <a:avLst/>
              <a:gdLst/>
              <a:ahLst/>
              <a:cxnLst/>
              <a:rect l="l" t="t" r="r" b="b"/>
              <a:pathLst>
                <a:path w="23510" h="16089" extrusionOk="0">
                  <a:moveTo>
                    <a:pt x="327" y="1"/>
                  </a:moveTo>
                  <a:cubicBezTo>
                    <a:pt x="146" y="1"/>
                    <a:pt x="1" y="170"/>
                    <a:pt x="37" y="351"/>
                  </a:cubicBezTo>
                  <a:lnTo>
                    <a:pt x="2442" y="15810"/>
                  </a:lnTo>
                  <a:cubicBezTo>
                    <a:pt x="2466" y="15967"/>
                    <a:pt x="2599" y="16088"/>
                    <a:pt x="2769" y="16088"/>
                  </a:cubicBezTo>
                  <a:lnTo>
                    <a:pt x="23195" y="16088"/>
                  </a:lnTo>
                  <a:cubicBezTo>
                    <a:pt x="23377" y="16088"/>
                    <a:pt x="23510" y="15931"/>
                    <a:pt x="23485" y="15750"/>
                  </a:cubicBezTo>
                  <a:lnTo>
                    <a:pt x="21080" y="291"/>
                  </a:lnTo>
                  <a:cubicBezTo>
                    <a:pt x="21056" y="121"/>
                    <a:pt x="20911" y="1"/>
                    <a:pt x="20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335;p80"/>
            <p:cNvSpPr/>
            <p:nvPr/>
          </p:nvSpPr>
          <p:spPr>
            <a:xfrm>
              <a:off x="5070975" y="4103400"/>
              <a:ext cx="82500" cy="82225"/>
            </a:xfrm>
            <a:custGeom>
              <a:avLst/>
              <a:gdLst/>
              <a:ahLst/>
              <a:cxnLst/>
              <a:rect l="l" t="t" r="r" b="b"/>
              <a:pathLst>
                <a:path w="3300" h="3289" extrusionOk="0">
                  <a:moveTo>
                    <a:pt x="1644" y="0"/>
                  </a:moveTo>
                  <a:cubicBezTo>
                    <a:pt x="737" y="0"/>
                    <a:pt x="0" y="738"/>
                    <a:pt x="0" y="1644"/>
                  </a:cubicBezTo>
                  <a:cubicBezTo>
                    <a:pt x="0" y="2551"/>
                    <a:pt x="737" y="3288"/>
                    <a:pt x="1644" y="3288"/>
                  </a:cubicBezTo>
                  <a:cubicBezTo>
                    <a:pt x="2550" y="3288"/>
                    <a:pt x="3300" y="2551"/>
                    <a:pt x="3300" y="1644"/>
                  </a:cubicBezTo>
                  <a:cubicBezTo>
                    <a:pt x="3300" y="738"/>
                    <a:pt x="2550" y="0"/>
                    <a:pt x="1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336;p80"/>
            <p:cNvSpPr/>
            <p:nvPr/>
          </p:nvSpPr>
          <p:spPr>
            <a:xfrm>
              <a:off x="3744125" y="4298000"/>
              <a:ext cx="263225" cy="263525"/>
            </a:xfrm>
            <a:custGeom>
              <a:avLst/>
              <a:gdLst/>
              <a:ahLst/>
              <a:cxnLst/>
              <a:rect l="l" t="t" r="r" b="b"/>
              <a:pathLst>
                <a:path w="10529" h="10541" extrusionOk="0">
                  <a:moveTo>
                    <a:pt x="5271" y="0"/>
                  </a:moveTo>
                  <a:cubicBezTo>
                    <a:pt x="2358" y="0"/>
                    <a:pt x="1" y="2357"/>
                    <a:pt x="1" y="5270"/>
                  </a:cubicBezTo>
                  <a:cubicBezTo>
                    <a:pt x="1" y="8183"/>
                    <a:pt x="2358" y="10540"/>
                    <a:pt x="5271" y="10540"/>
                  </a:cubicBezTo>
                  <a:cubicBezTo>
                    <a:pt x="8172" y="10540"/>
                    <a:pt x="10529" y="8183"/>
                    <a:pt x="10529" y="5270"/>
                  </a:cubicBezTo>
                  <a:cubicBezTo>
                    <a:pt x="10529" y="2357"/>
                    <a:pt x="8172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337;p80"/>
            <p:cNvSpPr/>
            <p:nvPr/>
          </p:nvSpPr>
          <p:spPr>
            <a:xfrm>
              <a:off x="5009325" y="3043075"/>
              <a:ext cx="87950" cy="87950"/>
            </a:xfrm>
            <a:custGeom>
              <a:avLst/>
              <a:gdLst/>
              <a:ahLst/>
              <a:cxnLst/>
              <a:rect l="l" t="t" r="r" b="b"/>
              <a:pathLst>
                <a:path w="3518" h="3518" extrusionOk="0">
                  <a:moveTo>
                    <a:pt x="1753" y="1"/>
                  </a:moveTo>
                  <a:cubicBezTo>
                    <a:pt x="786" y="1"/>
                    <a:pt x="0" y="786"/>
                    <a:pt x="0" y="1753"/>
                  </a:cubicBezTo>
                  <a:cubicBezTo>
                    <a:pt x="0" y="2732"/>
                    <a:pt x="786" y="3518"/>
                    <a:pt x="1753" y="3518"/>
                  </a:cubicBezTo>
                  <a:cubicBezTo>
                    <a:pt x="2732" y="3518"/>
                    <a:pt x="3518" y="2732"/>
                    <a:pt x="3518" y="1753"/>
                  </a:cubicBezTo>
                  <a:cubicBezTo>
                    <a:pt x="3518" y="786"/>
                    <a:pt x="2732" y="1"/>
                    <a:pt x="17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338;p80"/>
            <p:cNvSpPr/>
            <p:nvPr/>
          </p:nvSpPr>
          <p:spPr>
            <a:xfrm>
              <a:off x="4954325" y="3181100"/>
              <a:ext cx="64400" cy="55400"/>
            </a:xfrm>
            <a:custGeom>
              <a:avLst/>
              <a:gdLst/>
              <a:ahLst/>
              <a:cxnLst/>
              <a:rect l="l" t="t" r="r" b="b"/>
              <a:pathLst>
                <a:path w="2576" h="2216" extrusionOk="0">
                  <a:moveTo>
                    <a:pt x="1475" y="160"/>
                  </a:moveTo>
                  <a:cubicBezTo>
                    <a:pt x="1995" y="160"/>
                    <a:pt x="2418" y="583"/>
                    <a:pt x="2418" y="1103"/>
                  </a:cubicBezTo>
                  <a:cubicBezTo>
                    <a:pt x="2418" y="1683"/>
                    <a:pt x="1955" y="2064"/>
                    <a:pt x="1468" y="2064"/>
                  </a:cubicBezTo>
                  <a:cubicBezTo>
                    <a:pt x="1234" y="2064"/>
                    <a:pt x="994" y="1976"/>
                    <a:pt x="798" y="1780"/>
                  </a:cubicBezTo>
                  <a:cubicBezTo>
                    <a:pt x="194" y="1176"/>
                    <a:pt x="617" y="160"/>
                    <a:pt x="1475" y="160"/>
                  </a:cubicBezTo>
                  <a:close/>
                  <a:moveTo>
                    <a:pt x="1467" y="1"/>
                  </a:moveTo>
                  <a:cubicBezTo>
                    <a:pt x="1195" y="1"/>
                    <a:pt x="917" y="102"/>
                    <a:pt x="690" y="330"/>
                  </a:cubicBezTo>
                  <a:cubicBezTo>
                    <a:pt x="1" y="1019"/>
                    <a:pt x="484" y="2215"/>
                    <a:pt x="1475" y="2215"/>
                  </a:cubicBezTo>
                  <a:cubicBezTo>
                    <a:pt x="2080" y="2215"/>
                    <a:pt x="2575" y="1720"/>
                    <a:pt x="2575" y="1103"/>
                  </a:cubicBezTo>
                  <a:cubicBezTo>
                    <a:pt x="2575" y="442"/>
                    <a:pt x="2034" y="1"/>
                    <a:pt x="1467" y="1"/>
                  </a:cubicBez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339;p80"/>
            <p:cNvSpPr/>
            <p:nvPr/>
          </p:nvSpPr>
          <p:spPr>
            <a:xfrm>
              <a:off x="3882225" y="4257950"/>
              <a:ext cx="36275" cy="31000"/>
            </a:xfrm>
            <a:custGeom>
              <a:avLst/>
              <a:gdLst/>
              <a:ahLst/>
              <a:cxnLst/>
              <a:rect l="l" t="t" r="r" b="b"/>
              <a:pathLst>
                <a:path w="1451" h="1240" extrusionOk="0">
                  <a:moveTo>
                    <a:pt x="835" y="152"/>
                  </a:moveTo>
                  <a:cubicBezTo>
                    <a:pt x="1088" y="152"/>
                    <a:pt x="1294" y="357"/>
                    <a:pt x="1294" y="623"/>
                  </a:cubicBezTo>
                  <a:cubicBezTo>
                    <a:pt x="1294" y="901"/>
                    <a:pt x="1067" y="1091"/>
                    <a:pt x="827" y="1091"/>
                  </a:cubicBezTo>
                  <a:cubicBezTo>
                    <a:pt x="712" y="1091"/>
                    <a:pt x="594" y="1047"/>
                    <a:pt x="496" y="950"/>
                  </a:cubicBezTo>
                  <a:cubicBezTo>
                    <a:pt x="206" y="660"/>
                    <a:pt x="412" y="152"/>
                    <a:pt x="835" y="152"/>
                  </a:cubicBezTo>
                  <a:close/>
                  <a:moveTo>
                    <a:pt x="830" y="0"/>
                  </a:moveTo>
                  <a:cubicBezTo>
                    <a:pt x="676" y="0"/>
                    <a:pt x="517" y="58"/>
                    <a:pt x="387" y="188"/>
                  </a:cubicBezTo>
                  <a:cubicBezTo>
                    <a:pt x="1" y="575"/>
                    <a:pt x="279" y="1240"/>
                    <a:pt x="835" y="1240"/>
                  </a:cubicBezTo>
                  <a:cubicBezTo>
                    <a:pt x="1173" y="1240"/>
                    <a:pt x="1451" y="962"/>
                    <a:pt x="1451" y="623"/>
                  </a:cubicBezTo>
                  <a:cubicBezTo>
                    <a:pt x="1451" y="249"/>
                    <a:pt x="1149" y="0"/>
                    <a:pt x="830" y="0"/>
                  </a:cubicBez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340;p80"/>
            <p:cNvSpPr/>
            <p:nvPr/>
          </p:nvSpPr>
          <p:spPr>
            <a:xfrm>
              <a:off x="5125350" y="3124975"/>
              <a:ext cx="51400" cy="44275"/>
            </a:xfrm>
            <a:custGeom>
              <a:avLst/>
              <a:gdLst/>
              <a:ahLst/>
              <a:cxnLst/>
              <a:rect l="l" t="t" r="r" b="b"/>
              <a:pathLst>
                <a:path w="2056" h="1771" extrusionOk="0">
                  <a:moveTo>
                    <a:pt x="1173" y="0"/>
                  </a:moveTo>
                  <a:cubicBezTo>
                    <a:pt x="388" y="0"/>
                    <a:pt x="1" y="955"/>
                    <a:pt x="557" y="1511"/>
                  </a:cubicBezTo>
                  <a:cubicBezTo>
                    <a:pt x="736" y="1690"/>
                    <a:pt x="955" y="1770"/>
                    <a:pt x="1170" y="1770"/>
                  </a:cubicBezTo>
                  <a:cubicBezTo>
                    <a:pt x="1622" y="1770"/>
                    <a:pt x="2056" y="1415"/>
                    <a:pt x="2056" y="882"/>
                  </a:cubicBezTo>
                  <a:cubicBezTo>
                    <a:pt x="2056" y="399"/>
                    <a:pt x="1669" y="0"/>
                    <a:pt x="11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341;p80"/>
            <p:cNvSpPr/>
            <p:nvPr/>
          </p:nvSpPr>
          <p:spPr>
            <a:xfrm>
              <a:off x="4815325" y="4190625"/>
              <a:ext cx="106400" cy="93775"/>
            </a:xfrm>
            <a:custGeom>
              <a:avLst/>
              <a:gdLst/>
              <a:ahLst/>
              <a:cxnLst/>
              <a:rect l="l" t="t" r="r" b="b"/>
              <a:pathLst>
                <a:path w="4256" h="3751" extrusionOk="0">
                  <a:moveTo>
                    <a:pt x="2117" y="0"/>
                  </a:moveTo>
                  <a:cubicBezTo>
                    <a:pt x="1883" y="0"/>
                    <a:pt x="1645" y="44"/>
                    <a:pt x="1415" y="137"/>
                  </a:cubicBezTo>
                  <a:cubicBezTo>
                    <a:pt x="460" y="536"/>
                    <a:pt x="1" y="1624"/>
                    <a:pt x="400" y="2591"/>
                  </a:cubicBezTo>
                  <a:cubicBezTo>
                    <a:pt x="692" y="3312"/>
                    <a:pt x="1390" y="3750"/>
                    <a:pt x="2126" y="3750"/>
                  </a:cubicBezTo>
                  <a:cubicBezTo>
                    <a:pt x="2364" y="3750"/>
                    <a:pt x="2607" y="3704"/>
                    <a:pt x="2841" y="3606"/>
                  </a:cubicBezTo>
                  <a:cubicBezTo>
                    <a:pt x="3796" y="3220"/>
                    <a:pt x="4255" y="2120"/>
                    <a:pt x="3856" y="1165"/>
                  </a:cubicBezTo>
                  <a:cubicBezTo>
                    <a:pt x="3563" y="440"/>
                    <a:pt x="2858" y="0"/>
                    <a:pt x="2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342;p80"/>
            <p:cNvSpPr/>
            <p:nvPr/>
          </p:nvSpPr>
          <p:spPr>
            <a:xfrm>
              <a:off x="4865500" y="3313825"/>
              <a:ext cx="76475" cy="76175"/>
            </a:xfrm>
            <a:custGeom>
              <a:avLst/>
              <a:gdLst/>
              <a:ahLst/>
              <a:cxnLst/>
              <a:rect l="l" t="t" r="r" b="b"/>
              <a:pathLst>
                <a:path w="3059" h="3047" extrusionOk="0">
                  <a:moveTo>
                    <a:pt x="1523" y="0"/>
                  </a:moveTo>
                  <a:cubicBezTo>
                    <a:pt x="689" y="0"/>
                    <a:pt x="0" y="689"/>
                    <a:pt x="0" y="1523"/>
                  </a:cubicBezTo>
                  <a:cubicBezTo>
                    <a:pt x="0" y="2369"/>
                    <a:pt x="689" y="3046"/>
                    <a:pt x="1523" y="3046"/>
                  </a:cubicBezTo>
                  <a:cubicBezTo>
                    <a:pt x="2369" y="3046"/>
                    <a:pt x="3058" y="2369"/>
                    <a:pt x="3058" y="1523"/>
                  </a:cubicBezTo>
                  <a:cubicBezTo>
                    <a:pt x="3058" y="689"/>
                    <a:pt x="2369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343;p80"/>
            <p:cNvSpPr/>
            <p:nvPr/>
          </p:nvSpPr>
          <p:spPr>
            <a:xfrm>
              <a:off x="4903250" y="4421950"/>
              <a:ext cx="103075" cy="92975"/>
            </a:xfrm>
            <a:custGeom>
              <a:avLst/>
              <a:gdLst/>
              <a:ahLst/>
              <a:cxnLst/>
              <a:rect l="l" t="t" r="r" b="b"/>
              <a:pathLst>
                <a:path w="4123" h="3719" extrusionOk="0">
                  <a:moveTo>
                    <a:pt x="2064" y="0"/>
                  </a:moveTo>
                  <a:cubicBezTo>
                    <a:pt x="1228" y="0"/>
                    <a:pt x="469" y="562"/>
                    <a:pt x="255" y="1400"/>
                  </a:cubicBezTo>
                  <a:cubicBezTo>
                    <a:pt x="1" y="2403"/>
                    <a:pt x="605" y="3406"/>
                    <a:pt x="1609" y="3660"/>
                  </a:cubicBezTo>
                  <a:cubicBezTo>
                    <a:pt x="1763" y="3700"/>
                    <a:pt x="1919" y="3719"/>
                    <a:pt x="2072" y="3719"/>
                  </a:cubicBezTo>
                  <a:cubicBezTo>
                    <a:pt x="2898" y="3719"/>
                    <a:pt x="3655" y="3165"/>
                    <a:pt x="3869" y="2319"/>
                  </a:cubicBezTo>
                  <a:cubicBezTo>
                    <a:pt x="4123" y="1328"/>
                    <a:pt x="3518" y="312"/>
                    <a:pt x="2527" y="58"/>
                  </a:cubicBezTo>
                  <a:cubicBezTo>
                    <a:pt x="2372" y="19"/>
                    <a:pt x="2217" y="0"/>
                    <a:pt x="2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344;p80"/>
            <p:cNvSpPr/>
            <p:nvPr/>
          </p:nvSpPr>
          <p:spPr>
            <a:xfrm>
              <a:off x="4845250" y="4400125"/>
              <a:ext cx="39000" cy="39300"/>
            </a:xfrm>
            <a:custGeom>
              <a:avLst/>
              <a:gdLst/>
              <a:ahLst/>
              <a:cxnLst/>
              <a:rect l="l" t="t" r="r" b="b"/>
              <a:pathLst>
                <a:path w="1560" h="1572" extrusionOk="0">
                  <a:moveTo>
                    <a:pt x="786" y="1"/>
                  </a:moveTo>
                  <a:cubicBezTo>
                    <a:pt x="351" y="1"/>
                    <a:pt x="0" y="351"/>
                    <a:pt x="0" y="786"/>
                  </a:cubicBezTo>
                  <a:cubicBezTo>
                    <a:pt x="0" y="1221"/>
                    <a:pt x="351" y="1572"/>
                    <a:pt x="786" y="1572"/>
                  </a:cubicBezTo>
                  <a:cubicBezTo>
                    <a:pt x="1221" y="1572"/>
                    <a:pt x="1559" y="1221"/>
                    <a:pt x="1559" y="786"/>
                  </a:cubicBezTo>
                  <a:cubicBezTo>
                    <a:pt x="1559" y="351"/>
                    <a:pt x="1221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345;p80"/>
            <p:cNvSpPr/>
            <p:nvPr/>
          </p:nvSpPr>
          <p:spPr>
            <a:xfrm>
              <a:off x="4430050" y="3980425"/>
              <a:ext cx="519175" cy="201250"/>
            </a:xfrm>
            <a:custGeom>
              <a:avLst/>
              <a:gdLst/>
              <a:ahLst/>
              <a:cxnLst/>
              <a:rect l="l" t="t" r="r" b="b"/>
              <a:pathLst>
                <a:path w="20767" h="8050" extrusionOk="0">
                  <a:moveTo>
                    <a:pt x="15279" y="0"/>
                  </a:moveTo>
                  <a:lnTo>
                    <a:pt x="13514" y="5826"/>
                  </a:lnTo>
                  <a:lnTo>
                    <a:pt x="10940" y="2865"/>
                  </a:lnTo>
                  <a:lnTo>
                    <a:pt x="9380" y="7748"/>
                  </a:lnTo>
                  <a:lnTo>
                    <a:pt x="3748" y="1245"/>
                  </a:lnTo>
                  <a:lnTo>
                    <a:pt x="1" y="6648"/>
                  </a:lnTo>
                  <a:lnTo>
                    <a:pt x="122" y="6732"/>
                  </a:lnTo>
                  <a:lnTo>
                    <a:pt x="3760" y="1487"/>
                  </a:lnTo>
                  <a:lnTo>
                    <a:pt x="9441" y="8050"/>
                  </a:lnTo>
                  <a:lnTo>
                    <a:pt x="11000" y="3167"/>
                  </a:lnTo>
                  <a:lnTo>
                    <a:pt x="13587" y="6128"/>
                  </a:lnTo>
                  <a:lnTo>
                    <a:pt x="15351" y="302"/>
                  </a:lnTo>
                  <a:lnTo>
                    <a:pt x="20645" y="6321"/>
                  </a:lnTo>
                  <a:lnTo>
                    <a:pt x="20766" y="6225"/>
                  </a:lnTo>
                  <a:lnTo>
                    <a:pt x="15279" y="0"/>
                  </a:ln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346;p80"/>
            <p:cNvSpPr/>
            <p:nvPr/>
          </p:nvSpPr>
          <p:spPr>
            <a:xfrm>
              <a:off x="4387150" y="4097025"/>
              <a:ext cx="94000" cy="88900"/>
            </a:xfrm>
            <a:custGeom>
              <a:avLst/>
              <a:gdLst/>
              <a:ahLst/>
              <a:cxnLst/>
              <a:rect l="l" t="t" r="r" b="b"/>
              <a:pathLst>
                <a:path w="3760" h="3556" extrusionOk="0">
                  <a:moveTo>
                    <a:pt x="1630" y="1"/>
                  </a:moveTo>
                  <a:cubicBezTo>
                    <a:pt x="1354" y="1"/>
                    <a:pt x="1085" y="75"/>
                    <a:pt x="847" y="231"/>
                  </a:cubicBezTo>
                  <a:cubicBezTo>
                    <a:pt x="122" y="715"/>
                    <a:pt x="1" y="1803"/>
                    <a:pt x="569" y="2649"/>
                  </a:cubicBezTo>
                  <a:cubicBezTo>
                    <a:pt x="945" y="3230"/>
                    <a:pt x="1549" y="3556"/>
                    <a:pt x="2124" y="3556"/>
                  </a:cubicBezTo>
                  <a:cubicBezTo>
                    <a:pt x="2399" y="3556"/>
                    <a:pt x="2667" y="3482"/>
                    <a:pt x="2902" y="3325"/>
                  </a:cubicBezTo>
                  <a:cubicBezTo>
                    <a:pt x="3639" y="2842"/>
                    <a:pt x="3760" y="1766"/>
                    <a:pt x="3192" y="908"/>
                  </a:cubicBezTo>
                  <a:cubicBezTo>
                    <a:pt x="2807" y="327"/>
                    <a:pt x="2206" y="1"/>
                    <a:pt x="1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347;p80"/>
            <p:cNvSpPr/>
            <p:nvPr/>
          </p:nvSpPr>
          <p:spPr>
            <a:xfrm>
              <a:off x="4596550" y="4134900"/>
              <a:ext cx="131475" cy="124050"/>
            </a:xfrm>
            <a:custGeom>
              <a:avLst/>
              <a:gdLst/>
              <a:ahLst/>
              <a:cxnLst/>
              <a:rect l="l" t="t" r="r" b="b"/>
              <a:pathLst>
                <a:path w="5259" h="4962" extrusionOk="0">
                  <a:moveTo>
                    <a:pt x="2287" y="1"/>
                  </a:moveTo>
                  <a:cubicBezTo>
                    <a:pt x="1902" y="1"/>
                    <a:pt x="1526" y="105"/>
                    <a:pt x="1197" y="324"/>
                  </a:cubicBezTo>
                  <a:cubicBezTo>
                    <a:pt x="182" y="989"/>
                    <a:pt x="1" y="2499"/>
                    <a:pt x="799" y="3696"/>
                  </a:cubicBezTo>
                  <a:cubicBezTo>
                    <a:pt x="1330" y="4506"/>
                    <a:pt x="2172" y="4961"/>
                    <a:pt x="2975" y="4961"/>
                  </a:cubicBezTo>
                  <a:cubicBezTo>
                    <a:pt x="3359" y="4961"/>
                    <a:pt x="3734" y="4858"/>
                    <a:pt x="4062" y="4639"/>
                  </a:cubicBezTo>
                  <a:cubicBezTo>
                    <a:pt x="5077" y="3962"/>
                    <a:pt x="5259" y="2451"/>
                    <a:pt x="4473" y="1254"/>
                  </a:cubicBezTo>
                  <a:cubicBezTo>
                    <a:pt x="3934" y="454"/>
                    <a:pt x="3090" y="1"/>
                    <a:pt x="2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348;p80"/>
            <p:cNvSpPr/>
            <p:nvPr/>
          </p:nvSpPr>
          <p:spPr>
            <a:xfrm>
              <a:off x="4761250" y="3935550"/>
              <a:ext cx="106675" cy="100325"/>
            </a:xfrm>
            <a:custGeom>
              <a:avLst/>
              <a:gdLst/>
              <a:ahLst/>
              <a:cxnLst/>
              <a:rect l="l" t="t" r="r" b="b"/>
              <a:pathLst>
                <a:path w="4267" h="4013" extrusionOk="0">
                  <a:moveTo>
                    <a:pt x="1848" y="1"/>
                  </a:moveTo>
                  <a:cubicBezTo>
                    <a:pt x="1536" y="1"/>
                    <a:pt x="1233" y="84"/>
                    <a:pt x="967" y="260"/>
                  </a:cubicBezTo>
                  <a:cubicBezTo>
                    <a:pt x="145" y="804"/>
                    <a:pt x="0" y="2025"/>
                    <a:pt x="641" y="2992"/>
                  </a:cubicBezTo>
                  <a:cubicBezTo>
                    <a:pt x="1074" y="3646"/>
                    <a:pt x="1757" y="4013"/>
                    <a:pt x="2408" y="4013"/>
                  </a:cubicBezTo>
                  <a:cubicBezTo>
                    <a:pt x="2719" y="4013"/>
                    <a:pt x="3022" y="3929"/>
                    <a:pt x="3288" y="3753"/>
                  </a:cubicBezTo>
                  <a:cubicBezTo>
                    <a:pt x="4122" y="3209"/>
                    <a:pt x="4267" y="1988"/>
                    <a:pt x="3626" y="1021"/>
                  </a:cubicBezTo>
                  <a:cubicBezTo>
                    <a:pt x="3185" y="367"/>
                    <a:pt x="2499" y="1"/>
                    <a:pt x="18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349;p80"/>
            <p:cNvSpPr/>
            <p:nvPr/>
          </p:nvSpPr>
          <p:spPr>
            <a:xfrm>
              <a:off x="4913850" y="4105450"/>
              <a:ext cx="83100" cy="81125"/>
            </a:xfrm>
            <a:custGeom>
              <a:avLst/>
              <a:gdLst/>
              <a:ahLst/>
              <a:cxnLst/>
              <a:rect l="l" t="t" r="r" b="b"/>
              <a:pathLst>
                <a:path w="3324" h="3245" extrusionOk="0">
                  <a:moveTo>
                    <a:pt x="1437" y="1"/>
                  </a:moveTo>
                  <a:cubicBezTo>
                    <a:pt x="1409" y="1"/>
                    <a:pt x="1381" y="1"/>
                    <a:pt x="1354" y="3"/>
                  </a:cubicBezTo>
                  <a:cubicBezTo>
                    <a:pt x="532" y="51"/>
                    <a:pt x="0" y="813"/>
                    <a:pt x="169" y="1707"/>
                  </a:cubicBezTo>
                  <a:cubicBezTo>
                    <a:pt x="333" y="2572"/>
                    <a:pt x="1095" y="3245"/>
                    <a:pt x="1888" y="3245"/>
                  </a:cubicBezTo>
                  <a:cubicBezTo>
                    <a:pt x="1916" y="3245"/>
                    <a:pt x="1943" y="3244"/>
                    <a:pt x="1970" y="3242"/>
                  </a:cubicBezTo>
                  <a:cubicBezTo>
                    <a:pt x="2792" y="3194"/>
                    <a:pt x="3324" y="2420"/>
                    <a:pt x="3155" y="1526"/>
                  </a:cubicBezTo>
                  <a:cubicBezTo>
                    <a:pt x="2991" y="662"/>
                    <a:pt x="2230" y="1"/>
                    <a:pt x="14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350;p80"/>
            <p:cNvSpPr/>
            <p:nvPr/>
          </p:nvSpPr>
          <p:spPr>
            <a:xfrm>
              <a:off x="4481725" y="3973700"/>
              <a:ext cx="84025" cy="82050"/>
            </a:xfrm>
            <a:custGeom>
              <a:avLst/>
              <a:gdLst/>
              <a:ahLst/>
              <a:cxnLst/>
              <a:rect l="l" t="t" r="r" b="b"/>
              <a:pathLst>
                <a:path w="3361" h="3282" extrusionOk="0">
                  <a:moveTo>
                    <a:pt x="1450" y="1"/>
                  </a:moveTo>
                  <a:cubicBezTo>
                    <a:pt x="1422" y="1"/>
                    <a:pt x="1394" y="2"/>
                    <a:pt x="1367" y="3"/>
                  </a:cubicBezTo>
                  <a:cubicBezTo>
                    <a:pt x="533" y="51"/>
                    <a:pt x="1" y="825"/>
                    <a:pt x="170" y="1732"/>
                  </a:cubicBezTo>
                  <a:cubicBezTo>
                    <a:pt x="334" y="2608"/>
                    <a:pt x="1107" y="3281"/>
                    <a:pt x="1912" y="3281"/>
                  </a:cubicBezTo>
                  <a:cubicBezTo>
                    <a:pt x="1940" y="3281"/>
                    <a:pt x="1967" y="3280"/>
                    <a:pt x="1995" y="3279"/>
                  </a:cubicBezTo>
                  <a:cubicBezTo>
                    <a:pt x="2829" y="3230"/>
                    <a:pt x="3361" y="2457"/>
                    <a:pt x="3192" y="1550"/>
                  </a:cubicBezTo>
                  <a:cubicBezTo>
                    <a:pt x="3028" y="674"/>
                    <a:pt x="2254" y="1"/>
                    <a:pt x="14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351;p80"/>
            <p:cNvSpPr/>
            <p:nvPr/>
          </p:nvSpPr>
          <p:spPr>
            <a:xfrm>
              <a:off x="4738575" y="4100625"/>
              <a:ext cx="60450" cy="58725"/>
            </a:xfrm>
            <a:custGeom>
              <a:avLst/>
              <a:gdLst/>
              <a:ahLst/>
              <a:cxnLst/>
              <a:rect l="l" t="t" r="r" b="b"/>
              <a:pathLst>
                <a:path w="2418" h="2349" extrusionOk="0">
                  <a:moveTo>
                    <a:pt x="1053" y="1"/>
                  </a:moveTo>
                  <a:cubicBezTo>
                    <a:pt x="1033" y="1"/>
                    <a:pt x="1012" y="1"/>
                    <a:pt x="992" y="3"/>
                  </a:cubicBezTo>
                  <a:cubicBezTo>
                    <a:pt x="387" y="27"/>
                    <a:pt x="1" y="583"/>
                    <a:pt x="134" y="1235"/>
                  </a:cubicBezTo>
                  <a:cubicBezTo>
                    <a:pt x="252" y="1873"/>
                    <a:pt x="807" y="2348"/>
                    <a:pt x="1396" y="2348"/>
                  </a:cubicBezTo>
                  <a:cubicBezTo>
                    <a:pt x="1410" y="2348"/>
                    <a:pt x="1424" y="2348"/>
                    <a:pt x="1439" y="2347"/>
                  </a:cubicBezTo>
                  <a:cubicBezTo>
                    <a:pt x="2031" y="2311"/>
                    <a:pt x="2418" y="1755"/>
                    <a:pt x="2285" y="1103"/>
                  </a:cubicBezTo>
                  <a:cubicBezTo>
                    <a:pt x="2168" y="484"/>
                    <a:pt x="1624" y="1"/>
                    <a:pt x="10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352;p80"/>
            <p:cNvSpPr/>
            <p:nvPr/>
          </p:nvSpPr>
          <p:spPr>
            <a:xfrm>
              <a:off x="4687500" y="4039650"/>
              <a:ext cx="32975" cy="32050"/>
            </a:xfrm>
            <a:custGeom>
              <a:avLst/>
              <a:gdLst/>
              <a:ahLst/>
              <a:cxnLst/>
              <a:rect l="l" t="t" r="r" b="b"/>
              <a:pathLst>
                <a:path w="1319" h="1282" extrusionOk="0">
                  <a:moveTo>
                    <a:pt x="545" y="0"/>
                  </a:moveTo>
                  <a:cubicBezTo>
                    <a:pt x="219" y="36"/>
                    <a:pt x="1" y="351"/>
                    <a:pt x="86" y="677"/>
                  </a:cubicBezTo>
                  <a:cubicBezTo>
                    <a:pt x="146" y="1015"/>
                    <a:pt x="436" y="1281"/>
                    <a:pt x="799" y="1281"/>
                  </a:cubicBezTo>
                  <a:cubicBezTo>
                    <a:pt x="1113" y="1257"/>
                    <a:pt x="1318" y="955"/>
                    <a:pt x="1258" y="604"/>
                  </a:cubicBezTo>
                  <a:cubicBezTo>
                    <a:pt x="1198" y="266"/>
                    <a:pt x="895" y="12"/>
                    <a:pt x="5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353;p80"/>
            <p:cNvSpPr/>
            <p:nvPr/>
          </p:nvSpPr>
          <p:spPr>
            <a:xfrm>
              <a:off x="4353000" y="3721125"/>
              <a:ext cx="203100" cy="89200"/>
            </a:xfrm>
            <a:custGeom>
              <a:avLst/>
              <a:gdLst/>
              <a:ahLst/>
              <a:cxnLst/>
              <a:rect l="l" t="t" r="r" b="b"/>
              <a:pathLst>
                <a:path w="8124" h="3568" extrusionOk="0">
                  <a:moveTo>
                    <a:pt x="940" y="1"/>
                  </a:moveTo>
                  <a:cubicBezTo>
                    <a:pt x="689" y="1"/>
                    <a:pt x="452" y="108"/>
                    <a:pt x="291" y="292"/>
                  </a:cubicBezTo>
                  <a:cubicBezTo>
                    <a:pt x="85" y="545"/>
                    <a:pt x="1" y="884"/>
                    <a:pt x="73" y="1198"/>
                  </a:cubicBezTo>
                  <a:lnTo>
                    <a:pt x="484" y="3567"/>
                  </a:lnTo>
                  <a:lnTo>
                    <a:pt x="557" y="3555"/>
                  </a:lnTo>
                  <a:lnTo>
                    <a:pt x="146" y="1186"/>
                  </a:lnTo>
                  <a:cubicBezTo>
                    <a:pt x="85" y="884"/>
                    <a:pt x="158" y="582"/>
                    <a:pt x="351" y="340"/>
                  </a:cubicBezTo>
                  <a:cubicBezTo>
                    <a:pt x="500" y="169"/>
                    <a:pt x="713" y="73"/>
                    <a:pt x="939" y="73"/>
                  </a:cubicBezTo>
                  <a:cubicBezTo>
                    <a:pt x="953" y="73"/>
                    <a:pt x="966" y="73"/>
                    <a:pt x="980" y="74"/>
                  </a:cubicBezTo>
                  <a:lnTo>
                    <a:pt x="8123" y="280"/>
                  </a:lnTo>
                  <a:lnTo>
                    <a:pt x="8123" y="195"/>
                  </a:lnTo>
                  <a:lnTo>
                    <a:pt x="980" y="2"/>
                  </a:lnTo>
                  <a:cubicBezTo>
                    <a:pt x="966" y="1"/>
                    <a:pt x="953" y="1"/>
                    <a:pt x="940" y="1"/>
                  </a:cubicBez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354;p80"/>
            <p:cNvSpPr/>
            <p:nvPr/>
          </p:nvSpPr>
          <p:spPr>
            <a:xfrm>
              <a:off x="4382925" y="3829625"/>
              <a:ext cx="264125" cy="45650"/>
            </a:xfrm>
            <a:custGeom>
              <a:avLst/>
              <a:gdLst/>
              <a:ahLst/>
              <a:cxnLst/>
              <a:rect l="l" t="t" r="r" b="b"/>
              <a:pathLst>
                <a:path w="10565" h="1826" extrusionOk="0">
                  <a:moveTo>
                    <a:pt x="85" y="1"/>
                  </a:moveTo>
                  <a:lnTo>
                    <a:pt x="0" y="13"/>
                  </a:lnTo>
                  <a:lnTo>
                    <a:pt x="145" y="750"/>
                  </a:lnTo>
                  <a:cubicBezTo>
                    <a:pt x="206" y="1173"/>
                    <a:pt x="569" y="1512"/>
                    <a:pt x="1004" y="1548"/>
                  </a:cubicBezTo>
                  <a:lnTo>
                    <a:pt x="10564" y="1826"/>
                  </a:lnTo>
                  <a:lnTo>
                    <a:pt x="10564" y="1741"/>
                  </a:lnTo>
                  <a:lnTo>
                    <a:pt x="1004" y="1475"/>
                  </a:lnTo>
                  <a:cubicBezTo>
                    <a:pt x="641" y="1463"/>
                    <a:pt x="291" y="1137"/>
                    <a:pt x="218" y="72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355;p80"/>
            <p:cNvSpPr/>
            <p:nvPr/>
          </p:nvSpPr>
          <p:spPr>
            <a:xfrm>
              <a:off x="4274450" y="3817250"/>
              <a:ext cx="103350" cy="94625"/>
            </a:xfrm>
            <a:custGeom>
              <a:avLst/>
              <a:gdLst/>
              <a:ahLst/>
              <a:cxnLst/>
              <a:rect l="l" t="t" r="r" b="b"/>
              <a:pathLst>
                <a:path w="4134" h="3785" extrusionOk="0">
                  <a:moveTo>
                    <a:pt x="3626" y="0"/>
                  </a:moveTo>
                  <a:lnTo>
                    <a:pt x="3554" y="12"/>
                  </a:lnTo>
                  <a:lnTo>
                    <a:pt x="4013" y="2877"/>
                  </a:lnTo>
                  <a:cubicBezTo>
                    <a:pt x="4049" y="3082"/>
                    <a:pt x="4001" y="3300"/>
                    <a:pt x="3856" y="3457"/>
                  </a:cubicBezTo>
                  <a:cubicBezTo>
                    <a:pt x="3697" y="3627"/>
                    <a:pt x="3475" y="3712"/>
                    <a:pt x="3249" y="3712"/>
                  </a:cubicBezTo>
                  <a:cubicBezTo>
                    <a:pt x="3234" y="3712"/>
                    <a:pt x="3218" y="3712"/>
                    <a:pt x="3203" y="3711"/>
                  </a:cubicBezTo>
                  <a:lnTo>
                    <a:pt x="0" y="3626"/>
                  </a:lnTo>
                  <a:lnTo>
                    <a:pt x="0" y="3699"/>
                  </a:lnTo>
                  <a:lnTo>
                    <a:pt x="3203" y="3783"/>
                  </a:lnTo>
                  <a:lnTo>
                    <a:pt x="3240" y="3783"/>
                  </a:lnTo>
                  <a:cubicBezTo>
                    <a:pt x="3252" y="3784"/>
                    <a:pt x="3265" y="3784"/>
                    <a:pt x="3278" y="3784"/>
                  </a:cubicBezTo>
                  <a:cubicBezTo>
                    <a:pt x="3518" y="3784"/>
                    <a:pt x="3744" y="3677"/>
                    <a:pt x="3916" y="3505"/>
                  </a:cubicBezTo>
                  <a:cubicBezTo>
                    <a:pt x="4061" y="3324"/>
                    <a:pt x="4134" y="3094"/>
                    <a:pt x="4086" y="2865"/>
                  </a:cubicBezTo>
                  <a:lnTo>
                    <a:pt x="3626" y="0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356;p80"/>
            <p:cNvSpPr/>
            <p:nvPr/>
          </p:nvSpPr>
          <p:spPr>
            <a:xfrm>
              <a:off x="4201025" y="3721750"/>
              <a:ext cx="270750" cy="94000"/>
            </a:xfrm>
            <a:custGeom>
              <a:avLst/>
              <a:gdLst/>
              <a:ahLst/>
              <a:cxnLst/>
              <a:rect l="l" t="t" r="r" b="b"/>
              <a:pathLst>
                <a:path w="10830" h="3760" extrusionOk="0">
                  <a:moveTo>
                    <a:pt x="73" y="1"/>
                  </a:moveTo>
                  <a:lnTo>
                    <a:pt x="0" y="13"/>
                  </a:lnTo>
                  <a:lnTo>
                    <a:pt x="363" y="2213"/>
                  </a:lnTo>
                  <a:cubicBezTo>
                    <a:pt x="472" y="2902"/>
                    <a:pt x="1064" y="3482"/>
                    <a:pt x="1692" y="3494"/>
                  </a:cubicBezTo>
                  <a:lnTo>
                    <a:pt x="10830" y="3760"/>
                  </a:lnTo>
                  <a:lnTo>
                    <a:pt x="10830" y="3675"/>
                  </a:lnTo>
                  <a:lnTo>
                    <a:pt x="1692" y="3421"/>
                  </a:lnTo>
                  <a:cubicBezTo>
                    <a:pt x="1112" y="3409"/>
                    <a:pt x="544" y="2853"/>
                    <a:pt x="435" y="220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1B20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357;p80"/>
            <p:cNvSpPr/>
            <p:nvPr/>
          </p:nvSpPr>
          <p:spPr>
            <a:xfrm>
              <a:off x="4631650" y="3853200"/>
              <a:ext cx="38925" cy="39000"/>
            </a:xfrm>
            <a:custGeom>
              <a:avLst/>
              <a:gdLst/>
              <a:ahLst/>
              <a:cxnLst/>
              <a:rect l="l" t="t" r="r" b="b"/>
              <a:pathLst>
                <a:path w="1557" h="1560" extrusionOk="0">
                  <a:moveTo>
                    <a:pt x="632" y="0"/>
                  </a:moveTo>
                  <a:cubicBezTo>
                    <a:pt x="256" y="0"/>
                    <a:pt x="0" y="334"/>
                    <a:pt x="84" y="750"/>
                  </a:cubicBezTo>
                  <a:cubicBezTo>
                    <a:pt x="156" y="1185"/>
                    <a:pt x="519" y="1536"/>
                    <a:pt x="905" y="1560"/>
                  </a:cubicBezTo>
                  <a:cubicBezTo>
                    <a:pt x="912" y="1560"/>
                    <a:pt x="919" y="1560"/>
                    <a:pt x="926" y="1560"/>
                  </a:cubicBezTo>
                  <a:cubicBezTo>
                    <a:pt x="1313" y="1560"/>
                    <a:pt x="1557" y="1226"/>
                    <a:pt x="1486" y="798"/>
                  </a:cubicBezTo>
                  <a:cubicBezTo>
                    <a:pt x="1413" y="375"/>
                    <a:pt x="1050" y="13"/>
                    <a:pt x="652" y="0"/>
                  </a:cubicBezTo>
                  <a:cubicBezTo>
                    <a:pt x="645" y="0"/>
                    <a:pt x="638" y="0"/>
                    <a:pt x="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358;p80"/>
            <p:cNvSpPr/>
            <p:nvPr/>
          </p:nvSpPr>
          <p:spPr>
            <a:xfrm>
              <a:off x="4535850" y="3703625"/>
              <a:ext cx="49525" cy="50200"/>
            </a:xfrm>
            <a:custGeom>
              <a:avLst/>
              <a:gdLst/>
              <a:ahLst/>
              <a:cxnLst/>
              <a:rect l="l" t="t" r="r" b="b"/>
              <a:pathLst>
                <a:path w="1981" h="2008" extrusionOk="0">
                  <a:moveTo>
                    <a:pt x="813" y="0"/>
                  </a:moveTo>
                  <a:cubicBezTo>
                    <a:pt x="317" y="0"/>
                    <a:pt x="0" y="443"/>
                    <a:pt x="84" y="980"/>
                  </a:cubicBezTo>
                  <a:cubicBezTo>
                    <a:pt x="181" y="1536"/>
                    <a:pt x="652" y="1995"/>
                    <a:pt x="1160" y="2007"/>
                  </a:cubicBezTo>
                  <a:cubicBezTo>
                    <a:pt x="1166" y="2007"/>
                    <a:pt x="1173" y="2007"/>
                    <a:pt x="1180" y="2007"/>
                  </a:cubicBezTo>
                  <a:cubicBezTo>
                    <a:pt x="1664" y="2007"/>
                    <a:pt x="1980" y="1576"/>
                    <a:pt x="1897" y="1028"/>
                  </a:cubicBezTo>
                  <a:cubicBezTo>
                    <a:pt x="1812" y="484"/>
                    <a:pt x="1329" y="25"/>
                    <a:pt x="833" y="0"/>
                  </a:cubicBezTo>
                  <a:cubicBezTo>
                    <a:pt x="827" y="0"/>
                    <a:pt x="820" y="0"/>
                    <a:pt x="813" y="0"/>
                  </a:cubicBez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359;p80"/>
            <p:cNvSpPr/>
            <p:nvPr/>
          </p:nvSpPr>
          <p:spPr>
            <a:xfrm>
              <a:off x="4251800" y="3883100"/>
              <a:ext cx="47725" cy="48100"/>
            </a:xfrm>
            <a:custGeom>
              <a:avLst/>
              <a:gdLst/>
              <a:ahLst/>
              <a:cxnLst/>
              <a:rect l="l" t="t" r="r" b="b"/>
              <a:pathLst>
                <a:path w="1909" h="1924" extrusionOk="0">
                  <a:moveTo>
                    <a:pt x="777" y="1"/>
                  </a:moveTo>
                  <a:cubicBezTo>
                    <a:pt x="305" y="1"/>
                    <a:pt x="1" y="419"/>
                    <a:pt x="84" y="944"/>
                  </a:cubicBezTo>
                  <a:cubicBezTo>
                    <a:pt x="169" y="1476"/>
                    <a:pt x="628" y="1911"/>
                    <a:pt x="1112" y="1923"/>
                  </a:cubicBezTo>
                  <a:cubicBezTo>
                    <a:pt x="1119" y="1923"/>
                    <a:pt x="1125" y="1923"/>
                    <a:pt x="1132" y="1923"/>
                  </a:cubicBezTo>
                  <a:cubicBezTo>
                    <a:pt x="1604" y="1923"/>
                    <a:pt x="1908" y="1505"/>
                    <a:pt x="1825" y="992"/>
                  </a:cubicBezTo>
                  <a:cubicBezTo>
                    <a:pt x="1740" y="460"/>
                    <a:pt x="1281" y="13"/>
                    <a:pt x="797" y="1"/>
                  </a:cubicBezTo>
                  <a:cubicBezTo>
                    <a:pt x="791" y="1"/>
                    <a:pt x="784" y="1"/>
                    <a:pt x="7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360;p80"/>
            <p:cNvSpPr/>
            <p:nvPr/>
          </p:nvSpPr>
          <p:spPr>
            <a:xfrm>
              <a:off x="4452750" y="3788525"/>
              <a:ext cx="51025" cy="51400"/>
            </a:xfrm>
            <a:custGeom>
              <a:avLst/>
              <a:gdLst/>
              <a:ahLst/>
              <a:cxnLst/>
              <a:rect l="l" t="t" r="r" b="b"/>
              <a:pathLst>
                <a:path w="2041" h="2056" extrusionOk="0">
                  <a:moveTo>
                    <a:pt x="837" y="1"/>
                  </a:moveTo>
                  <a:cubicBezTo>
                    <a:pt x="329" y="1"/>
                    <a:pt x="1" y="432"/>
                    <a:pt x="96" y="1004"/>
                  </a:cubicBezTo>
                  <a:cubicBezTo>
                    <a:pt x="181" y="1572"/>
                    <a:pt x="688" y="2044"/>
                    <a:pt x="1196" y="2056"/>
                  </a:cubicBezTo>
                  <a:cubicBezTo>
                    <a:pt x="1203" y="2056"/>
                    <a:pt x="1209" y="2056"/>
                    <a:pt x="1216" y="2056"/>
                  </a:cubicBezTo>
                  <a:cubicBezTo>
                    <a:pt x="1701" y="2056"/>
                    <a:pt x="2041" y="1613"/>
                    <a:pt x="1945" y="1052"/>
                  </a:cubicBezTo>
                  <a:cubicBezTo>
                    <a:pt x="1849" y="484"/>
                    <a:pt x="1365" y="13"/>
                    <a:pt x="858" y="1"/>
                  </a:cubicBezTo>
                  <a:cubicBezTo>
                    <a:pt x="851" y="1"/>
                    <a:pt x="844" y="1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361;p80"/>
            <p:cNvSpPr/>
            <p:nvPr/>
          </p:nvSpPr>
          <p:spPr>
            <a:xfrm>
              <a:off x="4160225" y="3715875"/>
              <a:ext cx="51400" cy="49875"/>
            </a:xfrm>
            <a:custGeom>
              <a:avLst/>
              <a:gdLst/>
              <a:ahLst/>
              <a:cxnLst/>
              <a:rect l="l" t="t" r="r" b="b"/>
              <a:pathLst>
                <a:path w="2056" h="1995" extrusionOk="0">
                  <a:moveTo>
                    <a:pt x="844" y="0"/>
                  </a:moveTo>
                  <a:cubicBezTo>
                    <a:pt x="702" y="0"/>
                    <a:pt x="566" y="37"/>
                    <a:pt x="448" y="115"/>
                  </a:cubicBezTo>
                  <a:cubicBezTo>
                    <a:pt x="61" y="381"/>
                    <a:pt x="0" y="985"/>
                    <a:pt x="327" y="1469"/>
                  </a:cubicBezTo>
                  <a:cubicBezTo>
                    <a:pt x="545" y="1804"/>
                    <a:pt x="891" y="1994"/>
                    <a:pt x="1212" y="1994"/>
                  </a:cubicBezTo>
                  <a:cubicBezTo>
                    <a:pt x="1353" y="1994"/>
                    <a:pt x="1490" y="1957"/>
                    <a:pt x="1608" y="1880"/>
                  </a:cubicBezTo>
                  <a:cubicBezTo>
                    <a:pt x="2007" y="1626"/>
                    <a:pt x="2055" y="1021"/>
                    <a:pt x="1741" y="526"/>
                  </a:cubicBezTo>
                  <a:cubicBezTo>
                    <a:pt x="1514" y="190"/>
                    <a:pt x="1166" y="0"/>
                    <a:pt x="8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362;p80"/>
            <p:cNvSpPr/>
            <p:nvPr/>
          </p:nvSpPr>
          <p:spPr>
            <a:xfrm>
              <a:off x="4328875" y="3772525"/>
              <a:ext cx="74250" cy="74975"/>
            </a:xfrm>
            <a:custGeom>
              <a:avLst/>
              <a:gdLst/>
              <a:ahLst/>
              <a:cxnLst/>
              <a:rect l="l" t="t" r="r" b="b"/>
              <a:pathLst>
                <a:path w="2970" h="2999" extrusionOk="0">
                  <a:moveTo>
                    <a:pt x="1223" y="0"/>
                  </a:moveTo>
                  <a:cubicBezTo>
                    <a:pt x="485" y="0"/>
                    <a:pt x="0" y="648"/>
                    <a:pt x="132" y="1463"/>
                  </a:cubicBezTo>
                  <a:cubicBezTo>
                    <a:pt x="265" y="2297"/>
                    <a:pt x="978" y="2974"/>
                    <a:pt x="1727" y="2998"/>
                  </a:cubicBezTo>
                  <a:cubicBezTo>
                    <a:pt x="1741" y="2998"/>
                    <a:pt x="1754" y="2998"/>
                    <a:pt x="1767" y="2998"/>
                  </a:cubicBezTo>
                  <a:cubicBezTo>
                    <a:pt x="2494" y="2998"/>
                    <a:pt x="2970" y="2354"/>
                    <a:pt x="2839" y="1535"/>
                  </a:cubicBezTo>
                  <a:cubicBezTo>
                    <a:pt x="2706" y="713"/>
                    <a:pt x="1993" y="24"/>
                    <a:pt x="1244" y="0"/>
                  </a:cubicBezTo>
                  <a:cubicBezTo>
                    <a:pt x="1237" y="0"/>
                    <a:pt x="1230" y="0"/>
                    <a:pt x="1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363;p80"/>
            <p:cNvSpPr/>
            <p:nvPr/>
          </p:nvSpPr>
          <p:spPr>
            <a:xfrm>
              <a:off x="3829050" y="4331300"/>
              <a:ext cx="126325" cy="238375"/>
            </a:xfrm>
            <a:custGeom>
              <a:avLst/>
              <a:gdLst/>
              <a:ahLst/>
              <a:cxnLst/>
              <a:rect l="l" t="t" r="r" b="b"/>
              <a:pathLst>
                <a:path w="5053" h="9535" extrusionOk="0">
                  <a:moveTo>
                    <a:pt x="2019" y="1"/>
                  </a:moveTo>
                  <a:cubicBezTo>
                    <a:pt x="1958" y="1"/>
                    <a:pt x="1898" y="4"/>
                    <a:pt x="1837" y="10"/>
                  </a:cubicBezTo>
                  <a:cubicBezTo>
                    <a:pt x="1717" y="34"/>
                    <a:pt x="1608" y="58"/>
                    <a:pt x="1499" y="107"/>
                  </a:cubicBezTo>
                  <a:lnTo>
                    <a:pt x="1632" y="1086"/>
                  </a:lnTo>
                  <a:cubicBezTo>
                    <a:pt x="1064" y="1255"/>
                    <a:pt x="641" y="1521"/>
                    <a:pt x="375" y="1896"/>
                  </a:cubicBezTo>
                  <a:cubicBezTo>
                    <a:pt x="97" y="2294"/>
                    <a:pt x="0" y="2778"/>
                    <a:pt x="85" y="3249"/>
                  </a:cubicBezTo>
                  <a:cubicBezTo>
                    <a:pt x="109" y="3479"/>
                    <a:pt x="182" y="3696"/>
                    <a:pt x="290" y="3914"/>
                  </a:cubicBezTo>
                  <a:cubicBezTo>
                    <a:pt x="375" y="4083"/>
                    <a:pt x="496" y="4240"/>
                    <a:pt x="641" y="4361"/>
                  </a:cubicBezTo>
                  <a:cubicBezTo>
                    <a:pt x="786" y="4482"/>
                    <a:pt x="955" y="4591"/>
                    <a:pt x="1136" y="4663"/>
                  </a:cubicBezTo>
                  <a:cubicBezTo>
                    <a:pt x="1330" y="4748"/>
                    <a:pt x="1535" y="4808"/>
                    <a:pt x="1741" y="4857"/>
                  </a:cubicBezTo>
                  <a:lnTo>
                    <a:pt x="2261" y="4990"/>
                  </a:lnTo>
                  <a:lnTo>
                    <a:pt x="2913" y="5171"/>
                  </a:lnTo>
                  <a:cubicBezTo>
                    <a:pt x="3082" y="5219"/>
                    <a:pt x="3240" y="5280"/>
                    <a:pt x="3385" y="5364"/>
                  </a:cubicBezTo>
                  <a:cubicBezTo>
                    <a:pt x="3505" y="5437"/>
                    <a:pt x="3614" y="5546"/>
                    <a:pt x="3687" y="5667"/>
                  </a:cubicBezTo>
                  <a:cubicBezTo>
                    <a:pt x="3771" y="5812"/>
                    <a:pt x="3820" y="5969"/>
                    <a:pt x="3832" y="6138"/>
                  </a:cubicBezTo>
                  <a:cubicBezTo>
                    <a:pt x="3904" y="6476"/>
                    <a:pt x="3796" y="6827"/>
                    <a:pt x="3566" y="7081"/>
                  </a:cubicBezTo>
                  <a:cubicBezTo>
                    <a:pt x="3324" y="7335"/>
                    <a:pt x="2925" y="7504"/>
                    <a:pt x="2369" y="7588"/>
                  </a:cubicBezTo>
                  <a:cubicBezTo>
                    <a:pt x="2160" y="7615"/>
                    <a:pt x="1945" y="7634"/>
                    <a:pt x="1728" y="7634"/>
                  </a:cubicBezTo>
                  <a:cubicBezTo>
                    <a:pt x="1644" y="7634"/>
                    <a:pt x="1559" y="7631"/>
                    <a:pt x="1475" y="7625"/>
                  </a:cubicBezTo>
                  <a:cubicBezTo>
                    <a:pt x="1221" y="7601"/>
                    <a:pt x="979" y="7564"/>
                    <a:pt x="738" y="7528"/>
                  </a:cubicBezTo>
                  <a:cubicBezTo>
                    <a:pt x="701" y="7673"/>
                    <a:pt x="677" y="7842"/>
                    <a:pt x="653" y="7987"/>
                  </a:cubicBezTo>
                  <a:cubicBezTo>
                    <a:pt x="629" y="8144"/>
                    <a:pt x="629" y="8302"/>
                    <a:pt x="629" y="8459"/>
                  </a:cubicBezTo>
                  <a:cubicBezTo>
                    <a:pt x="786" y="8483"/>
                    <a:pt x="931" y="8507"/>
                    <a:pt x="1064" y="8531"/>
                  </a:cubicBezTo>
                  <a:cubicBezTo>
                    <a:pt x="1209" y="8543"/>
                    <a:pt x="1354" y="8555"/>
                    <a:pt x="1499" y="8567"/>
                  </a:cubicBezTo>
                  <a:cubicBezTo>
                    <a:pt x="1668" y="8567"/>
                    <a:pt x="1825" y="8567"/>
                    <a:pt x="1983" y="8555"/>
                  </a:cubicBezTo>
                  <a:cubicBezTo>
                    <a:pt x="2152" y="8543"/>
                    <a:pt x="2345" y="8531"/>
                    <a:pt x="2551" y="8495"/>
                  </a:cubicBezTo>
                  <a:lnTo>
                    <a:pt x="2611" y="8495"/>
                  </a:lnTo>
                  <a:cubicBezTo>
                    <a:pt x="2635" y="8483"/>
                    <a:pt x="2671" y="8483"/>
                    <a:pt x="2696" y="8471"/>
                  </a:cubicBezTo>
                  <a:lnTo>
                    <a:pt x="2853" y="9534"/>
                  </a:lnTo>
                  <a:lnTo>
                    <a:pt x="3034" y="9534"/>
                  </a:lnTo>
                  <a:cubicBezTo>
                    <a:pt x="3095" y="9534"/>
                    <a:pt x="3155" y="9534"/>
                    <a:pt x="3215" y="9522"/>
                  </a:cubicBezTo>
                  <a:cubicBezTo>
                    <a:pt x="3336" y="9498"/>
                    <a:pt x="3445" y="9474"/>
                    <a:pt x="3554" y="9426"/>
                  </a:cubicBezTo>
                  <a:lnTo>
                    <a:pt x="3397" y="8265"/>
                  </a:lnTo>
                  <a:cubicBezTo>
                    <a:pt x="3904" y="8108"/>
                    <a:pt x="4352" y="7794"/>
                    <a:pt x="4678" y="7359"/>
                  </a:cubicBezTo>
                  <a:cubicBezTo>
                    <a:pt x="4956" y="6924"/>
                    <a:pt x="5053" y="6392"/>
                    <a:pt x="4968" y="5884"/>
                  </a:cubicBezTo>
                  <a:cubicBezTo>
                    <a:pt x="4932" y="5630"/>
                    <a:pt x="4859" y="5389"/>
                    <a:pt x="4738" y="5159"/>
                  </a:cubicBezTo>
                  <a:cubicBezTo>
                    <a:pt x="4642" y="4978"/>
                    <a:pt x="4509" y="4808"/>
                    <a:pt x="4339" y="4688"/>
                  </a:cubicBezTo>
                  <a:cubicBezTo>
                    <a:pt x="4170" y="4543"/>
                    <a:pt x="3989" y="4446"/>
                    <a:pt x="3783" y="4373"/>
                  </a:cubicBezTo>
                  <a:cubicBezTo>
                    <a:pt x="3554" y="4277"/>
                    <a:pt x="3312" y="4204"/>
                    <a:pt x="3082" y="4144"/>
                  </a:cubicBezTo>
                  <a:lnTo>
                    <a:pt x="2671" y="4047"/>
                  </a:lnTo>
                  <a:cubicBezTo>
                    <a:pt x="2454" y="3987"/>
                    <a:pt x="2248" y="3926"/>
                    <a:pt x="2079" y="3878"/>
                  </a:cubicBezTo>
                  <a:cubicBezTo>
                    <a:pt x="1910" y="3829"/>
                    <a:pt x="1753" y="3769"/>
                    <a:pt x="1608" y="3696"/>
                  </a:cubicBezTo>
                  <a:cubicBezTo>
                    <a:pt x="1487" y="3624"/>
                    <a:pt x="1378" y="3527"/>
                    <a:pt x="1294" y="3418"/>
                  </a:cubicBezTo>
                  <a:cubicBezTo>
                    <a:pt x="1221" y="3298"/>
                    <a:pt x="1161" y="3153"/>
                    <a:pt x="1149" y="3008"/>
                  </a:cubicBezTo>
                  <a:cubicBezTo>
                    <a:pt x="1088" y="2717"/>
                    <a:pt x="1173" y="2415"/>
                    <a:pt x="1390" y="2210"/>
                  </a:cubicBezTo>
                  <a:cubicBezTo>
                    <a:pt x="1656" y="1992"/>
                    <a:pt x="1983" y="1859"/>
                    <a:pt x="2333" y="1823"/>
                  </a:cubicBezTo>
                  <a:cubicBezTo>
                    <a:pt x="2533" y="1797"/>
                    <a:pt x="2734" y="1777"/>
                    <a:pt x="2934" y="1777"/>
                  </a:cubicBezTo>
                  <a:cubicBezTo>
                    <a:pt x="3012" y="1777"/>
                    <a:pt x="3089" y="1780"/>
                    <a:pt x="3167" y="1787"/>
                  </a:cubicBezTo>
                  <a:cubicBezTo>
                    <a:pt x="3385" y="1799"/>
                    <a:pt x="3602" y="1823"/>
                    <a:pt x="3820" y="1871"/>
                  </a:cubicBezTo>
                  <a:cubicBezTo>
                    <a:pt x="3892" y="1581"/>
                    <a:pt x="3929" y="1291"/>
                    <a:pt x="3916" y="1001"/>
                  </a:cubicBezTo>
                  <a:cubicBezTo>
                    <a:pt x="3675" y="953"/>
                    <a:pt x="3433" y="917"/>
                    <a:pt x="3191" y="917"/>
                  </a:cubicBezTo>
                  <a:cubicBezTo>
                    <a:pt x="3113" y="913"/>
                    <a:pt x="3037" y="912"/>
                    <a:pt x="2960" y="912"/>
                  </a:cubicBezTo>
                  <a:cubicBezTo>
                    <a:pt x="2752" y="912"/>
                    <a:pt x="2549" y="923"/>
                    <a:pt x="2345" y="941"/>
                  </a:cubicBezTo>
                  <a:lnTo>
                    <a:pt x="2200" y="10"/>
                  </a:lnTo>
                  <a:cubicBezTo>
                    <a:pt x="2140" y="4"/>
                    <a:pt x="2079" y="1"/>
                    <a:pt x="20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364;p80"/>
            <p:cNvSpPr/>
            <p:nvPr/>
          </p:nvSpPr>
          <p:spPr>
            <a:xfrm>
              <a:off x="3968050" y="4264250"/>
              <a:ext cx="111825" cy="211075"/>
            </a:xfrm>
            <a:custGeom>
              <a:avLst/>
              <a:gdLst/>
              <a:ahLst/>
              <a:cxnLst/>
              <a:rect l="l" t="t" r="r" b="b"/>
              <a:pathLst>
                <a:path w="4473" h="8443" extrusionOk="0">
                  <a:moveTo>
                    <a:pt x="1811" y="1"/>
                  </a:moveTo>
                  <a:cubicBezTo>
                    <a:pt x="1747" y="1"/>
                    <a:pt x="1684" y="7"/>
                    <a:pt x="1620" y="21"/>
                  </a:cubicBezTo>
                  <a:cubicBezTo>
                    <a:pt x="1523" y="33"/>
                    <a:pt x="1414" y="57"/>
                    <a:pt x="1318" y="93"/>
                  </a:cubicBezTo>
                  <a:lnTo>
                    <a:pt x="1451" y="964"/>
                  </a:lnTo>
                  <a:cubicBezTo>
                    <a:pt x="1003" y="1072"/>
                    <a:pt x="605" y="1326"/>
                    <a:pt x="327" y="1689"/>
                  </a:cubicBezTo>
                  <a:cubicBezTo>
                    <a:pt x="97" y="2027"/>
                    <a:pt x="0" y="2450"/>
                    <a:pt x="73" y="2873"/>
                  </a:cubicBezTo>
                  <a:cubicBezTo>
                    <a:pt x="97" y="3079"/>
                    <a:pt x="157" y="3272"/>
                    <a:pt x="254" y="3453"/>
                  </a:cubicBezTo>
                  <a:cubicBezTo>
                    <a:pt x="327" y="3611"/>
                    <a:pt x="435" y="3744"/>
                    <a:pt x="568" y="3852"/>
                  </a:cubicBezTo>
                  <a:cubicBezTo>
                    <a:pt x="701" y="3961"/>
                    <a:pt x="846" y="4058"/>
                    <a:pt x="1003" y="4118"/>
                  </a:cubicBezTo>
                  <a:cubicBezTo>
                    <a:pt x="1173" y="4191"/>
                    <a:pt x="1354" y="4251"/>
                    <a:pt x="1535" y="4287"/>
                  </a:cubicBezTo>
                  <a:lnTo>
                    <a:pt x="1982" y="4408"/>
                  </a:lnTo>
                  <a:lnTo>
                    <a:pt x="2563" y="4565"/>
                  </a:lnTo>
                  <a:cubicBezTo>
                    <a:pt x="2708" y="4602"/>
                    <a:pt x="2853" y="4662"/>
                    <a:pt x="2986" y="4735"/>
                  </a:cubicBezTo>
                  <a:cubicBezTo>
                    <a:pt x="3094" y="4807"/>
                    <a:pt x="3179" y="4892"/>
                    <a:pt x="3252" y="5001"/>
                  </a:cubicBezTo>
                  <a:cubicBezTo>
                    <a:pt x="3324" y="5121"/>
                    <a:pt x="3372" y="5266"/>
                    <a:pt x="3385" y="5412"/>
                  </a:cubicBezTo>
                  <a:cubicBezTo>
                    <a:pt x="3445" y="5714"/>
                    <a:pt x="3360" y="6028"/>
                    <a:pt x="3143" y="6246"/>
                  </a:cubicBezTo>
                  <a:cubicBezTo>
                    <a:pt x="2925" y="6475"/>
                    <a:pt x="2575" y="6620"/>
                    <a:pt x="2091" y="6693"/>
                  </a:cubicBezTo>
                  <a:cubicBezTo>
                    <a:pt x="1914" y="6725"/>
                    <a:pt x="1737" y="6736"/>
                    <a:pt x="1559" y="6736"/>
                  </a:cubicBezTo>
                  <a:cubicBezTo>
                    <a:pt x="1471" y="6736"/>
                    <a:pt x="1382" y="6733"/>
                    <a:pt x="1294" y="6729"/>
                  </a:cubicBezTo>
                  <a:cubicBezTo>
                    <a:pt x="1076" y="6705"/>
                    <a:pt x="858" y="6681"/>
                    <a:pt x="641" y="6644"/>
                  </a:cubicBezTo>
                  <a:cubicBezTo>
                    <a:pt x="617" y="6777"/>
                    <a:pt x="592" y="6910"/>
                    <a:pt x="568" y="7055"/>
                  </a:cubicBezTo>
                  <a:cubicBezTo>
                    <a:pt x="556" y="7188"/>
                    <a:pt x="544" y="7321"/>
                    <a:pt x="556" y="7466"/>
                  </a:cubicBezTo>
                  <a:cubicBezTo>
                    <a:pt x="689" y="7490"/>
                    <a:pt x="810" y="7503"/>
                    <a:pt x="931" y="7527"/>
                  </a:cubicBezTo>
                  <a:cubicBezTo>
                    <a:pt x="1064" y="7551"/>
                    <a:pt x="1185" y="7563"/>
                    <a:pt x="1318" y="7563"/>
                  </a:cubicBezTo>
                  <a:cubicBezTo>
                    <a:pt x="1390" y="7569"/>
                    <a:pt x="1463" y="7572"/>
                    <a:pt x="1534" y="7572"/>
                  </a:cubicBezTo>
                  <a:cubicBezTo>
                    <a:pt x="1605" y="7572"/>
                    <a:pt x="1674" y="7569"/>
                    <a:pt x="1741" y="7563"/>
                  </a:cubicBezTo>
                  <a:cubicBezTo>
                    <a:pt x="1898" y="7551"/>
                    <a:pt x="2067" y="7539"/>
                    <a:pt x="2248" y="7515"/>
                  </a:cubicBezTo>
                  <a:lnTo>
                    <a:pt x="2297" y="7503"/>
                  </a:lnTo>
                  <a:cubicBezTo>
                    <a:pt x="2321" y="7490"/>
                    <a:pt x="2345" y="7490"/>
                    <a:pt x="2369" y="7478"/>
                  </a:cubicBezTo>
                  <a:lnTo>
                    <a:pt x="2526" y="8433"/>
                  </a:lnTo>
                  <a:cubicBezTo>
                    <a:pt x="2551" y="8439"/>
                    <a:pt x="2578" y="8442"/>
                    <a:pt x="2606" y="8442"/>
                  </a:cubicBezTo>
                  <a:cubicBezTo>
                    <a:pt x="2635" y="8442"/>
                    <a:pt x="2665" y="8439"/>
                    <a:pt x="2696" y="8433"/>
                  </a:cubicBezTo>
                  <a:cubicBezTo>
                    <a:pt x="2744" y="8433"/>
                    <a:pt x="2804" y="8433"/>
                    <a:pt x="2853" y="8421"/>
                  </a:cubicBezTo>
                  <a:cubicBezTo>
                    <a:pt x="2901" y="8421"/>
                    <a:pt x="2949" y="8409"/>
                    <a:pt x="3010" y="8397"/>
                  </a:cubicBezTo>
                  <a:cubicBezTo>
                    <a:pt x="3058" y="8385"/>
                    <a:pt x="3107" y="8361"/>
                    <a:pt x="3155" y="8349"/>
                  </a:cubicBezTo>
                  <a:lnTo>
                    <a:pt x="3010" y="7309"/>
                  </a:lnTo>
                  <a:cubicBezTo>
                    <a:pt x="3457" y="7176"/>
                    <a:pt x="3856" y="6898"/>
                    <a:pt x="4134" y="6511"/>
                  </a:cubicBezTo>
                  <a:cubicBezTo>
                    <a:pt x="4388" y="6125"/>
                    <a:pt x="4472" y="5653"/>
                    <a:pt x="4388" y="5206"/>
                  </a:cubicBezTo>
                  <a:cubicBezTo>
                    <a:pt x="4364" y="4976"/>
                    <a:pt x="4303" y="4759"/>
                    <a:pt x="4194" y="4565"/>
                  </a:cubicBezTo>
                  <a:cubicBezTo>
                    <a:pt x="4110" y="4408"/>
                    <a:pt x="3989" y="4263"/>
                    <a:pt x="3844" y="4142"/>
                  </a:cubicBezTo>
                  <a:cubicBezTo>
                    <a:pt x="3699" y="4022"/>
                    <a:pt x="3530" y="3925"/>
                    <a:pt x="3348" y="3864"/>
                  </a:cubicBezTo>
                  <a:cubicBezTo>
                    <a:pt x="3143" y="3792"/>
                    <a:pt x="2937" y="3719"/>
                    <a:pt x="2732" y="3671"/>
                  </a:cubicBezTo>
                  <a:lnTo>
                    <a:pt x="2369" y="3574"/>
                  </a:lnTo>
                  <a:cubicBezTo>
                    <a:pt x="2176" y="3526"/>
                    <a:pt x="1995" y="3478"/>
                    <a:pt x="1837" y="3429"/>
                  </a:cubicBezTo>
                  <a:cubicBezTo>
                    <a:pt x="1692" y="3393"/>
                    <a:pt x="1559" y="3333"/>
                    <a:pt x="1426" y="3272"/>
                  </a:cubicBezTo>
                  <a:cubicBezTo>
                    <a:pt x="1318" y="3212"/>
                    <a:pt x="1233" y="3127"/>
                    <a:pt x="1161" y="3018"/>
                  </a:cubicBezTo>
                  <a:cubicBezTo>
                    <a:pt x="1076" y="2910"/>
                    <a:pt x="1040" y="2789"/>
                    <a:pt x="1016" y="2668"/>
                  </a:cubicBezTo>
                  <a:cubicBezTo>
                    <a:pt x="967" y="2402"/>
                    <a:pt x="1040" y="2136"/>
                    <a:pt x="1233" y="1955"/>
                  </a:cubicBezTo>
                  <a:cubicBezTo>
                    <a:pt x="1463" y="1761"/>
                    <a:pt x="1765" y="1640"/>
                    <a:pt x="2067" y="1616"/>
                  </a:cubicBezTo>
                  <a:cubicBezTo>
                    <a:pt x="2248" y="1589"/>
                    <a:pt x="2436" y="1575"/>
                    <a:pt x="2621" y="1575"/>
                  </a:cubicBezTo>
                  <a:cubicBezTo>
                    <a:pt x="2683" y="1575"/>
                    <a:pt x="2744" y="1577"/>
                    <a:pt x="2804" y="1580"/>
                  </a:cubicBezTo>
                  <a:cubicBezTo>
                    <a:pt x="2998" y="1592"/>
                    <a:pt x="3191" y="1616"/>
                    <a:pt x="3385" y="1653"/>
                  </a:cubicBezTo>
                  <a:cubicBezTo>
                    <a:pt x="3445" y="1411"/>
                    <a:pt x="3481" y="1145"/>
                    <a:pt x="3469" y="891"/>
                  </a:cubicBezTo>
                  <a:cubicBezTo>
                    <a:pt x="3264" y="843"/>
                    <a:pt x="3046" y="819"/>
                    <a:pt x="2829" y="819"/>
                  </a:cubicBezTo>
                  <a:cubicBezTo>
                    <a:pt x="2761" y="815"/>
                    <a:pt x="2693" y="814"/>
                    <a:pt x="2625" y="814"/>
                  </a:cubicBezTo>
                  <a:cubicBezTo>
                    <a:pt x="2439" y="814"/>
                    <a:pt x="2253" y="825"/>
                    <a:pt x="2067" y="843"/>
                  </a:cubicBezTo>
                  <a:lnTo>
                    <a:pt x="1946" y="9"/>
                  </a:lnTo>
                  <a:cubicBezTo>
                    <a:pt x="1901" y="4"/>
                    <a:pt x="1856" y="1"/>
                    <a:pt x="1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365;p80"/>
            <p:cNvSpPr/>
            <p:nvPr/>
          </p:nvSpPr>
          <p:spPr>
            <a:xfrm>
              <a:off x="3663150" y="3144600"/>
              <a:ext cx="248400" cy="248125"/>
            </a:xfrm>
            <a:custGeom>
              <a:avLst/>
              <a:gdLst/>
              <a:ahLst/>
              <a:cxnLst/>
              <a:rect l="l" t="t" r="r" b="b"/>
              <a:pathLst>
                <a:path w="9936" h="9925" extrusionOk="0">
                  <a:moveTo>
                    <a:pt x="4956" y="1594"/>
                  </a:moveTo>
                  <a:cubicBezTo>
                    <a:pt x="5000" y="1594"/>
                    <a:pt x="5044" y="1595"/>
                    <a:pt x="5089" y="1596"/>
                  </a:cubicBezTo>
                  <a:cubicBezTo>
                    <a:pt x="6938" y="1657"/>
                    <a:pt x="8401" y="3216"/>
                    <a:pt x="8328" y="5077"/>
                  </a:cubicBezTo>
                  <a:cubicBezTo>
                    <a:pt x="8265" y="7059"/>
                    <a:pt x="6637" y="8333"/>
                    <a:pt x="4951" y="8333"/>
                  </a:cubicBezTo>
                  <a:cubicBezTo>
                    <a:pt x="4086" y="8333"/>
                    <a:pt x="3207" y="7998"/>
                    <a:pt x="2515" y="7253"/>
                  </a:cubicBezTo>
                  <a:cubicBezTo>
                    <a:pt x="491" y="5098"/>
                    <a:pt x="2044" y="1594"/>
                    <a:pt x="4956" y="1594"/>
                  </a:cubicBezTo>
                  <a:close/>
                  <a:moveTo>
                    <a:pt x="4316" y="1"/>
                  </a:moveTo>
                  <a:lnTo>
                    <a:pt x="4316" y="1"/>
                  </a:lnTo>
                  <a:cubicBezTo>
                    <a:pt x="3989" y="37"/>
                    <a:pt x="3675" y="110"/>
                    <a:pt x="3373" y="218"/>
                  </a:cubicBezTo>
                  <a:cubicBezTo>
                    <a:pt x="3385" y="230"/>
                    <a:pt x="3409" y="267"/>
                    <a:pt x="3421" y="291"/>
                  </a:cubicBezTo>
                  <a:cubicBezTo>
                    <a:pt x="3639" y="690"/>
                    <a:pt x="3482" y="1185"/>
                    <a:pt x="3083" y="1403"/>
                  </a:cubicBezTo>
                  <a:cubicBezTo>
                    <a:pt x="2957" y="1470"/>
                    <a:pt x="2822" y="1501"/>
                    <a:pt x="2691" y="1501"/>
                  </a:cubicBezTo>
                  <a:cubicBezTo>
                    <a:pt x="2394" y="1501"/>
                    <a:pt x="2109" y="1341"/>
                    <a:pt x="1959" y="1064"/>
                  </a:cubicBezTo>
                  <a:cubicBezTo>
                    <a:pt x="1947" y="1040"/>
                    <a:pt x="1935" y="1004"/>
                    <a:pt x="1922" y="980"/>
                  </a:cubicBezTo>
                  <a:cubicBezTo>
                    <a:pt x="1669" y="1173"/>
                    <a:pt x="1427" y="1403"/>
                    <a:pt x="1221" y="1645"/>
                  </a:cubicBezTo>
                  <a:cubicBezTo>
                    <a:pt x="1246" y="1657"/>
                    <a:pt x="1282" y="1669"/>
                    <a:pt x="1306" y="1681"/>
                  </a:cubicBezTo>
                  <a:cubicBezTo>
                    <a:pt x="1693" y="1923"/>
                    <a:pt x="1814" y="2430"/>
                    <a:pt x="1572" y="2817"/>
                  </a:cubicBezTo>
                  <a:cubicBezTo>
                    <a:pt x="1415" y="3069"/>
                    <a:pt x="1145" y="3208"/>
                    <a:pt x="869" y="3208"/>
                  </a:cubicBezTo>
                  <a:cubicBezTo>
                    <a:pt x="721" y="3208"/>
                    <a:pt x="571" y="3167"/>
                    <a:pt x="436" y="3083"/>
                  </a:cubicBezTo>
                  <a:cubicBezTo>
                    <a:pt x="399" y="3071"/>
                    <a:pt x="375" y="3047"/>
                    <a:pt x="351" y="3022"/>
                  </a:cubicBezTo>
                  <a:cubicBezTo>
                    <a:pt x="230" y="3325"/>
                    <a:pt x="134" y="3639"/>
                    <a:pt x="61" y="3953"/>
                  </a:cubicBezTo>
                  <a:lnTo>
                    <a:pt x="170" y="3953"/>
                  </a:lnTo>
                  <a:cubicBezTo>
                    <a:pt x="629" y="3977"/>
                    <a:pt x="992" y="4352"/>
                    <a:pt x="968" y="4811"/>
                  </a:cubicBezTo>
                  <a:cubicBezTo>
                    <a:pt x="956" y="5263"/>
                    <a:pt x="582" y="5609"/>
                    <a:pt x="132" y="5609"/>
                  </a:cubicBezTo>
                  <a:cubicBezTo>
                    <a:pt x="125" y="5609"/>
                    <a:pt x="117" y="5609"/>
                    <a:pt x="109" y="5609"/>
                  </a:cubicBezTo>
                  <a:cubicBezTo>
                    <a:pt x="73" y="5609"/>
                    <a:pt x="37" y="5597"/>
                    <a:pt x="1" y="5597"/>
                  </a:cubicBezTo>
                  <a:cubicBezTo>
                    <a:pt x="49" y="5923"/>
                    <a:pt x="121" y="6238"/>
                    <a:pt x="218" y="6552"/>
                  </a:cubicBezTo>
                  <a:cubicBezTo>
                    <a:pt x="254" y="6528"/>
                    <a:pt x="291" y="6504"/>
                    <a:pt x="327" y="6491"/>
                  </a:cubicBezTo>
                  <a:cubicBezTo>
                    <a:pt x="449" y="6425"/>
                    <a:pt x="582" y="6393"/>
                    <a:pt x="713" y="6393"/>
                  </a:cubicBezTo>
                  <a:cubicBezTo>
                    <a:pt x="1009" y="6393"/>
                    <a:pt x="1297" y="6553"/>
                    <a:pt x="1439" y="6830"/>
                  </a:cubicBezTo>
                  <a:cubicBezTo>
                    <a:pt x="1657" y="7229"/>
                    <a:pt x="1499" y="7736"/>
                    <a:pt x="1101" y="7942"/>
                  </a:cubicBezTo>
                  <a:cubicBezTo>
                    <a:pt x="1064" y="7966"/>
                    <a:pt x="1028" y="7978"/>
                    <a:pt x="992" y="7990"/>
                  </a:cubicBezTo>
                  <a:cubicBezTo>
                    <a:pt x="1185" y="8256"/>
                    <a:pt x="1415" y="8498"/>
                    <a:pt x="1669" y="8715"/>
                  </a:cubicBezTo>
                  <a:cubicBezTo>
                    <a:pt x="1681" y="8679"/>
                    <a:pt x="1705" y="8643"/>
                    <a:pt x="1717" y="8607"/>
                  </a:cubicBezTo>
                  <a:cubicBezTo>
                    <a:pt x="1896" y="8321"/>
                    <a:pt x="2149" y="8203"/>
                    <a:pt x="2398" y="8203"/>
                  </a:cubicBezTo>
                  <a:cubicBezTo>
                    <a:pt x="2971" y="8203"/>
                    <a:pt x="3523" y="8828"/>
                    <a:pt x="3119" y="9477"/>
                  </a:cubicBezTo>
                  <a:cubicBezTo>
                    <a:pt x="3095" y="9513"/>
                    <a:pt x="3071" y="9549"/>
                    <a:pt x="3047" y="9586"/>
                  </a:cubicBezTo>
                  <a:cubicBezTo>
                    <a:pt x="3349" y="9707"/>
                    <a:pt x="3675" y="9803"/>
                    <a:pt x="4001" y="9864"/>
                  </a:cubicBezTo>
                  <a:cubicBezTo>
                    <a:pt x="3989" y="9827"/>
                    <a:pt x="3989" y="9779"/>
                    <a:pt x="4001" y="9731"/>
                  </a:cubicBezTo>
                  <a:cubicBezTo>
                    <a:pt x="4019" y="9196"/>
                    <a:pt x="4417" y="8935"/>
                    <a:pt x="4817" y="8935"/>
                  </a:cubicBezTo>
                  <a:cubicBezTo>
                    <a:pt x="5239" y="8935"/>
                    <a:pt x="5664" y="9226"/>
                    <a:pt x="5645" y="9791"/>
                  </a:cubicBezTo>
                  <a:cubicBezTo>
                    <a:pt x="5645" y="9839"/>
                    <a:pt x="5633" y="9876"/>
                    <a:pt x="5633" y="9924"/>
                  </a:cubicBezTo>
                  <a:cubicBezTo>
                    <a:pt x="5959" y="9876"/>
                    <a:pt x="6286" y="9803"/>
                    <a:pt x="6600" y="9694"/>
                  </a:cubicBezTo>
                  <a:cubicBezTo>
                    <a:pt x="6298" y="9308"/>
                    <a:pt x="6395" y="8752"/>
                    <a:pt x="6806" y="8486"/>
                  </a:cubicBezTo>
                  <a:cubicBezTo>
                    <a:pt x="6942" y="8401"/>
                    <a:pt x="7094" y="8361"/>
                    <a:pt x="7244" y="8361"/>
                  </a:cubicBezTo>
                  <a:cubicBezTo>
                    <a:pt x="7543" y="8361"/>
                    <a:pt x="7833" y="8522"/>
                    <a:pt x="7978" y="8812"/>
                  </a:cubicBezTo>
                  <a:cubicBezTo>
                    <a:pt x="8002" y="8848"/>
                    <a:pt x="8014" y="8885"/>
                    <a:pt x="8026" y="8921"/>
                  </a:cubicBezTo>
                  <a:cubicBezTo>
                    <a:pt x="8292" y="8715"/>
                    <a:pt x="8534" y="8486"/>
                    <a:pt x="8751" y="8244"/>
                  </a:cubicBezTo>
                  <a:cubicBezTo>
                    <a:pt x="8715" y="8220"/>
                    <a:pt x="8679" y="8208"/>
                    <a:pt x="8643" y="8184"/>
                  </a:cubicBezTo>
                  <a:cubicBezTo>
                    <a:pt x="7856" y="7700"/>
                    <a:pt x="8340" y="6644"/>
                    <a:pt x="9062" y="6644"/>
                  </a:cubicBezTo>
                  <a:cubicBezTo>
                    <a:pt x="9206" y="6644"/>
                    <a:pt x="9359" y="6685"/>
                    <a:pt x="9513" y="6782"/>
                  </a:cubicBezTo>
                  <a:cubicBezTo>
                    <a:pt x="9549" y="6806"/>
                    <a:pt x="9573" y="6830"/>
                    <a:pt x="9610" y="6854"/>
                  </a:cubicBezTo>
                  <a:cubicBezTo>
                    <a:pt x="9731" y="6552"/>
                    <a:pt x="9827" y="6238"/>
                    <a:pt x="9888" y="5911"/>
                  </a:cubicBezTo>
                  <a:lnTo>
                    <a:pt x="9767" y="5911"/>
                  </a:lnTo>
                  <a:cubicBezTo>
                    <a:pt x="8679" y="5875"/>
                    <a:pt x="8726" y="4255"/>
                    <a:pt x="9792" y="4255"/>
                  </a:cubicBezTo>
                  <a:cubicBezTo>
                    <a:pt x="9804" y="4255"/>
                    <a:pt x="9815" y="4255"/>
                    <a:pt x="9827" y="4255"/>
                  </a:cubicBezTo>
                  <a:cubicBezTo>
                    <a:pt x="9863" y="4255"/>
                    <a:pt x="9900" y="4267"/>
                    <a:pt x="9936" y="4280"/>
                  </a:cubicBezTo>
                  <a:cubicBezTo>
                    <a:pt x="9888" y="3953"/>
                    <a:pt x="9815" y="3627"/>
                    <a:pt x="9706" y="3325"/>
                  </a:cubicBezTo>
                  <a:cubicBezTo>
                    <a:pt x="9682" y="3349"/>
                    <a:pt x="9646" y="3361"/>
                    <a:pt x="9622" y="3385"/>
                  </a:cubicBezTo>
                  <a:cubicBezTo>
                    <a:pt x="9480" y="3459"/>
                    <a:pt x="9342" y="3491"/>
                    <a:pt x="9213" y="3491"/>
                  </a:cubicBezTo>
                  <a:cubicBezTo>
                    <a:pt x="8455" y="3491"/>
                    <a:pt x="8011" y="2367"/>
                    <a:pt x="8848" y="1923"/>
                  </a:cubicBezTo>
                  <a:cubicBezTo>
                    <a:pt x="8872" y="1910"/>
                    <a:pt x="8897" y="1898"/>
                    <a:pt x="8933" y="1886"/>
                  </a:cubicBezTo>
                  <a:cubicBezTo>
                    <a:pt x="8727" y="1633"/>
                    <a:pt x="8510" y="1391"/>
                    <a:pt x="8268" y="1185"/>
                  </a:cubicBezTo>
                  <a:cubicBezTo>
                    <a:pt x="8256" y="1209"/>
                    <a:pt x="8232" y="1246"/>
                    <a:pt x="8220" y="1270"/>
                  </a:cubicBezTo>
                  <a:cubicBezTo>
                    <a:pt x="8042" y="1534"/>
                    <a:pt x="7798" y="1644"/>
                    <a:pt x="7557" y="1644"/>
                  </a:cubicBezTo>
                  <a:cubicBezTo>
                    <a:pt x="6992" y="1644"/>
                    <a:pt x="6445" y="1040"/>
                    <a:pt x="6818" y="388"/>
                  </a:cubicBezTo>
                  <a:cubicBezTo>
                    <a:pt x="6842" y="363"/>
                    <a:pt x="6854" y="351"/>
                    <a:pt x="6878" y="327"/>
                  </a:cubicBezTo>
                  <a:cubicBezTo>
                    <a:pt x="6576" y="206"/>
                    <a:pt x="6262" y="110"/>
                    <a:pt x="5947" y="49"/>
                  </a:cubicBezTo>
                  <a:cubicBezTo>
                    <a:pt x="5947" y="73"/>
                    <a:pt x="5947" y="110"/>
                    <a:pt x="5947" y="134"/>
                  </a:cubicBezTo>
                  <a:cubicBezTo>
                    <a:pt x="5935" y="585"/>
                    <a:pt x="5561" y="932"/>
                    <a:pt x="5124" y="932"/>
                  </a:cubicBezTo>
                  <a:cubicBezTo>
                    <a:pt x="5116" y="932"/>
                    <a:pt x="5109" y="932"/>
                    <a:pt x="5101" y="931"/>
                  </a:cubicBezTo>
                  <a:cubicBezTo>
                    <a:pt x="4642" y="919"/>
                    <a:pt x="4279" y="533"/>
                    <a:pt x="4304" y="73"/>
                  </a:cubicBezTo>
                  <a:cubicBezTo>
                    <a:pt x="4304" y="49"/>
                    <a:pt x="4304" y="25"/>
                    <a:pt x="43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366;p80"/>
            <p:cNvSpPr/>
            <p:nvPr/>
          </p:nvSpPr>
          <p:spPr>
            <a:xfrm>
              <a:off x="3664250" y="3172800"/>
              <a:ext cx="227075" cy="191425"/>
            </a:xfrm>
            <a:custGeom>
              <a:avLst/>
              <a:gdLst/>
              <a:ahLst/>
              <a:cxnLst/>
              <a:rect l="l" t="t" r="r" b="b"/>
              <a:pathLst>
                <a:path w="9083" h="7657" extrusionOk="0">
                  <a:moveTo>
                    <a:pt x="4909" y="1252"/>
                  </a:moveTo>
                  <a:cubicBezTo>
                    <a:pt x="6049" y="1252"/>
                    <a:pt x="7175" y="1998"/>
                    <a:pt x="7438" y="3321"/>
                  </a:cubicBezTo>
                  <a:cubicBezTo>
                    <a:pt x="7716" y="4711"/>
                    <a:pt x="6822" y="6064"/>
                    <a:pt x="5432" y="6342"/>
                  </a:cubicBezTo>
                  <a:cubicBezTo>
                    <a:pt x="5248" y="6380"/>
                    <a:pt x="5068" y="6398"/>
                    <a:pt x="4893" y="6398"/>
                  </a:cubicBezTo>
                  <a:cubicBezTo>
                    <a:pt x="2930" y="6398"/>
                    <a:pt x="1620" y="4155"/>
                    <a:pt x="2785" y="2402"/>
                  </a:cubicBezTo>
                  <a:cubicBezTo>
                    <a:pt x="3307" y="1616"/>
                    <a:pt x="4112" y="1252"/>
                    <a:pt x="4909" y="1252"/>
                  </a:cubicBezTo>
                  <a:close/>
                  <a:moveTo>
                    <a:pt x="4899" y="0"/>
                  </a:moveTo>
                  <a:cubicBezTo>
                    <a:pt x="3710" y="0"/>
                    <a:pt x="2510" y="543"/>
                    <a:pt x="1733" y="1713"/>
                  </a:cubicBezTo>
                  <a:cubicBezTo>
                    <a:pt x="1" y="4312"/>
                    <a:pt x="1963" y="7656"/>
                    <a:pt x="4890" y="7656"/>
                  </a:cubicBezTo>
                  <a:cubicBezTo>
                    <a:pt x="5148" y="7656"/>
                    <a:pt x="5414" y="7630"/>
                    <a:pt x="5686" y="7575"/>
                  </a:cubicBezTo>
                  <a:cubicBezTo>
                    <a:pt x="7753" y="7152"/>
                    <a:pt x="9082" y="5134"/>
                    <a:pt x="8671" y="3067"/>
                  </a:cubicBezTo>
                  <a:cubicBezTo>
                    <a:pt x="8273" y="1105"/>
                    <a:pt x="6596" y="0"/>
                    <a:pt x="4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367;p80"/>
            <p:cNvSpPr/>
            <p:nvPr/>
          </p:nvSpPr>
          <p:spPr>
            <a:xfrm>
              <a:off x="3864700" y="3052750"/>
              <a:ext cx="205500" cy="205500"/>
            </a:xfrm>
            <a:custGeom>
              <a:avLst/>
              <a:gdLst/>
              <a:ahLst/>
              <a:cxnLst/>
              <a:rect l="l" t="t" r="r" b="b"/>
              <a:pathLst>
                <a:path w="8220" h="8220" extrusionOk="0">
                  <a:moveTo>
                    <a:pt x="4103" y="1316"/>
                  </a:moveTo>
                  <a:cubicBezTo>
                    <a:pt x="4137" y="1316"/>
                    <a:pt x="4172" y="1317"/>
                    <a:pt x="4207" y="1318"/>
                  </a:cubicBezTo>
                  <a:cubicBezTo>
                    <a:pt x="5742" y="1378"/>
                    <a:pt x="6950" y="2672"/>
                    <a:pt x="6890" y="4219"/>
                  </a:cubicBezTo>
                  <a:lnTo>
                    <a:pt x="6890" y="4195"/>
                  </a:lnTo>
                  <a:cubicBezTo>
                    <a:pt x="6834" y="5833"/>
                    <a:pt x="5483" y="6885"/>
                    <a:pt x="4085" y="6885"/>
                  </a:cubicBezTo>
                  <a:cubicBezTo>
                    <a:pt x="3369" y="6885"/>
                    <a:pt x="2640" y="6609"/>
                    <a:pt x="2067" y="5995"/>
                  </a:cubicBezTo>
                  <a:cubicBezTo>
                    <a:pt x="399" y="4208"/>
                    <a:pt x="1691" y="1316"/>
                    <a:pt x="4103" y="1316"/>
                  </a:cubicBezTo>
                  <a:close/>
                  <a:moveTo>
                    <a:pt x="3566" y="0"/>
                  </a:moveTo>
                  <a:cubicBezTo>
                    <a:pt x="3300" y="37"/>
                    <a:pt x="3046" y="97"/>
                    <a:pt x="2793" y="182"/>
                  </a:cubicBezTo>
                  <a:cubicBezTo>
                    <a:pt x="2805" y="206"/>
                    <a:pt x="2817" y="218"/>
                    <a:pt x="2829" y="242"/>
                  </a:cubicBezTo>
                  <a:cubicBezTo>
                    <a:pt x="3107" y="781"/>
                    <a:pt x="2655" y="1243"/>
                    <a:pt x="2199" y="1243"/>
                  </a:cubicBezTo>
                  <a:cubicBezTo>
                    <a:pt x="1981" y="1243"/>
                    <a:pt x="1761" y="1137"/>
                    <a:pt x="1620" y="883"/>
                  </a:cubicBezTo>
                  <a:cubicBezTo>
                    <a:pt x="1608" y="871"/>
                    <a:pt x="1596" y="846"/>
                    <a:pt x="1596" y="822"/>
                  </a:cubicBezTo>
                  <a:cubicBezTo>
                    <a:pt x="1378" y="979"/>
                    <a:pt x="1185" y="1161"/>
                    <a:pt x="1004" y="1366"/>
                  </a:cubicBezTo>
                  <a:cubicBezTo>
                    <a:pt x="1028" y="1378"/>
                    <a:pt x="1052" y="1390"/>
                    <a:pt x="1076" y="1402"/>
                  </a:cubicBezTo>
                  <a:cubicBezTo>
                    <a:pt x="1721" y="1805"/>
                    <a:pt x="1325" y="2678"/>
                    <a:pt x="727" y="2678"/>
                  </a:cubicBezTo>
                  <a:cubicBezTo>
                    <a:pt x="608" y="2678"/>
                    <a:pt x="480" y="2643"/>
                    <a:pt x="351" y="2563"/>
                  </a:cubicBezTo>
                  <a:cubicBezTo>
                    <a:pt x="327" y="2539"/>
                    <a:pt x="315" y="2527"/>
                    <a:pt x="291" y="2514"/>
                  </a:cubicBezTo>
                  <a:cubicBezTo>
                    <a:pt x="182" y="2756"/>
                    <a:pt x="109" y="3022"/>
                    <a:pt x="49" y="3288"/>
                  </a:cubicBezTo>
                  <a:cubicBezTo>
                    <a:pt x="67" y="3282"/>
                    <a:pt x="82" y="3279"/>
                    <a:pt x="97" y="3279"/>
                  </a:cubicBezTo>
                  <a:cubicBezTo>
                    <a:pt x="112" y="3279"/>
                    <a:pt x="127" y="3282"/>
                    <a:pt x="146" y="3288"/>
                  </a:cubicBezTo>
                  <a:cubicBezTo>
                    <a:pt x="160" y="3287"/>
                    <a:pt x="173" y="3287"/>
                    <a:pt x="187" y="3287"/>
                  </a:cubicBezTo>
                  <a:cubicBezTo>
                    <a:pt x="567" y="3287"/>
                    <a:pt x="870" y="3604"/>
                    <a:pt x="859" y="3989"/>
                  </a:cubicBezTo>
                  <a:cubicBezTo>
                    <a:pt x="847" y="4360"/>
                    <a:pt x="544" y="4647"/>
                    <a:pt x="181" y="4647"/>
                  </a:cubicBezTo>
                  <a:cubicBezTo>
                    <a:pt x="153" y="4647"/>
                    <a:pt x="125" y="4645"/>
                    <a:pt x="97" y="4642"/>
                  </a:cubicBezTo>
                  <a:cubicBezTo>
                    <a:pt x="61" y="4642"/>
                    <a:pt x="37" y="4642"/>
                    <a:pt x="1" y="4630"/>
                  </a:cubicBezTo>
                  <a:lnTo>
                    <a:pt x="1" y="4630"/>
                  </a:lnTo>
                  <a:cubicBezTo>
                    <a:pt x="37" y="4896"/>
                    <a:pt x="97" y="5161"/>
                    <a:pt x="182" y="5427"/>
                  </a:cubicBezTo>
                  <a:cubicBezTo>
                    <a:pt x="206" y="5403"/>
                    <a:pt x="242" y="5391"/>
                    <a:pt x="266" y="5367"/>
                  </a:cubicBezTo>
                  <a:cubicBezTo>
                    <a:pt x="384" y="5305"/>
                    <a:pt x="498" y="5278"/>
                    <a:pt x="605" y="5278"/>
                  </a:cubicBezTo>
                  <a:cubicBezTo>
                    <a:pt x="1232" y="5278"/>
                    <a:pt x="1599" y="6214"/>
                    <a:pt x="907" y="6576"/>
                  </a:cubicBezTo>
                  <a:cubicBezTo>
                    <a:pt x="883" y="6600"/>
                    <a:pt x="847" y="6612"/>
                    <a:pt x="810" y="6624"/>
                  </a:cubicBezTo>
                  <a:cubicBezTo>
                    <a:pt x="980" y="6842"/>
                    <a:pt x="1173" y="7035"/>
                    <a:pt x="1378" y="7228"/>
                  </a:cubicBezTo>
                  <a:cubicBezTo>
                    <a:pt x="1391" y="7192"/>
                    <a:pt x="1403" y="7156"/>
                    <a:pt x="1427" y="7132"/>
                  </a:cubicBezTo>
                  <a:cubicBezTo>
                    <a:pt x="1574" y="6896"/>
                    <a:pt x="1784" y="6798"/>
                    <a:pt x="1992" y="6798"/>
                  </a:cubicBezTo>
                  <a:cubicBezTo>
                    <a:pt x="2465" y="6798"/>
                    <a:pt x="2923" y="7307"/>
                    <a:pt x="2587" y="7845"/>
                  </a:cubicBezTo>
                  <a:cubicBezTo>
                    <a:pt x="2563" y="7881"/>
                    <a:pt x="2539" y="7905"/>
                    <a:pt x="2515" y="7941"/>
                  </a:cubicBezTo>
                  <a:cubicBezTo>
                    <a:pt x="2768" y="8038"/>
                    <a:pt x="3034" y="8123"/>
                    <a:pt x="3312" y="8171"/>
                  </a:cubicBezTo>
                  <a:cubicBezTo>
                    <a:pt x="3252" y="7772"/>
                    <a:pt x="3554" y="7422"/>
                    <a:pt x="3953" y="7410"/>
                  </a:cubicBezTo>
                  <a:cubicBezTo>
                    <a:pt x="3967" y="7409"/>
                    <a:pt x="3981" y="7408"/>
                    <a:pt x="3994" y="7408"/>
                  </a:cubicBezTo>
                  <a:cubicBezTo>
                    <a:pt x="4374" y="7408"/>
                    <a:pt x="4678" y="7726"/>
                    <a:pt x="4666" y="8111"/>
                  </a:cubicBezTo>
                  <a:cubicBezTo>
                    <a:pt x="4666" y="8147"/>
                    <a:pt x="4654" y="8183"/>
                    <a:pt x="4654" y="8219"/>
                  </a:cubicBezTo>
                  <a:cubicBezTo>
                    <a:pt x="4920" y="8183"/>
                    <a:pt x="5198" y="8123"/>
                    <a:pt x="5452" y="8026"/>
                  </a:cubicBezTo>
                  <a:cubicBezTo>
                    <a:pt x="5428" y="8002"/>
                    <a:pt x="5415" y="7966"/>
                    <a:pt x="5391" y="7929"/>
                  </a:cubicBezTo>
                  <a:cubicBezTo>
                    <a:pt x="5106" y="7392"/>
                    <a:pt x="5561" y="6926"/>
                    <a:pt x="6018" y="6926"/>
                  </a:cubicBezTo>
                  <a:cubicBezTo>
                    <a:pt x="6240" y="6926"/>
                    <a:pt x="6462" y="7036"/>
                    <a:pt x="6600" y="7301"/>
                  </a:cubicBezTo>
                  <a:cubicBezTo>
                    <a:pt x="6612" y="7325"/>
                    <a:pt x="6636" y="7361"/>
                    <a:pt x="6636" y="7398"/>
                  </a:cubicBezTo>
                  <a:cubicBezTo>
                    <a:pt x="6866" y="7228"/>
                    <a:pt x="7059" y="7035"/>
                    <a:pt x="7241" y="6829"/>
                  </a:cubicBezTo>
                  <a:cubicBezTo>
                    <a:pt x="7216" y="6817"/>
                    <a:pt x="7180" y="6793"/>
                    <a:pt x="7144" y="6781"/>
                  </a:cubicBezTo>
                  <a:cubicBezTo>
                    <a:pt x="6518" y="6377"/>
                    <a:pt x="6912" y="5509"/>
                    <a:pt x="7503" y="5509"/>
                  </a:cubicBezTo>
                  <a:cubicBezTo>
                    <a:pt x="7620" y="5509"/>
                    <a:pt x="7744" y="5543"/>
                    <a:pt x="7869" y="5621"/>
                  </a:cubicBezTo>
                  <a:cubicBezTo>
                    <a:pt x="7905" y="5645"/>
                    <a:pt x="7929" y="5657"/>
                    <a:pt x="7954" y="5681"/>
                  </a:cubicBezTo>
                  <a:cubicBezTo>
                    <a:pt x="8050" y="5427"/>
                    <a:pt x="8135" y="5161"/>
                    <a:pt x="8183" y="4896"/>
                  </a:cubicBezTo>
                  <a:lnTo>
                    <a:pt x="8087" y="4896"/>
                  </a:lnTo>
                  <a:cubicBezTo>
                    <a:pt x="7253" y="4799"/>
                    <a:pt x="7301" y="3578"/>
                    <a:pt x="8135" y="3542"/>
                  </a:cubicBezTo>
                  <a:cubicBezTo>
                    <a:pt x="8159" y="3542"/>
                    <a:pt x="8195" y="3542"/>
                    <a:pt x="8220" y="3554"/>
                  </a:cubicBezTo>
                  <a:cubicBezTo>
                    <a:pt x="8183" y="3288"/>
                    <a:pt x="8123" y="3022"/>
                    <a:pt x="8038" y="2768"/>
                  </a:cubicBezTo>
                  <a:cubicBezTo>
                    <a:pt x="8014" y="2780"/>
                    <a:pt x="7990" y="2792"/>
                    <a:pt x="7966" y="2817"/>
                  </a:cubicBezTo>
                  <a:cubicBezTo>
                    <a:pt x="7848" y="2878"/>
                    <a:pt x="7734" y="2905"/>
                    <a:pt x="7627" y="2905"/>
                  </a:cubicBezTo>
                  <a:cubicBezTo>
                    <a:pt x="7000" y="2905"/>
                    <a:pt x="6633" y="1970"/>
                    <a:pt x="7325" y="1608"/>
                  </a:cubicBezTo>
                  <a:cubicBezTo>
                    <a:pt x="7349" y="1596"/>
                    <a:pt x="7361" y="1584"/>
                    <a:pt x="7386" y="1572"/>
                  </a:cubicBezTo>
                  <a:cubicBezTo>
                    <a:pt x="7228" y="1366"/>
                    <a:pt x="7047" y="1173"/>
                    <a:pt x="6842" y="991"/>
                  </a:cubicBezTo>
                  <a:cubicBezTo>
                    <a:pt x="6830" y="1016"/>
                    <a:pt x="6818" y="1040"/>
                    <a:pt x="6805" y="1064"/>
                  </a:cubicBezTo>
                  <a:cubicBezTo>
                    <a:pt x="6659" y="1298"/>
                    <a:pt x="6451" y="1395"/>
                    <a:pt x="6246" y="1395"/>
                  </a:cubicBezTo>
                  <a:cubicBezTo>
                    <a:pt x="5771" y="1395"/>
                    <a:pt x="5308" y="879"/>
                    <a:pt x="5645" y="339"/>
                  </a:cubicBezTo>
                  <a:cubicBezTo>
                    <a:pt x="5657" y="315"/>
                    <a:pt x="5681" y="303"/>
                    <a:pt x="5693" y="278"/>
                  </a:cubicBezTo>
                  <a:cubicBezTo>
                    <a:pt x="5440" y="182"/>
                    <a:pt x="5186" y="97"/>
                    <a:pt x="4920" y="49"/>
                  </a:cubicBezTo>
                  <a:cubicBezTo>
                    <a:pt x="4920" y="73"/>
                    <a:pt x="4920" y="97"/>
                    <a:pt x="4920" y="121"/>
                  </a:cubicBezTo>
                  <a:cubicBezTo>
                    <a:pt x="4867" y="522"/>
                    <a:pt x="4553" y="718"/>
                    <a:pt x="4239" y="718"/>
                  </a:cubicBezTo>
                  <a:cubicBezTo>
                    <a:pt x="3909" y="718"/>
                    <a:pt x="3579" y="501"/>
                    <a:pt x="3554" y="73"/>
                  </a:cubicBezTo>
                  <a:cubicBezTo>
                    <a:pt x="3554" y="49"/>
                    <a:pt x="3566" y="25"/>
                    <a:pt x="35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368;p80"/>
            <p:cNvSpPr/>
            <p:nvPr/>
          </p:nvSpPr>
          <p:spPr>
            <a:xfrm>
              <a:off x="3865775" y="3076275"/>
              <a:ext cx="187500" cy="158300"/>
            </a:xfrm>
            <a:custGeom>
              <a:avLst/>
              <a:gdLst/>
              <a:ahLst/>
              <a:cxnLst/>
              <a:rect l="l" t="t" r="r" b="b"/>
              <a:pathLst>
                <a:path w="7500" h="6332" extrusionOk="0">
                  <a:moveTo>
                    <a:pt x="4056" y="1039"/>
                  </a:moveTo>
                  <a:cubicBezTo>
                    <a:pt x="4998" y="1039"/>
                    <a:pt x="5926" y="1653"/>
                    <a:pt x="6146" y="2746"/>
                  </a:cubicBezTo>
                  <a:cubicBezTo>
                    <a:pt x="6376" y="3894"/>
                    <a:pt x="5638" y="5018"/>
                    <a:pt x="4478" y="5248"/>
                  </a:cubicBezTo>
                  <a:cubicBezTo>
                    <a:pt x="4328" y="5278"/>
                    <a:pt x="4181" y="5293"/>
                    <a:pt x="4038" y="5293"/>
                  </a:cubicBezTo>
                  <a:cubicBezTo>
                    <a:pt x="2419" y="5293"/>
                    <a:pt x="1324" y="3440"/>
                    <a:pt x="2290" y="1996"/>
                  </a:cubicBezTo>
                  <a:cubicBezTo>
                    <a:pt x="2724" y="1343"/>
                    <a:pt x="3393" y="1039"/>
                    <a:pt x="4056" y="1039"/>
                  </a:cubicBezTo>
                  <a:close/>
                  <a:moveTo>
                    <a:pt x="4045" y="1"/>
                  </a:moveTo>
                  <a:cubicBezTo>
                    <a:pt x="3061" y="1"/>
                    <a:pt x="2070" y="450"/>
                    <a:pt x="1432" y="1416"/>
                  </a:cubicBezTo>
                  <a:cubicBezTo>
                    <a:pt x="1" y="3569"/>
                    <a:pt x="1615" y="6332"/>
                    <a:pt x="4020" y="6332"/>
                  </a:cubicBezTo>
                  <a:cubicBezTo>
                    <a:pt x="4236" y="6332"/>
                    <a:pt x="4457" y="6310"/>
                    <a:pt x="4683" y="6263"/>
                  </a:cubicBezTo>
                  <a:cubicBezTo>
                    <a:pt x="6400" y="5913"/>
                    <a:pt x="7500" y="4257"/>
                    <a:pt x="7161" y="2540"/>
                  </a:cubicBezTo>
                  <a:cubicBezTo>
                    <a:pt x="6834" y="914"/>
                    <a:pt x="5447" y="1"/>
                    <a:pt x="4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369;p80"/>
            <p:cNvSpPr/>
            <p:nvPr/>
          </p:nvSpPr>
          <p:spPr>
            <a:xfrm>
              <a:off x="4898725" y="3826300"/>
              <a:ext cx="155650" cy="155650"/>
            </a:xfrm>
            <a:custGeom>
              <a:avLst/>
              <a:gdLst/>
              <a:ahLst/>
              <a:cxnLst/>
              <a:rect l="l" t="t" r="r" b="b"/>
              <a:pathLst>
                <a:path w="6226" h="6226" extrusionOk="0">
                  <a:moveTo>
                    <a:pt x="3103" y="1002"/>
                  </a:moveTo>
                  <a:cubicBezTo>
                    <a:pt x="3132" y="1002"/>
                    <a:pt x="3162" y="1003"/>
                    <a:pt x="3192" y="1004"/>
                  </a:cubicBezTo>
                  <a:cubicBezTo>
                    <a:pt x="4352" y="1052"/>
                    <a:pt x="5258" y="2019"/>
                    <a:pt x="5222" y="3192"/>
                  </a:cubicBezTo>
                  <a:cubicBezTo>
                    <a:pt x="5182" y="4438"/>
                    <a:pt x="4161" y="5240"/>
                    <a:pt x="3099" y="5240"/>
                  </a:cubicBezTo>
                  <a:cubicBezTo>
                    <a:pt x="2554" y="5240"/>
                    <a:pt x="1999" y="5029"/>
                    <a:pt x="1560" y="4557"/>
                  </a:cubicBezTo>
                  <a:cubicBezTo>
                    <a:pt x="299" y="3201"/>
                    <a:pt x="1274" y="1002"/>
                    <a:pt x="3103" y="1002"/>
                  </a:cubicBezTo>
                  <a:close/>
                  <a:moveTo>
                    <a:pt x="2696" y="1"/>
                  </a:moveTo>
                  <a:cubicBezTo>
                    <a:pt x="2491" y="37"/>
                    <a:pt x="2297" y="73"/>
                    <a:pt x="2104" y="146"/>
                  </a:cubicBezTo>
                  <a:cubicBezTo>
                    <a:pt x="2116" y="158"/>
                    <a:pt x="2128" y="170"/>
                    <a:pt x="2140" y="194"/>
                  </a:cubicBezTo>
                  <a:cubicBezTo>
                    <a:pt x="2423" y="615"/>
                    <a:pt x="2045" y="1004"/>
                    <a:pt x="1681" y="1004"/>
                  </a:cubicBezTo>
                  <a:cubicBezTo>
                    <a:pt x="1501" y="1004"/>
                    <a:pt x="1325" y="909"/>
                    <a:pt x="1234" y="678"/>
                  </a:cubicBezTo>
                  <a:cubicBezTo>
                    <a:pt x="1221" y="653"/>
                    <a:pt x="1209" y="641"/>
                    <a:pt x="1209" y="629"/>
                  </a:cubicBezTo>
                  <a:cubicBezTo>
                    <a:pt x="1040" y="750"/>
                    <a:pt x="895" y="883"/>
                    <a:pt x="762" y="1040"/>
                  </a:cubicBezTo>
                  <a:cubicBezTo>
                    <a:pt x="774" y="1052"/>
                    <a:pt x="798" y="1052"/>
                    <a:pt x="810" y="1064"/>
                  </a:cubicBezTo>
                  <a:cubicBezTo>
                    <a:pt x="1340" y="1354"/>
                    <a:pt x="1027" y="2049"/>
                    <a:pt x="568" y="2049"/>
                  </a:cubicBezTo>
                  <a:cubicBezTo>
                    <a:pt x="472" y="2049"/>
                    <a:pt x="369" y="2018"/>
                    <a:pt x="267" y="1947"/>
                  </a:cubicBezTo>
                  <a:cubicBezTo>
                    <a:pt x="254" y="1935"/>
                    <a:pt x="230" y="1923"/>
                    <a:pt x="218" y="1910"/>
                  </a:cubicBezTo>
                  <a:cubicBezTo>
                    <a:pt x="146" y="2092"/>
                    <a:pt x="85" y="2285"/>
                    <a:pt x="37" y="2491"/>
                  </a:cubicBezTo>
                  <a:lnTo>
                    <a:pt x="109" y="2491"/>
                  </a:lnTo>
                  <a:cubicBezTo>
                    <a:pt x="774" y="2539"/>
                    <a:pt x="738" y="3518"/>
                    <a:pt x="73" y="3530"/>
                  </a:cubicBezTo>
                  <a:cubicBezTo>
                    <a:pt x="49" y="3518"/>
                    <a:pt x="25" y="3518"/>
                    <a:pt x="1" y="3518"/>
                  </a:cubicBezTo>
                  <a:cubicBezTo>
                    <a:pt x="25" y="3724"/>
                    <a:pt x="73" y="3917"/>
                    <a:pt x="134" y="4122"/>
                  </a:cubicBezTo>
                  <a:cubicBezTo>
                    <a:pt x="158" y="4098"/>
                    <a:pt x="182" y="4086"/>
                    <a:pt x="206" y="4074"/>
                  </a:cubicBezTo>
                  <a:cubicBezTo>
                    <a:pt x="293" y="4029"/>
                    <a:pt x="378" y="4009"/>
                    <a:pt x="457" y="4009"/>
                  </a:cubicBezTo>
                  <a:cubicBezTo>
                    <a:pt x="927" y="4009"/>
                    <a:pt x="1207" y="4713"/>
                    <a:pt x="690" y="4993"/>
                  </a:cubicBezTo>
                  <a:cubicBezTo>
                    <a:pt x="665" y="5005"/>
                    <a:pt x="641" y="5017"/>
                    <a:pt x="617" y="5017"/>
                  </a:cubicBezTo>
                  <a:cubicBezTo>
                    <a:pt x="738" y="5186"/>
                    <a:pt x="883" y="5331"/>
                    <a:pt x="1040" y="5476"/>
                  </a:cubicBezTo>
                  <a:cubicBezTo>
                    <a:pt x="1052" y="5452"/>
                    <a:pt x="1064" y="5428"/>
                    <a:pt x="1076" y="5404"/>
                  </a:cubicBezTo>
                  <a:cubicBezTo>
                    <a:pt x="1184" y="5207"/>
                    <a:pt x="1347" y="5126"/>
                    <a:pt x="1510" y="5126"/>
                  </a:cubicBezTo>
                  <a:cubicBezTo>
                    <a:pt x="1878" y="5126"/>
                    <a:pt x="2244" y="5537"/>
                    <a:pt x="1959" y="5947"/>
                  </a:cubicBezTo>
                  <a:cubicBezTo>
                    <a:pt x="1947" y="5972"/>
                    <a:pt x="1922" y="5996"/>
                    <a:pt x="1910" y="6008"/>
                  </a:cubicBezTo>
                  <a:cubicBezTo>
                    <a:pt x="2104" y="6093"/>
                    <a:pt x="2297" y="6153"/>
                    <a:pt x="2515" y="6189"/>
                  </a:cubicBezTo>
                  <a:cubicBezTo>
                    <a:pt x="2503" y="6165"/>
                    <a:pt x="2503" y="6141"/>
                    <a:pt x="2515" y="6105"/>
                  </a:cubicBezTo>
                  <a:cubicBezTo>
                    <a:pt x="2509" y="5757"/>
                    <a:pt x="2767" y="5588"/>
                    <a:pt x="3026" y="5588"/>
                  </a:cubicBezTo>
                  <a:cubicBezTo>
                    <a:pt x="3299" y="5588"/>
                    <a:pt x="3573" y="5775"/>
                    <a:pt x="3542" y="6141"/>
                  </a:cubicBezTo>
                  <a:cubicBezTo>
                    <a:pt x="3542" y="6177"/>
                    <a:pt x="3542" y="6201"/>
                    <a:pt x="3530" y="6225"/>
                  </a:cubicBezTo>
                  <a:cubicBezTo>
                    <a:pt x="3735" y="6201"/>
                    <a:pt x="3941" y="6153"/>
                    <a:pt x="4134" y="6080"/>
                  </a:cubicBezTo>
                  <a:cubicBezTo>
                    <a:pt x="4122" y="6056"/>
                    <a:pt x="4110" y="6032"/>
                    <a:pt x="4086" y="6008"/>
                  </a:cubicBezTo>
                  <a:cubicBezTo>
                    <a:pt x="3929" y="5618"/>
                    <a:pt x="4254" y="5297"/>
                    <a:pt x="4583" y="5297"/>
                  </a:cubicBezTo>
                  <a:cubicBezTo>
                    <a:pt x="4734" y="5297"/>
                    <a:pt x="4886" y="5365"/>
                    <a:pt x="4993" y="5524"/>
                  </a:cubicBezTo>
                  <a:cubicBezTo>
                    <a:pt x="5005" y="5549"/>
                    <a:pt x="5017" y="5573"/>
                    <a:pt x="5029" y="5597"/>
                  </a:cubicBezTo>
                  <a:cubicBezTo>
                    <a:pt x="5198" y="5476"/>
                    <a:pt x="5343" y="5331"/>
                    <a:pt x="5476" y="5174"/>
                  </a:cubicBezTo>
                  <a:cubicBezTo>
                    <a:pt x="5452" y="5162"/>
                    <a:pt x="5428" y="5150"/>
                    <a:pt x="5403" y="5138"/>
                  </a:cubicBezTo>
                  <a:cubicBezTo>
                    <a:pt x="4954" y="4821"/>
                    <a:pt x="5247" y="4185"/>
                    <a:pt x="5698" y="4185"/>
                  </a:cubicBezTo>
                  <a:cubicBezTo>
                    <a:pt x="5781" y="4185"/>
                    <a:pt x="5870" y="4207"/>
                    <a:pt x="5959" y="4255"/>
                  </a:cubicBezTo>
                  <a:cubicBezTo>
                    <a:pt x="5984" y="4279"/>
                    <a:pt x="5996" y="4292"/>
                    <a:pt x="6020" y="4304"/>
                  </a:cubicBezTo>
                  <a:cubicBezTo>
                    <a:pt x="6092" y="4110"/>
                    <a:pt x="6153" y="3917"/>
                    <a:pt x="6189" y="3711"/>
                  </a:cubicBezTo>
                  <a:lnTo>
                    <a:pt x="6117" y="3711"/>
                  </a:lnTo>
                  <a:cubicBezTo>
                    <a:pt x="5423" y="3711"/>
                    <a:pt x="5438" y="2682"/>
                    <a:pt x="6097" y="2682"/>
                  </a:cubicBezTo>
                  <a:cubicBezTo>
                    <a:pt x="6115" y="2682"/>
                    <a:pt x="6134" y="2682"/>
                    <a:pt x="6153" y="2684"/>
                  </a:cubicBezTo>
                  <a:lnTo>
                    <a:pt x="6225" y="2684"/>
                  </a:lnTo>
                  <a:cubicBezTo>
                    <a:pt x="6189" y="2479"/>
                    <a:pt x="6141" y="2285"/>
                    <a:pt x="6080" y="2092"/>
                  </a:cubicBezTo>
                  <a:cubicBezTo>
                    <a:pt x="6056" y="2104"/>
                    <a:pt x="6044" y="2116"/>
                    <a:pt x="6020" y="2128"/>
                  </a:cubicBezTo>
                  <a:cubicBezTo>
                    <a:pt x="5915" y="2199"/>
                    <a:pt x="5812" y="2229"/>
                    <a:pt x="5717" y="2229"/>
                  </a:cubicBezTo>
                  <a:cubicBezTo>
                    <a:pt x="5241" y="2229"/>
                    <a:pt x="4952" y="1473"/>
                    <a:pt x="5536" y="1222"/>
                  </a:cubicBezTo>
                  <a:cubicBezTo>
                    <a:pt x="5549" y="1209"/>
                    <a:pt x="5573" y="1209"/>
                    <a:pt x="5585" y="1197"/>
                  </a:cubicBezTo>
                  <a:cubicBezTo>
                    <a:pt x="5464" y="1040"/>
                    <a:pt x="5319" y="895"/>
                    <a:pt x="5174" y="762"/>
                  </a:cubicBezTo>
                  <a:cubicBezTo>
                    <a:pt x="5162" y="774"/>
                    <a:pt x="5150" y="798"/>
                    <a:pt x="5138" y="811"/>
                  </a:cubicBezTo>
                  <a:cubicBezTo>
                    <a:pt x="5026" y="969"/>
                    <a:pt x="4876" y="1035"/>
                    <a:pt x="4729" y="1035"/>
                  </a:cubicBezTo>
                  <a:cubicBezTo>
                    <a:pt x="4381" y="1035"/>
                    <a:pt x="4047" y="666"/>
                    <a:pt x="4267" y="267"/>
                  </a:cubicBezTo>
                  <a:cubicBezTo>
                    <a:pt x="4279" y="242"/>
                    <a:pt x="4291" y="230"/>
                    <a:pt x="4304" y="218"/>
                  </a:cubicBezTo>
                  <a:cubicBezTo>
                    <a:pt x="4110" y="146"/>
                    <a:pt x="3917" y="85"/>
                    <a:pt x="3723" y="49"/>
                  </a:cubicBezTo>
                  <a:cubicBezTo>
                    <a:pt x="3723" y="61"/>
                    <a:pt x="3723" y="73"/>
                    <a:pt x="3723" y="97"/>
                  </a:cubicBezTo>
                  <a:cubicBezTo>
                    <a:pt x="3700" y="421"/>
                    <a:pt x="3456" y="578"/>
                    <a:pt x="3212" y="578"/>
                  </a:cubicBezTo>
                  <a:cubicBezTo>
                    <a:pt x="2954" y="578"/>
                    <a:pt x="2696" y="403"/>
                    <a:pt x="2696" y="61"/>
                  </a:cubicBezTo>
                  <a:cubicBezTo>
                    <a:pt x="2696" y="37"/>
                    <a:pt x="2696" y="25"/>
                    <a:pt x="26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370;p80"/>
            <p:cNvSpPr/>
            <p:nvPr/>
          </p:nvSpPr>
          <p:spPr>
            <a:xfrm>
              <a:off x="4899600" y="3844200"/>
              <a:ext cx="142375" cy="119975"/>
            </a:xfrm>
            <a:custGeom>
              <a:avLst/>
              <a:gdLst/>
              <a:ahLst/>
              <a:cxnLst/>
              <a:rect l="l" t="t" r="r" b="b"/>
              <a:pathLst>
                <a:path w="5695" h="4799" extrusionOk="0">
                  <a:moveTo>
                    <a:pt x="3062" y="788"/>
                  </a:moveTo>
                  <a:cubicBezTo>
                    <a:pt x="3778" y="788"/>
                    <a:pt x="4485" y="1256"/>
                    <a:pt x="4655" y="2089"/>
                  </a:cubicBezTo>
                  <a:cubicBezTo>
                    <a:pt x="4837" y="2959"/>
                    <a:pt x="4269" y="3805"/>
                    <a:pt x="3398" y="3987"/>
                  </a:cubicBezTo>
                  <a:cubicBezTo>
                    <a:pt x="3287" y="4009"/>
                    <a:pt x="3178" y="4019"/>
                    <a:pt x="3072" y="4019"/>
                  </a:cubicBezTo>
                  <a:cubicBezTo>
                    <a:pt x="1841" y="4019"/>
                    <a:pt x="1007" y="2610"/>
                    <a:pt x="1730" y="1509"/>
                  </a:cubicBezTo>
                  <a:cubicBezTo>
                    <a:pt x="2058" y="1017"/>
                    <a:pt x="2562" y="788"/>
                    <a:pt x="3062" y="788"/>
                  </a:cubicBezTo>
                  <a:close/>
                  <a:moveTo>
                    <a:pt x="3067" y="1"/>
                  </a:moveTo>
                  <a:cubicBezTo>
                    <a:pt x="2320" y="1"/>
                    <a:pt x="1566" y="341"/>
                    <a:pt x="1078" y="1074"/>
                  </a:cubicBezTo>
                  <a:cubicBezTo>
                    <a:pt x="0" y="2706"/>
                    <a:pt x="1230" y="4799"/>
                    <a:pt x="3059" y="4799"/>
                  </a:cubicBezTo>
                  <a:cubicBezTo>
                    <a:pt x="3220" y="4799"/>
                    <a:pt x="3386" y="4782"/>
                    <a:pt x="3555" y="4748"/>
                  </a:cubicBezTo>
                  <a:cubicBezTo>
                    <a:pt x="4849" y="4482"/>
                    <a:pt x="5695" y="3225"/>
                    <a:pt x="5429" y="1920"/>
                  </a:cubicBezTo>
                  <a:cubicBezTo>
                    <a:pt x="5180" y="691"/>
                    <a:pt x="4131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371;p80"/>
            <p:cNvSpPr/>
            <p:nvPr/>
          </p:nvSpPr>
          <p:spPr>
            <a:xfrm>
              <a:off x="4227900" y="2987175"/>
              <a:ext cx="176200" cy="176200"/>
            </a:xfrm>
            <a:custGeom>
              <a:avLst/>
              <a:gdLst/>
              <a:ahLst/>
              <a:cxnLst/>
              <a:rect l="l" t="t" r="r" b="b"/>
              <a:pathLst>
                <a:path w="7048" h="7048" extrusionOk="0">
                  <a:moveTo>
                    <a:pt x="3530" y="1"/>
                  </a:moveTo>
                  <a:cubicBezTo>
                    <a:pt x="1584" y="1"/>
                    <a:pt x="1" y="1584"/>
                    <a:pt x="1" y="3530"/>
                  </a:cubicBezTo>
                  <a:cubicBezTo>
                    <a:pt x="1" y="5464"/>
                    <a:pt x="1584" y="7047"/>
                    <a:pt x="3530" y="7047"/>
                  </a:cubicBezTo>
                  <a:cubicBezTo>
                    <a:pt x="5476" y="7047"/>
                    <a:pt x="7048" y="5464"/>
                    <a:pt x="7048" y="3530"/>
                  </a:cubicBezTo>
                  <a:cubicBezTo>
                    <a:pt x="7048" y="1584"/>
                    <a:pt x="5476" y="1"/>
                    <a:pt x="3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372;p80"/>
            <p:cNvSpPr/>
            <p:nvPr/>
          </p:nvSpPr>
          <p:spPr>
            <a:xfrm>
              <a:off x="4292875" y="3025550"/>
              <a:ext cx="46550" cy="46875"/>
            </a:xfrm>
            <a:custGeom>
              <a:avLst/>
              <a:gdLst/>
              <a:ahLst/>
              <a:cxnLst/>
              <a:rect l="l" t="t" r="r" b="b"/>
              <a:pathLst>
                <a:path w="1862" h="1875" extrusionOk="0">
                  <a:moveTo>
                    <a:pt x="931" y="1"/>
                  </a:moveTo>
                  <a:cubicBezTo>
                    <a:pt x="412" y="1"/>
                    <a:pt x="1" y="424"/>
                    <a:pt x="1" y="931"/>
                  </a:cubicBezTo>
                  <a:cubicBezTo>
                    <a:pt x="1" y="1451"/>
                    <a:pt x="412" y="1874"/>
                    <a:pt x="931" y="1874"/>
                  </a:cubicBezTo>
                  <a:cubicBezTo>
                    <a:pt x="1439" y="1874"/>
                    <a:pt x="1862" y="1451"/>
                    <a:pt x="1862" y="931"/>
                  </a:cubicBezTo>
                  <a:cubicBezTo>
                    <a:pt x="1862" y="424"/>
                    <a:pt x="1439" y="1"/>
                    <a:pt x="9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373;p80"/>
            <p:cNvSpPr/>
            <p:nvPr/>
          </p:nvSpPr>
          <p:spPr>
            <a:xfrm>
              <a:off x="4268400" y="3077300"/>
              <a:ext cx="95200" cy="37425"/>
            </a:xfrm>
            <a:custGeom>
              <a:avLst/>
              <a:gdLst/>
              <a:ahLst/>
              <a:cxnLst/>
              <a:rect l="l" t="t" r="r" b="b"/>
              <a:pathLst>
                <a:path w="3808" h="1497" extrusionOk="0">
                  <a:moveTo>
                    <a:pt x="1904" y="0"/>
                  </a:moveTo>
                  <a:cubicBezTo>
                    <a:pt x="1076" y="0"/>
                    <a:pt x="248" y="499"/>
                    <a:pt x="1" y="1496"/>
                  </a:cubicBezTo>
                  <a:lnTo>
                    <a:pt x="3808" y="1496"/>
                  </a:lnTo>
                  <a:cubicBezTo>
                    <a:pt x="3560" y="499"/>
                    <a:pt x="2732" y="0"/>
                    <a:pt x="1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374;p80"/>
            <p:cNvSpPr/>
            <p:nvPr/>
          </p:nvSpPr>
          <p:spPr>
            <a:xfrm>
              <a:off x="4040250" y="3329325"/>
              <a:ext cx="194925" cy="176025"/>
            </a:xfrm>
            <a:custGeom>
              <a:avLst/>
              <a:gdLst/>
              <a:ahLst/>
              <a:cxnLst/>
              <a:rect l="l" t="t" r="r" b="b"/>
              <a:pathLst>
                <a:path w="7797" h="7041" extrusionOk="0">
                  <a:moveTo>
                    <a:pt x="3903" y="1"/>
                  </a:moveTo>
                  <a:cubicBezTo>
                    <a:pt x="2962" y="1"/>
                    <a:pt x="2024" y="377"/>
                    <a:pt x="1331" y="1121"/>
                  </a:cubicBezTo>
                  <a:cubicBezTo>
                    <a:pt x="1" y="2535"/>
                    <a:pt x="74" y="4771"/>
                    <a:pt x="1500" y="6089"/>
                  </a:cubicBezTo>
                  <a:cubicBezTo>
                    <a:pt x="2177" y="6726"/>
                    <a:pt x="3043" y="7041"/>
                    <a:pt x="3907" y="7041"/>
                  </a:cubicBezTo>
                  <a:cubicBezTo>
                    <a:pt x="4846" y="7041"/>
                    <a:pt x="5781" y="6668"/>
                    <a:pt x="6467" y="5932"/>
                  </a:cubicBezTo>
                  <a:cubicBezTo>
                    <a:pt x="7797" y="4505"/>
                    <a:pt x="7724" y="2281"/>
                    <a:pt x="6310" y="952"/>
                  </a:cubicBezTo>
                  <a:cubicBezTo>
                    <a:pt x="5628" y="316"/>
                    <a:pt x="4764" y="1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75;p80"/>
            <p:cNvSpPr/>
            <p:nvPr/>
          </p:nvSpPr>
          <p:spPr>
            <a:xfrm>
              <a:off x="4105525" y="3367600"/>
              <a:ext cx="55050" cy="46825"/>
            </a:xfrm>
            <a:custGeom>
              <a:avLst/>
              <a:gdLst/>
              <a:ahLst/>
              <a:cxnLst/>
              <a:rect l="l" t="t" r="r" b="b"/>
              <a:pathLst>
                <a:path w="2202" h="1873" extrusionOk="0">
                  <a:moveTo>
                    <a:pt x="1232" y="1"/>
                  </a:moveTo>
                  <a:cubicBezTo>
                    <a:pt x="1225" y="1"/>
                    <a:pt x="1217" y="1"/>
                    <a:pt x="1209" y="1"/>
                  </a:cubicBezTo>
                  <a:cubicBezTo>
                    <a:pt x="388" y="37"/>
                    <a:pt x="1" y="1052"/>
                    <a:pt x="617" y="1621"/>
                  </a:cubicBezTo>
                  <a:cubicBezTo>
                    <a:pt x="802" y="1795"/>
                    <a:pt x="1024" y="1872"/>
                    <a:pt x="1241" y="1872"/>
                  </a:cubicBezTo>
                  <a:cubicBezTo>
                    <a:pt x="1732" y="1872"/>
                    <a:pt x="2202" y="1474"/>
                    <a:pt x="2176" y="895"/>
                  </a:cubicBezTo>
                  <a:cubicBezTo>
                    <a:pt x="2153" y="395"/>
                    <a:pt x="1742" y="1"/>
                    <a:pt x="12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376;p80"/>
            <p:cNvSpPr/>
            <p:nvPr/>
          </p:nvSpPr>
          <p:spPr>
            <a:xfrm>
              <a:off x="4091625" y="3419400"/>
              <a:ext cx="95225" cy="39200"/>
            </a:xfrm>
            <a:custGeom>
              <a:avLst/>
              <a:gdLst/>
              <a:ahLst/>
              <a:cxnLst/>
              <a:rect l="l" t="t" r="r" b="b"/>
              <a:pathLst>
                <a:path w="3809" h="1568" extrusionOk="0">
                  <a:moveTo>
                    <a:pt x="1929" y="0"/>
                  </a:moveTo>
                  <a:cubicBezTo>
                    <a:pt x="1071" y="0"/>
                    <a:pt x="213" y="530"/>
                    <a:pt x="1" y="1567"/>
                  </a:cubicBezTo>
                  <a:lnTo>
                    <a:pt x="3808" y="1410"/>
                  </a:lnTo>
                  <a:cubicBezTo>
                    <a:pt x="3534" y="464"/>
                    <a:pt x="2731" y="0"/>
                    <a:pt x="1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377;p80"/>
            <p:cNvSpPr/>
            <p:nvPr/>
          </p:nvSpPr>
          <p:spPr>
            <a:xfrm>
              <a:off x="3609675" y="3553600"/>
              <a:ext cx="205200" cy="53800"/>
            </a:xfrm>
            <a:custGeom>
              <a:avLst/>
              <a:gdLst/>
              <a:ahLst/>
              <a:cxnLst/>
              <a:rect l="l" t="t" r="r" b="b"/>
              <a:pathLst>
                <a:path w="8208" h="2152" extrusionOk="0">
                  <a:moveTo>
                    <a:pt x="399" y="0"/>
                  </a:moveTo>
                  <a:cubicBezTo>
                    <a:pt x="240" y="0"/>
                    <a:pt x="93" y="125"/>
                    <a:pt x="61" y="296"/>
                  </a:cubicBezTo>
                  <a:lnTo>
                    <a:pt x="24" y="478"/>
                  </a:lnTo>
                  <a:cubicBezTo>
                    <a:pt x="0" y="671"/>
                    <a:pt x="121" y="852"/>
                    <a:pt x="315" y="889"/>
                  </a:cubicBezTo>
                  <a:lnTo>
                    <a:pt x="7736" y="2146"/>
                  </a:lnTo>
                  <a:cubicBezTo>
                    <a:pt x="7757" y="2150"/>
                    <a:pt x="7779" y="2152"/>
                    <a:pt x="7800" y="2152"/>
                  </a:cubicBezTo>
                  <a:cubicBezTo>
                    <a:pt x="7968" y="2152"/>
                    <a:pt x="8115" y="2028"/>
                    <a:pt x="8147" y="1856"/>
                  </a:cubicBezTo>
                  <a:lnTo>
                    <a:pt x="8183" y="1674"/>
                  </a:lnTo>
                  <a:cubicBezTo>
                    <a:pt x="8207" y="1481"/>
                    <a:pt x="8086" y="1300"/>
                    <a:pt x="7893" y="1263"/>
                  </a:cubicBezTo>
                  <a:lnTo>
                    <a:pt x="460" y="6"/>
                  </a:lnTo>
                  <a:cubicBezTo>
                    <a:pt x="439" y="2"/>
                    <a:pt x="419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378;p80"/>
            <p:cNvSpPr/>
            <p:nvPr/>
          </p:nvSpPr>
          <p:spPr>
            <a:xfrm>
              <a:off x="3752000" y="3565225"/>
              <a:ext cx="38400" cy="51100"/>
            </a:xfrm>
            <a:custGeom>
              <a:avLst/>
              <a:gdLst/>
              <a:ahLst/>
              <a:cxnLst/>
              <a:rect l="l" t="t" r="r" b="b"/>
              <a:pathLst>
                <a:path w="1536" h="2044" extrusionOk="0">
                  <a:moveTo>
                    <a:pt x="302" y="1"/>
                  </a:moveTo>
                  <a:lnTo>
                    <a:pt x="0" y="1838"/>
                  </a:lnTo>
                  <a:lnTo>
                    <a:pt x="1233" y="2043"/>
                  </a:lnTo>
                  <a:lnTo>
                    <a:pt x="1535" y="19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379;p80"/>
            <p:cNvSpPr/>
            <p:nvPr/>
          </p:nvSpPr>
          <p:spPr>
            <a:xfrm>
              <a:off x="3765600" y="3516975"/>
              <a:ext cx="190675" cy="172575"/>
            </a:xfrm>
            <a:custGeom>
              <a:avLst/>
              <a:gdLst/>
              <a:ahLst/>
              <a:cxnLst/>
              <a:rect l="l" t="t" r="r" b="b"/>
              <a:pathLst>
                <a:path w="7627" h="6903" extrusionOk="0">
                  <a:moveTo>
                    <a:pt x="3821" y="0"/>
                  </a:moveTo>
                  <a:cubicBezTo>
                    <a:pt x="2908" y="0"/>
                    <a:pt x="1998" y="360"/>
                    <a:pt x="1318" y="1073"/>
                  </a:cubicBezTo>
                  <a:cubicBezTo>
                    <a:pt x="0" y="2450"/>
                    <a:pt x="60" y="4638"/>
                    <a:pt x="1438" y="5956"/>
                  </a:cubicBezTo>
                  <a:cubicBezTo>
                    <a:pt x="2106" y="6588"/>
                    <a:pt x="2963" y="6902"/>
                    <a:pt x="3819" y="6902"/>
                  </a:cubicBezTo>
                  <a:cubicBezTo>
                    <a:pt x="4731" y="6902"/>
                    <a:pt x="5642" y="6545"/>
                    <a:pt x="6321" y="5835"/>
                  </a:cubicBezTo>
                  <a:cubicBezTo>
                    <a:pt x="7627" y="4445"/>
                    <a:pt x="7579" y="2269"/>
                    <a:pt x="6201" y="952"/>
                  </a:cubicBezTo>
                  <a:cubicBezTo>
                    <a:pt x="5529" y="315"/>
                    <a:pt x="4674" y="0"/>
                    <a:pt x="38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380;p80"/>
            <p:cNvSpPr/>
            <p:nvPr/>
          </p:nvSpPr>
          <p:spPr>
            <a:xfrm>
              <a:off x="3788250" y="3533025"/>
              <a:ext cx="145075" cy="139725"/>
            </a:xfrm>
            <a:custGeom>
              <a:avLst/>
              <a:gdLst/>
              <a:ahLst/>
              <a:cxnLst/>
              <a:rect l="l" t="t" r="r" b="b"/>
              <a:pathLst>
                <a:path w="5803" h="5589" extrusionOk="0">
                  <a:moveTo>
                    <a:pt x="2896" y="0"/>
                  </a:moveTo>
                  <a:cubicBezTo>
                    <a:pt x="1445" y="0"/>
                    <a:pt x="213" y="1126"/>
                    <a:pt x="109" y="2594"/>
                  </a:cubicBezTo>
                  <a:cubicBezTo>
                    <a:pt x="1" y="4141"/>
                    <a:pt x="1161" y="5471"/>
                    <a:pt x="2696" y="5580"/>
                  </a:cubicBezTo>
                  <a:cubicBezTo>
                    <a:pt x="2770" y="5585"/>
                    <a:pt x="2844" y="5588"/>
                    <a:pt x="2917" y="5588"/>
                  </a:cubicBezTo>
                  <a:cubicBezTo>
                    <a:pt x="4368" y="5588"/>
                    <a:pt x="5578" y="4466"/>
                    <a:pt x="5693" y="2993"/>
                  </a:cubicBezTo>
                  <a:cubicBezTo>
                    <a:pt x="5802" y="1458"/>
                    <a:pt x="4642" y="116"/>
                    <a:pt x="3095" y="7"/>
                  </a:cubicBezTo>
                  <a:cubicBezTo>
                    <a:pt x="3028" y="3"/>
                    <a:pt x="2962" y="0"/>
                    <a:pt x="2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381;p80"/>
            <p:cNvSpPr/>
            <p:nvPr/>
          </p:nvSpPr>
          <p:spPr>
            <a:xfrm>
              <a:off x="3802450" y="3568250"/>
              <a:ext cx="24800" cy="73750"/>
            </a:xfrm>
            <a:custGeom>
              <a:avLst/>
              <a:gdLst/>
              <a:ahLst/>
              <a:cxnLst/>
              <a:rect l="l" t="t" r="r" b="b"/>
              <a:pathLst>
                <a:path w="992" h="2950" extrusionOk="0">
                  <a:moveTo>
                    <a:pt x="762" y="1"/>
                  </a:moveTo>
                  <a:lnTo>
                    <a:pt x="762" y="1"/>
                  </a:lnTo>
                  <a:cubicBezTo>
                    <a:pt x="1" y="859"/>
                    <a:pt x="73" y="2188"/>
                    <a:pt x="943" y="2950"/>
                  </a:cubicBezTo>
                  <a:lnTo>
                    <a:pt x="992" y="2901"/>
                  </a:lnTo>
                  <a:cubicBezTo>
                    <a:pt x="158" y="2152"/>
                    <a:pt x="85" y="883"/>
                    <a:pt x="823" y="4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382;p80"/>
            <p:cNvSpPr/>
            <p:nvPr/>
          </p:nvSpPr>
          <p:spPr>
            <a:xfrm>
              <a:off x="4304975" y="3444325"/>
              <a:ext cx="363525" cy="178675"/>
            </a:xfrm>
            <a:custGeom>
              <a:avLst/>
              <a:gdLst/>
              <a:ahLst/>
              <a:cxnLst/>
              <a:rect l="l" t="t" r="r" b="b"/>
              <a:pathLst>
                <a:path w="14541" h="7147" extrusionOk="0">
                  <a:moveTo>
                    <a:pt x="13264" y="0"/>
                  </a:moveTo>
                  <a:cubicBezTo>
                    <a:pt x="13255" y="0"/>
                    <a:pt x="13245" y="1"/>
                    <a:pt x="13235" y="2"/>
                  </a:cubicBezTo>
                  <a:lnTo>
                    <a:pt x="218" y="2"/>
                  </a:lnTo>
                  <a:cubicBezTo>
                    <a:pt x="97" y="2"/>
                    <a:pt x="0" y="74"/>
                    <a:pt x="24" y="147"/>
                  </a:cubicBezTo>
                  <a:lnTo>
                    <a:pt x="1100" y="7024"/>
                  </a:lnTo>
                  <a:cubicBezTo>
                    <a:pt x="1122" y="7091"/>
                    <a:pt x="1195" y="7147"/>
                    <a:pt x="1271" y="7147"/>
                  </a:cubicBezTo>
                  <a:cubicBezTo>
                    <a:pt x="1279" y="7147"/>
                    <a:pt x="1286" y="7146"/>
                    <a:pt x="1293" y="7145"/>
                  </a:cubicBezTo>
                  <a:lnTo>
                    <a:pt x="14323" y="7145"/>
                  </a:lnTo>
                  <a:cubicBezTo>
                    <a:pt x="14444" y="7145"/>
                    <a:pt x="14541" y="7073"/>
                    <a:pt x="14516" y="7000"/>
                  </a:cubicBezTo>
                  <a:lnTo>
                    <a:pt x="13441" y="123"/>
                  </a:lnTo>
                  <a:cubicBezTo>
                    <a:pt x="13419" y="47"/>
                    <a:pt x="13348" y="0"/>
                    <a:pt x="132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383;p80"/>
            <p:cNvSpPr/>
            <p:nvPr/>
          </p:nvSpPr>
          <p:spPr>
            <a:xfrm>
              <a:off x="4482650" y="3060750"/>
              <a:ext cx="456600" cy="353425"/>
            </a:xfrm>
            <a:custGeom>
              <a:avLst/>
              <a:gdLst/>
              <a:ahLst/>
              <a:cxnLst/>
              <a:rect l="l" t="t" r="r" b="b"/>
              <a:pathLst>
                <a:path w="18264" h="14137" extrusionOk="0">
                  <a:moveTo>
                    <a:pt x="10130" y="1"/>
                  </a:moveTo>
                  <a:cubicBezTo>
                    <a:pt x="9714" y="1"/>
                    <a:pt x="9290" y="15"/>
                    <a:pt x="8860" y="43"/>
                  </a:cubicBezTo>
                  <a:cubicBezTo>
                    <a:pt x="3892" y="369"/>
                    <a:pt x="0" y="2497"/>
                    <a:pt x="145" y="4805"/>
                  </a:cubicBezTo>
                  <a:cubicBezTo>
                    <a:pt x="278" y="6763"/>
                    <a:pt x="3324" y="8214"/>
                    <a:pt x="7288" y="8395"/>
                  </a:cubicBezTo>
                  <a:lnTo>
                    <a:pt x="7288" y="8395"/>
                  </a:lnTo>
                  <a:cubicBezTo>
                    <a:pt x="7287" y="8395"/>
                    <a:pt x="7287" y="8395"/>
                    <a:pt x="7287" y="8395"/>
                  </a:cubicBezTo>
                  <a:cubicBezTo>
                    <a:pt x="7082" y="8395"/>
                    <a:pt x="6865" y="10475"/>
                    <a:pt x="6865" y="10728"/>
                  </a:cubicBezTo>
                  <a:cubicBezTo>
                    <a:pt x="6853" y="11671"/>
                    <a:pt x="6986" y="12601"/>
                    <a:pt x="7264" y="13496"/>
                  </a:cubicBezTo>
                  <a:cubicBezTo>
                    <a:pt x="7337" y="13737"/>
                    <a:pt x="7434" y="14003"/>
                    <a:pt x="7651" y="14136"/>
                  </a:cubicBezTo>
                  <a:cubicBezTo>
                    <a:pt x="7566" y="12492"/>
                    <a:pt x="7760" y="10740"/>
                    <a:pt x="8533" y="9265"/>
                  </a:cubicBezTo>
                  <a:cubicBezTo>
                    <a:pt x="8703" y="8951"/>
                    <a:pt x="8908" y="8661"/>
                    <a:pt x="9150" y="8383"/>
                  </a:cubicBezTo>
                  <a:lnTo>
                    <a:pt x="9404" y="8371"/>
                  </a:lnTo>
                  <a:cubicBezTo>
                    <a:pt x="14359" y="8044"/>
                    <a:pt x="18263" y="5917"/>
                    <a:pt x="18106" y="3621"/>
                  </a:cubicBezTo>
                  <a:cubicBezTo>
                    <a:pt x="17974" y="1524"/>
                    <a:pt x="14505" y="1"/>
                    <a:pt x="101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384;p80"/>
            <p:cNvSpPr/>
            <p:nvPr/>
          </p:nvSpPr>
          <p:spPr>
            <a:xfrm>
              <a:off x="4597175" y="3117250"/>
              <a:ext cx="213350" cy="77550"/>
            </a:xfrm>
            <a:custGeom>
              <a:avLst/>
              <a:gdLst/>
              <a:ahLst/>
              <a:cxnLst/>
              <a:rect l="l" t="t" r="r" b="b"/>
              <a:pathLst>
                <a:path w="8534" h="3102" extrusionOk="0">
                  <a:moveTo>
                    <a:pt x="5790" y="648"/>
                  </a:moveTo>
                  <a:cubicBezTo>
                    <a:pt x="5814" y="672"/>
                    <a:pt x="5826" y="696"/>
                    <a:pt x="5850" y="720"/>
                  </a:cubicBezTo>
                  <a:cubicBezTo>
                    <a:pt x="6019" y="950"/>
                    <a:pt x="6056" y="1264"/>
                    <a:pt x="6092" y="1542"/>
                  </a:cubicBezTo>
                  <a:cubicBezTo>
                    <a:pt x="6128" y="1772"/>
                    <a:pt x="6128" y="2025"/>
                    <a:pt x="6092" y="2255"/>
                  </a:cubicBezTo>
                  <a:cubicBezTo>
                    <a:pt x="6043" y="2485"/>
                    <a:pt x="5886" y="2666"/>
                    <a:pt x="5669" y="2739"/>
                  </a:cubicBezTo>
                  <a:cubicBezTo>
                    <a:pt x="5631" y="2750"/>
                    <a:pt x="5593" y="2755"/>
                    <a:pt x="5554" y="2755"/>
                  </a:cubicBezTo>
                  <a:cubicBezTo>
                    <a:pt x="5468" y="2755"/>
                    <a:pt x="5381" y="2728"/>
                    <a:pt x="5306" y="2678"/>
                  </a:cubicBezTo>
                  <a:cubicBezTo>
                    <a:pt x="5149" y="2581"/>
                    <a:pt x="5040" y="2424"/>
                    <a:pt x="5004" y="2243"/>
                  </a:cubicBezTo>
                  <a:cubicBezTo>
                    <a:pt x="4931" y="1868"/>
                    <a:pt x="5028" y="1482"/>
                    <a:pt x="5258" y="1179"/>
                  </a:cubicBezTo>
                  <a:cubicBezTo>
                    <a:pt x="5403" y="974"/>
                    <a:pt x="5584" y="793"/>
                    <a:pt x="5790" y="648"/>
                  </a:cubicBezTo>
                  <a:close/>
                  <a:moveTo>
                    <a:pt x="2744" y="901"/>
                  </a:moveTo>
                  <a:cubicBezTo>
                    <a:pt x="3143" y="1288"/>
                    <a:pt x="3191" y="1977"/>
                    <a:pt x="3094" y="2485"/>
                  </a:cubicBezTo>
                  <a:cubicBezTo>
                    <a:pt x="3082" y="2630"/>
                    <a:pt x="3010" y="2775"/>
                    <a:pt x="2913" y="2872"/>
                  </a:cubicBezTo>
                  <a:cubicBezTo>
                    <a:pt x="2853" y="2922"/>
                    <a:pt x="2775" y="2947"/>
                    <a:pt x="2702" y="2947"/>
                  </a:cubicBezTo>
                  <a:cubicBezTo>
                    <a:pt x="2688" y="2947"/>
                    <a:pt x="2673" y="2946"/>
                    <a:pt x="2659" y="2944"/>
                  </a:cubicBezTo>
                  <a:cubicBezTo>
                    <a:pt x="2514" y="2920"/>
                    <a:pt x="2393" y="2859"/>
                    <a:pt x="2321" y="2751"/>
                  </a:cubicBezTo>
                  <a:cubicBezTo>
                    <a:pt x="2188" y="2533"/>
                    <a:pt x="2139" y="2267"/>
                    <a:pt x="2212" y="2025"/>
                  </a:cubicBezTo>
                  <a:cubicBezTo>
                    <a:pt x="2272" y="1602"/>
                    <a:pt x="2466" y="1216"/>
                    <a:pt x="2744" y="901"/>
                  </a:cubicBezTo>
                  <a:close/>
                  <a:moveTo>
                    <a:pt x="4415" y="1"/>
                  </a:moveTo>
                  <a:cubicBezTo>
                    <a:pt x="4041" y="1"/>
                    <a:pt x="3668" y="89"/>
                    <a:pt x="3324" y="261"/>
                  </a:cubicBezTo>
                  <a:cubicBezTo>
                    <a:pt x="3094" y="370"/>
                    <a:pt x="2901" y="515"/>
                    <a:pt x="2732" y="696"/>
                  </a:cubicBezTo>
                  <a:cubicBezTo>
                    <a:pt x="2695" y="672"/>
                    <a:pt x="2659" y="648"/>
                    <a:pt x="2623" y="623"/>
                  </a:cubicBezTo>
                  <a:cubicBezTo>
                    <a:pt x="2385" y="470"/>
                    <a:pt x="2114" y="394"/>
                    <a:pt x="1845" y="394"/>
                  </a:cubicBezTo>
                  <a:cubicBezTo>
                    <a:pt x="1540" y="394"/>
                    <a:pt x="1236" y="491"/>
                    <a:pt x="979" y="684"/>
                  </a:cubicBezTo>
                  <a:cubicBezTo>
                    <a:pt x="314" y="1204"/>
                    <a:pt x="0" y="2050"/>
                    <a:pt x="169" y="2872"/>
                  </a:cubicBezTo>
                  <a:lnTo>
                    <a:pt x="314" y="2835"/>
                  </a:lnTo>
                  <a:cubicBezTo>
                    <a:pt x="169" y="2074"/>
                    <a:pt x="459" y="1288"/>
                    <a:pt x="1076" y="805"/>
                  </a:cubicBezTo>
                  <a:cubicBezTo>
                    <a:pt x="1306" y="632"/>
                    <a:pt x="1580" y="544"/>
                    <a:pt x="1853" y="544"/>
                  </a:cubicBezTo>
                  <a:cubicBezTo>
                    <a:pt x="2097" y="544"/>
                    <a:pt x="2340" y="614"/>
                    <a:pt x="2550" y="756"/>
                  </a:cubicBezTo>
                  <a:cubicBezTo>
                    <a:pt x="2587" y="768"/>
                    <a:pt x="2611" y="781"/>
                    <a:pt x="2623" y="805"/>
                  </a:cubicBezTo>
                  <a:cubicBezTo>
                    <a:pt x="2333" y="1143"/>
                    <a:pt x="2127" y="1554"/>
                    <a:pt x="2055" y="2001"/>
                  </a:cubicBezTo>
                  <a:cubicBezTo>
                    <a:pt x="1994" y="2291"/>
                    <a:pt x="2043" y="2594"/>
                    <a:pt x="2200" y="2835"/>
                  </a:cubicBezTo>
                  <a:cubicBezTo>
                    <a:pt x="2297" y="2980"/>
                    <a:pt x="2454" y="3077"/>
                    <a:pt x="2635" y="3101"/>
                  </a:cubicBezTo>
                  <a:lnTo>
                    <a:pt x="2707" y="3101"/>
                  </a:lnTo>
                  <a:cubicBezTo>
                    <a:pt x="2816" y="3101"/>
                    <a:pt x="2913" y="3065"/>
                    <a:pt x="2998" y="2992"/>
                  </a:cubicBezTo>
                  <a:cubicBezTo>
                    <a:pt x="3131" y="2872"/>
                    <a:pt x="3215" y="2702"/>
                    <a:pt x="3227" y="2521"/>
                  </a:cubicBezTo>
                  <a:cubicBezTo>
                    <a:pt x="3336" y="1965"/>
                    <a:pt x="3288" y="1216"/>
                    <a:pt x="2840" y="793"/>
                  </a:cubicBezTo>
                  <a:cubicBezTo>
                    <a:pt x="2998" y="623"/>
                    <a:pt x="3179" y="490"/>
                    <a:pt x="3384" y="394"/>
                  </a:cubicBezTo>
                  <a:cubicBezTo>
                    <a:pt x="3702" y="229"/>
                    <a:pt x="4050" y="147"/>
                    <a:pt x="4399" y="147"/>
                  </a:cubicBezTo>
                  <a:cubicBezTo>
                    <a:pt x="4742" y="147"/>
                    <a:pt x="5086" y="226"/>
                    <a:pt x="5403" y="382"/>
                  </a:cubicBezTo>
                  <a:cubicBezTo>
                    <a:pt x="5500" y="430"/>
                    <a:pt x="5584" y="478"/>
                    <a:pt x="5669" y="539"/>
                  </a:cubicBezTo>
                  <a:cubicBezTo>
                    <a:pt x="5463" y="696"/>
                    <a:pt x="5282" y="889"/>
                    <a:pt x="5125" y="1095"/>
                  </a:cubicBezTo>
                  <a:cubicBezTo>
                    <a:pt x="4871" y="1433"/>
                    <a:pt x="4774" y="1856"/>
                    <a:pt x="4847" y="2267"/>
                  </a:cubicBezTo>
                  <a:cubicBezTo>
                    <a:pt x="4895" y="2485"/>
                    <a:pt x="5028" y="2678"/>
                    <a:pt x="5209" y="2799"/>
                  </a:cubicBezTo>
                  <a:cubicBezTo>
                    <a:pt x="5312" y="2868"/>
                    <a:pt x="5433" y="2900"/>
                    <a:pt x="5555" y="2900"/>
                  </a:cubicBezTo>
                  <a:cubicBezTo>
                    <a:pt x="5605" y="2900"/>
                    <a:pt x="5656" y="2894"/>
                    <a:pt x="5705" y="2884"/>
                  </a:cubicBezTo>
                  <a:cubicBezTo>
                    <a:pt x="5971" y="2799"/>
                    <a:pt x="6176" y="2569"/>
                    <a:pt x="6225" y="2291"/>
                  </a:cubicBezTo>
                  <a:cubicBezTo>
                    <a:pt x="6273" y="2038"/>
                    <a:pt x="6273" y="1772"/>
                    <a:pt x="6225" y="1518"/>
                  </a:cubicBezTo>
                  <a:cubicBezTo>
                    <a:pt x="6201" y="1228"/>
                    <a:pt x="6152" y="889"/>
                    <a:pt x="5959" y="623"/>
                  </a:cubicBezTo>
                  <a:cubicBezTo>
                    <a:pt x="5935" y="599"/>
                    <a:pt x="5923" y="575"/>
                    <a:pt x="5898" y="563"/>
                  </a:cubicBezTo>
                  <a:cubicBezTo>
                    <a:pt x="6176" y="370"/>
                    <a:pt x="6491" y="237"/>
                    <a:pt x="6829" y="176"/>
                  </a:cubicBezTo>
                  <a:cubicBezTo>
                    <a:pt x="6890" y="164"/>
                    <a:pt x="6950" y="158"/>
                    <a:pt x="7010" y="158"/>
                  </a:cubicBezTo>
                  <a:cubicBezTo>
                    <a:pt x="7071" y="158"/>
                    <a:pt x="7131" y="164"/>
                    <a:pt x="7192" y="176"/>
                  </a:cubicBezTo>
                  <a:cubicBezTo>
                    <a:pt x="7313" y="200"/>
                    <a:pt x="7433" y="261"/>
                    <a:pt x="7530" y="333"/>
                  </a:cubicBezTo>
                  <a:cubicBezTo>
                    <a:pt x="8062" y="672"/>
                    <a:pt x="8376" y="1276"/>
                    <a:pt x="8364" y="1917"/>
                  </a:cubicBezTo>
                  <a:lnTo>
                    <a:pt x="8521" y="1917"/>
                  </a:lnTo>
                  <a:cubicBezTo>
                    <a:pt x="8533" y="1216"/>
                    <a:pt x="8195" y="575"/>
                    <a:pt x="7615" y="200"/>
                  </a:cubicBezTo>
                  <a:cubicBezTo>
                    <a:pt x="7494" y="116"/>
                    <a:pt x="7361" y="55"/>
                    <a:pt x="7228" y="31"/>
                  </a:cubicBezTo>
                  <a:cubicBezTo>
                    <a:pt x="7155" y="19"/>
                    <a:pt x="7086" y="13"/>
                    <a:pt x="7016" y="13"/>
                  </a:cubicBezTo>
                  <a:cubicBezTo>
                    <a:pt x="6947" y="13"/>
                    <a:pt x="6877" y="19"/>
                    <a:pt x="6805" y="31"/>
                  </a:cubicBezTo>
                  <a:cubicBezTo>
                    <a:pt x="6442" y="92"/>
                    <a:pt x="6092" y="237"/>
                    <a:pt x="5790" y="454"/>
                  </a:cubicBezTo>
                  <a:cubicBezTo>
                    <a:pt x="5693" y="370"/>
                    <a:pt x="5584" y="297"/>
                    <a:pt x="5475" y="249"/>
                  </a:cubicBezTo>
                  <a:cubicBezTo>
                    <a:pt x="5137" y="82"/>
                    <a:pt x="4775" y="1"/>
                    <a:pt x="4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385;p80"/>
            <p:cNvSpPr/>
            <p:nvPr/>
          </p:nvSpPr>
          <p:spPr>
            <a:xfrm>
              <a:off x="4423100" y="3540575"/>
              <a:ext cx="89175" cy="108250"/>
            </a:xfrm>
            <a:custGeom>
              <a:avLst/>
              <a:gdLst/>
              <a:ahLst/>
              <a:cxnLst/>
              <a:rect l="l" t="t" r="r" b="b"/>
              <a:pathLst>
                <a:path w="3567" h="4330" extrusionOk="0">
                  <a:moveTo>
                    <a:pt x="1740" y="0"/>
                  </a:moveTo>
                  <a:cubicBezTo>
                    <a:pt x="1688" y="0"/>
                    <a:pt x="1637" y="3"/>
                    <a:pt x="1584" y="8"/>
                  </a:cubicBezTo>
                  <a:cubicBezTo>
                    <a:pt x="666" y="92"/>
                    <a:pt x="1" y="902"/>
                    <a:pt x="86" y="1809"/>
                  </a:cubicBezTo>
                  <a:lnTo>
                    <a:pt x="182" y="2824"/>
                  </a:lnTo>
                  <a:cubicBezTo>
                    <a:pt x="273" y="3690"/>
                    <a:pt x="998" y="4330"/>
                    <a:pt x="1840" y="4330"/>
                  </a:cubicBezTo>
                  <a:cubicBezTo>
                    <a:pt x="1891" y="4330"/>
                    <a:pt x="1943" y="4328"/>
                    <a:pt x="1995" y="4323"/>
                  </a:cubicBezTo>
                  <a:cubicBezTo>
                    <a:pt x="2902" y="4226"/>
                    <a:pt x="3567" y="3416"/>
                    <a:pt x="3482" y="2510"/>
                  </a:cubicBezTo>
                  <a:lnTo>
                    <a:pt x="3385" y="1506"/>
                  </a:lnTo>
                  <a:cubicBezTo>
                    <a:pt x="3306" y="641"/>
                    <a:pt x="2582" y="0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386;p80"/>
            <p:cNvSpPr/>
            <p:nvPr/>
          </p:nvSpPr>
          <p:spPr>
            <a:xfrm>
              <a:off x="4486875" y="3597725"/>
              <a:ext cx="126325" cy="350975"/>
            </a:xfrm>
            <a:custGeom>
              <a:avLst/>
              <a:gdLst/>
              <a:ahLst/>
              <a:cxnLst/>
              <a:rect l="l" t="t" r="r" b="b"/>
              <a:pathLst>
                <a:path w="5053" h="14039" extrusionOk="0">
                  <a:moveTo>
                    <a:pt x="1444" y="0"/>
                  </a:moveTo>
                  <a:cubicBezTo>
                    <a:pt x="1236" y="0"/>
                    <a:pt x="1033" y="61"/>
                    <a:pt x="858" y="175"/>
                  </a:cubicBezTo>
                  <a:cubicBezTo>
                    <a:pt x="593" y="345"/>
                    <a:pt x="206" y="514"/>
                    <a:pt x="85" y="937"/>
                  </a:cubicBezTo>
                  <a:cubicBezTo>
                    <a:pt x="0" y="1263"/>
                    <a:pt x="24" y="1602"/>
                    <a:pt x="157" y="1916"/>
                  </a:cubicBezTo>
                  <a:cubicBezTo>
                    <a:pt x="2224" y="6956"/>
                    <a:pt x="2007" y="9941"/>
                    <a:pt x="1910" y="11585"/>
                  </a:cubicBezTo>
                  <a:cubicBezTo>
                    <a:pt x="1862" y="12165"/>
                    <a:pt x="1765" y="12734"/>
                    <a:pt x="1620" y="13302"/>
                  </a:cubicBezTo>
                  <a:cubicBezTo>
                    <a:pt x="1547" y="13604"/>
                    <a:pt x="1692" y="13942"/>
                    <a:pt x="1922" y="13991"/>
                  </a:cubicBezTo>
                  <a:cubicBezTo>
                    <a:pt x="2060" y="14023"/>
                    <a:pt x="2204" y="14038"/>
                    <a:pt x="2349" y="14038"/>
                  </a:cubicBezTo>
                  <a:cubicBezTo>
                    <a:pt x="3074" y="14038"/>
                    <a:pt x="3828" y="13664"/>
                    <a:pt x="3929" y="13181"/>
                  </a:cubicBezTo>
                  <a:cubicBezTo>
                    <a:pt x="5053" y="10123"/>
                    <a:pt x="4702" y="6376"/>
                    <a:pt x="4134" y="3668"/>
                  </a:cubicBezTo>
                  <a:cubicBezTo>
                    <a:pt x="3977" y="2895"/>
                    <a:pt x="3264" y="2423"/>
                    <a:pt x="2937" y="1771"/>
                  </a:cubicBezTo>
                  <a:cubicBezTo>
                    <a:pt x="2611" y="1118"/>
                    <a:pt x="2490" y="332"/>
                    <a:pt x="1813" y="67"/>
                  </a:cubicBezTo>
                  <a:cubicBezTo>
                    <a:pt x="1692" y="22"/>
                    <a:pt x="1567" y="0"/>
                    <a:pt x="1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387;p80"/>
            <p:cNvSpPr/>
            <p:nvPr/>
          </p:nvSpPr>
          <p:spPr>
            <a:xfrm>
              <a:off x="4538850" y="3277875"/>
              <a:ext cx="567500" cy="527900"/>
            </a:xfrm>
            <a:custGeom>
              <a:avLst/>
              <a:gdLst/>
              <a:ahLst/>
              <a:cxnLst/>
              <a:rect l="l" t="t" r="r" b="b"/>
              <a:pathLst>
                <a:path w="22700" h="21116" extrusionOk="0">
                  <a:moveTo>
                    <a:pt x="20693" y="0"/>
                  </a:moveTo>
                  <a:cubicBezTo>
                    <a:pt x="13610" y="3711"/>
                    <a:pt x="7204" y="6297"/>
                    <a:pt x="0" y="8413"/>
                  </a:cubicBezTo>
                  <a:lnTo>
                    <a:pt x="834" y="16765"/>
                  </a:lnTo>
                  <a:cubicBezTo>
                    <a:pt x="8521" y="17611"/>
                    <a:pt x="15266" y="18868"/>
                    <a:pt x="22699" y="21116"/>
                  </a:cubicBezTo>
                  <a:lnTo>
                    <a:pt x="20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388;p80"/>
            <p:cNvSpPr/>
            <p:nvPr/>
          </p:nvSpPr>
          <p:spPr>
            <a:xfrm>
              <a:off x="4992400" y="3279575"/>
              <a:ext cx="180125" cy="527825"/>
            </a:xfrm>
            <a:custGeom>
              <a:avLst/>
              <a:gdLst/>
              <a:ahLst/>
              <a:cxnLst/>
              <a:rect l="l" t="t" r="r" b="b"/>
              <a:pathLst>
                <a:path w="7205" h="21113" extrusionOk="0">
                  <a:moveTo>
                    <a:pt x="2689" y="0"/>
                  </a:moveTo>
                  <a:cubicBezTo>
                    <a:pt x="2659" y="0"/>
                    <a:pt x="2629" y="2"/>
                    <a:pt x="2599" y="5"/>
                  </a:cubicBezTo>
                  <a:cubicBezTo>
                    <a:pt x="919" y="162"/>
                    <a:pt x="1" y="5021"/>
                    <a:pt x="557" y="10847"/>
                  </a:cubicBezTo>
                  <a:cubicBezTo>
                    <a:pt x="1103" y="16568"/>
                    <a:pt x="2861" y="21113"/>
                    <a:pt x="4516" y="21113"/>
                  </a:cubicBezTo>
                  <a:cubicBezTo>
                    <a:pt x="4546" y="21113"/>
                    <a:pt x="4576" y="21111"/>
                    <a:pt x="4606" y="21108"/>
                  </a:cubicBezTo>
                  <a:cubicBezTo>
                    <a:pt x="6286" y="20951"/>
                    <a:pt x="7204" y="16092"/>
                    <a:pt x="6648" y="10266"/>
                  </a:cubicBezTo>
                  <a:cubicBezTo>
                    <a:pt x="6102" y="4544"/>
                    <a:pt x="4344" y="0"/>
                    <a:pt x="2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389;p80"/>
            <p:cNvSpPr/>
            <p:nvPr/>
          </p:nvSpPr>
          <p:spPr>
            <a:xfrm>
              <a:off x="4455750" y="3476400"/>
              <a:ext cx="137500" cy="226875"/>
            </a:xfrm>
            <a:custGeom>
              <a:avLst/>
              <a:gdLst/>
              <a:ahLst/>
              <a:cxnLst/>
              <a:rect l="l" t="t" r="r" b="b"/>
              <a:pathLst>
                <a:path w="5500" h="9075" extrusionOk="0">
                  <a:moveTo>
                    <a:pt x="4642" y="0"/>
                  </a:moveTo>
                  <a:lnTo>
                    <a:pt x="4327" y="36"/>
                  </a:lnTo>
                  <a:cubicBezTo>
                    <a:pt x="1825" y="266"/>
                    <a:pt x="0" y="2478"/>
                    <a:pt x="242" y="4980"/>
                  </a:cubicBezTo>
                  <a:cubicBezTo>
                    <a:pt x="469" y="7321"/>
                    <a:pt x="2439" y="9075"/>
                    <a:pt x="4743" y="9075"/>
                  </a:cubicBezTo>
                  <a:cubicBezTo>
                    <a:pt x="4889" y="9075"/>
                    <a:pt x="5037" y="9068"/>
                    <a:pt x="5186" y="9053"/>
                  </a:cubicBezTo>
                  <a:lnTo>
                    <a:pt x="5500" y="9029"/>
                  </a:lnTo>
                  <a:lnTo>
                    <a:pt x="4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390;p80"/>
            <p:cNvSpPr/>
            <p:nvPr/>
          </p:nvSpPr>
          <p:spPr>
            <a:xfrm>
              <a:off x="4941025" y="3468475"/>
              <a:ext cx="162300" cy="162375"/>
            </a:xfrm>
            <a:custGeom>
              <a:avLst/>
              <a:gdLst/>
              <a:ahLst/>
              <a:cxnLst/>
              <a:rect l="l" t="t" r="r" b="b"/>
              <a:pathLst>
                <a:path w="6492" h="6495" extrusionOk="0">
                  <a:moveTo>
                    <a:pt x="3233" y="0"/>
                  </a:moveTo>
                  <a:cubicBezTo>
                    <a:pt x="3135" y="0"/>
                    <a:pt x="3037" y="5"/>
                    <a:pt x="2938" y="15"/>
                  </a:cubicBezTo>
                  <a:cubicBezTo>
                    <a:pt x="1246" y="172"/>
                    <a:pt x="1" y="1755"/>
                    <a:pt x="170" y="3532"/>
                  </a:cubicBezTo>
                  <a:cubicBezTo>
                    <a:pt x="330" y="5224"/>
                    <a:pt x="1701" y="6494"/>
                    <a:pt x="3280" y="6494"/>
                  </a:cubicBezTo>
                  <a:cubicBezTo>
                    <a:pt x="3371" y="6494"/>
                    <a:pt x="3462" y="6490"/>
                    <a:pt x="3554" y="6481"/>
                  </a:cubicBezTo>
                  <a:cubicBezTo>
                    <a:pt x="5259" y="6312"/>
                    <a:pt x="6491" y="4741"/>
                    <a:pt x="6322" y="2952"/>
                  </a:cubicBezTo>
                  <a:cubicBezTo>
                    <a:pt x="6163" y="1267"/>
                    <a:pt x="4813" y="0"/>
                    <a:pt x="3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391;p80"/>
            <p:cNvSpPr/>
            <p:nvPr/>
          </p:nvSpPr>
          <p:spPr>
            <a:xfrm>
              <a:off x="4988175" y="3275625"/>
              <a:ext cx="181025" cy="535600"/>
            </a:xfrm>
            <a:custGeom>
              <a:avLst/>
              <a:gdLst/>
              <a:ahLst/>
              <a:cxnLst/>
              <a:rect l="l" t="t" r="r" b="b"/>
              <a:pathLst>
                <a:path w="7241" h="21424" extrusionOk="0">
                  <a:moveTo>
                    <a:pt x="2829" y="299"/>
                  </a:moveTo>
                  <a:cubicBezTo>
                    <a:pt x="2841" y="299"/>
                    <a:pt x="2853" y="302"/>
                    <a:pt x="2865" y="308"/>
                  </a:cubicBezTo>
                  <a:cubicBezTo>
                    <a:pt x="4412" y="308"/>
                    <a:pt x="6140" y="4889"/>
                    <a:pt x="6672" y="10436"/>
                  </a:cubicBezTo>
                  <a:cubicBezTo>
                    <a:pt x="6950" y="13241"/>
                    <a:pt x="6878" y="15912"/>
                    <a:pt x="6491" y="17942"/>
                  </a:cubicBezTo>
                  <a:cubicBezTo>
                    <a:pt x="6128" y="19888"/>
                    <a:pt x="5500" y="21049"/>
                    <a:pt x="4763" y="21121"/>
                  </a:cubicBezTo>
                  <a:lnTo>
                    <a:pt x="4690" y="21121"/>
                  </a:lnTo>
                  <a:cubicBezTo>
                    <a:pt x="3143" y="21121"/>
                    <a:pt x="1415" y="16540"/>
                    <a:pt x="883" y="10980"/>
                  </a:cubicBezTo>
                  <a:cubicBezTo>
                    <a:pt x="351" y="5348"/>
                    <a:pt x="1221" y="453"/>
                    <a:pt x="2792" y="308"/>
                  </a:cubicBezTo>
                  <a:cubicBezTo>
                    <a:pt x="2805" y="302"/>
                    <a:pt x="2817" y="299"/>
                    <a:pt x="2829" y="299"/>
                  </a:cubicBezTo>
                  <a:close/>
                  <a:moveTo>
                    <a:pt x="2853" y="1"/>
                  </a:moveTo>
                  <a:cubicBezTo>
                    <a:pt x="2820" y="1"/>
                    <a:pt x="2788" y="2"/>
                    <a:pt x="2756" y="5"/>
                  </a:cubicBezTo>
                  <a:cubicBezTo>
                    <a:pt x="955" y="175"/>
                    <a:pt x="0" y="5009"/>
                    <a:pt x="581" y="11017"/>
                  </a:cubicBezTo>
                  <a:cubicBezTo>
                    <a:pt x="1137" y="16915"/>
                    <a:pt x="2925" y="21423"/>
                    <a:pt x="4690" y="21423"/>
                  </a:cubicBezTo>
                  <a:cubicBezTo>
                    <a:pt x="4726" y="21423"/>
                    <a:pt x="4763" y="21423"/>
                    <a:pt x="4787" y="21411"/>
                  </a:cubicBezTo>
                  <a:cubicBezTo>
                    <a:pt x="5681" y="21339"/>
                    <a:pt x="6382" y="20118"/>
                    <a:pt x="6781" y="18003"/>
                  </a:cubicBezTo>
                  <a:cubicBezTo>
                    <a:pt x="7168" y="15936"/>
                    <a:pt x="7240" y="13241"/>
                    <a:pt x="6974" y="10412"/>
                  </a:cubicBezTo>
                  <a:cubicBezTo>
                    <a:pt x="6405" y="4513"/>
                    <a:pt x="4611" y="1"/>
                    <a:pt x="28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392;p80"/>
            <p:cNvSpPr/>
            <p:nvPr/>
          </p:nvSpPr>
          <p:spPr>
            <a:xfrm>
              <a:off x="4242100" y="3981275"/>
              <a:ext cx="65600" cy="81700"/>
            </a:xfrm>
            <a:custGeom>
              <a:avLst/>
              <a:gdLst/>
              <a:ahLst/>
              <a:cxnLst/>
              <a:rect l="l" t="t" r="r" b="b"/>
              <a:pathLst>
                <a:path w="2624" h="3268" extrusionOk="0">
                  <a:moveTo>
                    <a:pt x="1347" y="1"/>
                  </a:moveTo>
                  <a:cubicBezTo>
                    <a:pt x="688" y="1"/>
                    <a:pt x="133" y="509"/>
                    <a:pt x="98" y="1175"/>
                  </a:cubicBezTo>
                  <a:lnTo>
                    <a:pt x="49" y="1936"/>
                  </a:lnTo>
                  <a:cubicBezTo>
                    <a:pt x="1" y="2625"/>
                    <a:pt x="533" y="3217"/>
                    <a:pt x="1222" y="3266"/>
                  </a:cubicBezTo>
                  <a:cubicBezTo>
                    <a:pt x="1244" y="3267"/>
                    <a:pt x="1267" y="3268"/>
                    <a:pt x="1290" y="3268"/>
                  </a:cubicBezTo>
                  <a:cubicBezTo>
                    <a:pt x="1949" y="3268"/>
                    <a:pt x="2504" y="2760"/>
                    <a:pt x="2539" y="2093"/>
                  </a:cubicBezTo>
                  <a:lnTo>
                    <a:pt x="2588" y="1320"/>
                  </a:lnTo>
                  <a:cubicBezTo>
                    <a:pt x="2624" y="631"/>
                    <a:pt x="2104" y="39"/>
                    <a:pt x="1415" y="2"/>
                  </a:cubicBezTo>
                  <a:cubicBezTo>
                    <a:pt x="1392" y="1"/>
                    <a:pt x="1370" y="1"/>
                    <a:pt x="1347" y="1"/>
                  </a:cubicBez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393;p80"/>
            <p:cNvSpPr/>
            <p:nvPr/>
          </p:nvSpPr>
          <p:spPr>
            <a:xfrm>
              <a:off x="4165675" y="4024700"/>
              <a:ext cx="95500" cy="264425"/>
            </a:xfrm>
            <a:custGeom>
              <a:avLst/>
              <a:gdLst/>
              <a:ahLst/>
              <a:cxnLst/>
              <a:rect l="l" t="t" r="r" b="b"/>
              <a:pathLst>
                <a:path w="3820" h="10577" extrusionOk="0">
                  <a:moveTo>
                    <a:pt x="2733" y="0"/>
                  </a:moveTo>
                  <a:cubicBezTo>
                    <a:pt x="2639" y="0"/>
                    <a:pt x="2545" y="18"/>
                    <a:pt x="2454" y="54"/>
                  </a:cubicBezTo>
                  <a:cubicBezTo>
                    <a:pt x="1946" y="248"/>
                    <a:pt x="1849" y="840"/>
                    <a:pt x="1595" y="1335"/>
                  </a:cubicBezTo>
                  <a:cubicBezTo>
                    <a:pt x="1354" y="1831"/>
                    <a:pt x="810" y="2181"/>
                    <a:pt x="689" y="2762"/>
                  </a:cubicBezTo>
                  <a:cubicBezTo>
                    <a:pt x="254" y="4804"/>
                    <a:pt x="0" y="7621"/>
                    <a:pt x="846" y="9941"/>
                  </a:cubicBezTo>
                  <a:cubicBezTo>
                    <a:pt x="917" y="10297"/>
                    <a:pt x="1494" y="10576"/>
                    <a:pt x="2050" y="10576"/>
                  </a:cubicBezTo>
                  <a:cubicBezTo>
                    <a:pt x="2154" y="10576"/>
                    <a:pt x="2258" y="10567"/>
                    <a:pt x="2357" y="10546"/>
                  </a:cubicBezTo>
                  <a:cubicBezTo>
                    <a:pt x="2538" y="10497"/>
                    <a:pt x="2647" y="10243"/>
                    <a:pt x="2587" y="10026"/>
                  </a:cubicBezTo>
                  <a:cubicBezTo>
                    <a:pt x="2478" y="9591"/>
                    <a:pt x="2405" y="9168"/>
                    <a:pt x="2369" y="8733"/>
                  </a:cubicBezTo>
                  <a:cubicBezTo>
                    <a:pt x="2284" y="7488"/>
                    <a:pt x="2115" y="5227"/>
                    <a:pt x="3699" y="1444"/>
                  </a:cubicBezTo>
                  <a:cubicBezTo>
                    <a:pt x="3795" y="1202"/>
                    <a:pt x="3819" y="949"/>
                    <a:pt x="3759" y="707"/>
                  </a:cubicBezTo>
                  <a:cubicBezTo>
                    <a:pt x="3662" y="393"/>
                    <a:pt x="3372" y="260"/>
                    <a:pt x="3179" y="139"/>
                  </a:cubicBezTo>
                  <a:cubicBezTo>
                    <a:pt x="3043" y="48"/>
                    <a:pt x="2889" y="0"/>
                    <a:pt x="2733" y="0"/>
                  </a:cubicBezTo>
                  <a:close/>
                </a:path>
              </a:pathLst>
            </a:custGeom>
            <a:solidFill>
              <a:srgbClr val="101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394;p80"/>
            <p:cNvSpPr/>
            <p:nvPr/>
          </p:nvSpPr>
          <p:spPr>
            <a:xfrm>
              <a:off x="3793400" y="3783100"/>
              <a:ext cx="428200" cy="398275"/>
            </a:xfrm>
            <a:custGeom>
              <a:avLst/>
              <a:gdLst/>
              <a:ahLst/>
              <a:cxnLst/>
              <a:rect l="l" t="t" r="r" b="b"/>
              <a:pathLst>
                <a:path w="17128" h="15931" extrusionOk="0">
                  <a:moveTo>
                    <a:pt x="1523" y="0"/>
                  </a:moveTo>
                  <a:lnTo>
                    <a:pt x="0" y="15931"/>
                  </a:lnTo>
                  <a:cubicBezTo>
                    <a:pt x="5620" y="14227"/>
                    <a:pt x="10697" y="13284"/>
                    <a:pt x="16499" y="12643"/>
                  </a:cubicBezTo>
                  <a:lnTo>
                    <a:pt x="17127" y="6346"/>
                  </a:lnTo>
                  <a:cubicBezTo>
                    <a:pt x="11724" y="4775"/>
                    <a:pt x="6491" y="2647"/>
                    <a:pt x="1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395;p80"/>
            <p:cNvSpPr/>
            <p:nvPr/>
          </p:nvSpPr>
          <p:spPr>
            <a:xfrm>
              <a:off x="3743525" y="3784525"/>
              <a:ext cx="136000" cy="398150"/>
            </a:xfrm>
            <a:custGeom>
              <a:avLst/>
              <a:gdLst/>
              <a:ahLst/>
              <a:cxnLst/>
              <a:rect l="l" t="t" r="r" b="b"/>
              <a:pathLst>
                <a:path w="5440" h="15926" extrusionOk="0">
                  <a:moveTo>
                    <a:pt x="3417" y="1"/>
                  </a:moveTo>
                  <a:cubicBezTo>
                    <a:pt x="2166" y="1"/>
                    <a:pt x="840" y="3415"/>
                    <a:pt x="424" y="7739"/>
                  </a:cubicBezTo>
                  <a:cubicBezTo>
                    <a:pt x="1" y="12151"/>
                    <a:pt x="690" y="15813"/>
                    <a:pt x="1959" y="15922"/>
                  </a:cubicBezTo>
                  <a:cubicBezTo>
                    <a:pt x="1980" y="15924"/>
                    <a:pt x="2002" y="15925"/>
                    <a:pt x="2023" y="15925"/>
                  </a:cubicBezTo>
                  <a:cubicBezTo>
                    <a:pt x="3274" y="15925"/>
                    <a:pt x="4613" y="12500"/>
                    <a:pt x="5017" y="8187"/>
                  </a:cubicBezTo>
                  <a:cubicBezTo>
                    <a:pt x="5440" y="3775"/>
                    <a:pt x="4751" y="113"/>
                    <a:pt x="3482" y="4"/>
                  </a:cubicBezTo>
                  <a:cubicBezTo>
                    <a:pt x="3460" y="2"/>
                    <a:pt x="3439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396;p80"/>
            <p:cNvSpPr/>
            <p:nvPr/>
          </p:nvSpPr>
          <p:spPr>
            <a:xfrm>
              <a:off x="4180475" y="3932975"/>
              <a:ext cx="103675" cy="171150"/>
            </a:xfrm>
            <a:custGeom>
              <a:avLst/>
              <a:gdLst/>
              <a:ahLst/>
              <a:cxnLst/>
              <a:rect l="l" t="t" r="r" b="b"/>
              <a:pathLst>
                <a:path w="4147" h="6846" extrusionOk="0">
                  <a:moveTo>
                    <a:pt x="653" y="0"/>
                  </a:moveTo>
                  <a:lnTo>
                    <a:pt x="0" y="6805"/>
                  </a:lnTo>
                  <a:lnTo>
                    <a:pt x="242" y="6829"/>
                  </a:lnTo>
                  <a:cubicBezTo>
                    <a:pt x="353" y="6840"/>
                    <a:pt x="464" y="6846"/>
                    <a:pt x="573" y="6846"/>
                  </a:cubicBezTo>
                  <a:cubicBezTo>
                    <a:pt x="2308" y="6846"/>
                    <a:pt x="3794" y="5522"/>
                    <a:pt x="3965" y="3759"/>
                  </a:cubicBezTo>
                  <a:cubicBezTo>
                    <a:pt x="4146" y="1874"/>
                    <a:pt x="2768" y="206"/>
                    <a:pt x="883" y="25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397;p80"/>
            <p:cNvSpPr/>
            <p:nvPr/>
          </p:nvSpPr>
          <p:spPr>
            <a:xfrm>
              <a:off x="3795800" y="3926975"/>
              <a:ext cx="122700" cy="122300"/>
            </a:xfrm>
            <a:custGeom>
              <a:avLst/>
              <a:gdLst/>
              <a:ahLst/>
              <a:cxnLst/>
              <a:rect l="l" t="t" r="r" b="b"/>
              <a:pathLst>
                <a:path w="4908" h="4892" extrusionOk="0">
                  <a:moveTo>
                    <a:pt x="2472" y="1"/>
                  </a:moveTo>
                  <a:cubicBezTo>
                    <a:pt x="1279" y="1"/>
                    <a:pt x="247" y="955"/>
                    <a:pt x="122" y="2223"/>
                  </a:cubicBezTo>
                  <a:cubicBezTo>
                    <a:pt x="1" y="3576"/>
                    <a:pt x="931" y="4761"/>
                    <a:pt x="2213" y="4882"/>
                  </a:cubicBezTo>
                  <a:cubicBezTo>
                    <a:pt x="2284" y="4888"/>
                    <a:pt x="2354" y="4892"/>
                    <a:pt x="2424" y="4892"/>
                  </a:cubicBezTo>
                  <a:cubicBezTo>
                    <a:pt x="3617" y="4892"/>
                    <a:pt x="4637" y="3937"/>
                    <a:pt x="4763" y="2670"/>
                  </a:cubicBezTo>
                  <a:cubicBezTo>
                    <a:pt x="4908" y="1316"/>
                    <a:pt x="3965" y="132"/>
                    <a:pt x="2684" y="11"/>
                  </a:cubicBezTo>
                  <a:cubicBezTo>
                    <a:pt x="2613" y="4"/>
                    <a:pt x="2542" y="1"/>
                    <a:pt x="24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398;p80"/>
            <p:cNvSpPr/>
            <p:nvPr/>
          </p:nvSpPr>
          <p:spPr>
            <a:xfrm>
              <a:off x="3740800" y="3780875"/>
              <a:ext cx="137225" cy="405350"/>
            </a:xfrm>
            <a:custGeom>
              <a:avLst/>
              <a:gdLst/>
              <a:ahLst/>
              <a:cxnLst/>
              <a:rect l="l" t="t" r="r" b="b"/>
              <a:pathLst>
                <a:path w="5489" h="16214" extrusionOk="0">
                  <a:moveTo>
                    <a:pt x="3579" y="283"/>
                  </a:moveTo>
                  <a:cubicBezTo>
                    <a:pt x="4110" y="331"/>
                    <a:pt x="4570" y="1201"/>
                    <a:pt x="4848" y="2652"/>
                  </a:cubicBezTo>
                  <a:cubicBezTo>
                    <a:pt x="5126" y="4175"/>
                    <a:pt x="5186" y="6181"/>
                    <a:pt x="4981" y="8296"/>
                  </a:cubicBezTo>
                  <a:cubicBezTo>
                    <a:pt x="4775" y="10412"/>
                    <a:pt x="4352" y="12370"/>
                    <a:pt x="3784" y="13820"/>
                  </a:cubicBezTo>
                  <a:cubicBezTo>
                    <a:pt x="3253" y="15166"/>
                    <a:pt x="2652" y="15912"/>
                    <a:pt x="2129" y="15912"/>
                  </a:cubicBezTo>
                  <a:cubicBezTo>
                    <a:pt x="2117" y="15912"/>
                    <a:pt x="2104" y="15912"/>
                    <a:pt x="2092" y="15911"/>
                  </a:cubicBezTo>
                  <a:cubicBezTo>
                    <a:pt x="1052" y="15814"/>
                    <a:pt x="243" y="12575"/>
                    <a:pt x="690" y="7897"/>
                  </a:cubicBezTo>
                  <a:cubicBezTo>
                    <a:pt x="883" y="5782"/>
                    <a:pt x="1318" y="3824"/>
                    <a:pt x="1886" y="2374"/>
                  </a:cubicBezTo>
                  <a:cubicBezTo>
                    <a:pt x="2406" y="1044"/>
                    <a:pt x="2998" y="295"/>
                    <a:pt x="3530" y="295"/>
                  </a:cubicBezTo>
                  <a:lnTo>
                    <a:pt x="3579" y="283"/>
                  </a:lnTo>
                  <a:close/>
                  <a:moveTo>
                    <a:pt x="3514" y="0"/>
                  </a:moveTo>
                  <a:cubicBezTo>
                    <a:pt x="2844" y="0"/>
                    <a:pt x="2187" y="783"/>
                    <a:pt x="1608" y="2265"/>
                  </a:cubicBezTo>
                  <a:cubicBezTo>
                    <a:pt x="1016" y="3740"/>
                    <a:pt x="593" y="5734"/>
                    <a:pt x="388" y="7873"/>
                  </a:cubicBezTo>
                  <a:cubicBezTo>
                    <a:pt x="1" y="11862"/>
                    <a:pt x="533" y="16068"/>
                    <a:pt x="2068" y="16213"/>
                  </a:cubicBezTo>
                  <a:lnTo>
                    <a:pt x="2140" y="16213"/>
                  </a:lnTo>
                  <a:cubicBezTo>
                    <a:pt x="2805" y="16213"/>
                    <a:pt x="3482" y="15428"/>
                    <a:pt x="4062" y="13953"/>
                  </a:cubicBezTo>
                  <a:cubicBezTo>
                    <a:pt x="4642" y="12478"/>
                    <a:pt x="5077" y="10496"/>
                    <a:pt x="5283" y="8345"/>
                  </a:cubicBezTo>
                  <a:cubicBezTo>
                    <a:pt x="5488" y="6205"/>
                    <a:pt x="5440" y="4163"/>
                    <a:pt x="5138" y="2603"/>
                  </a:cubicBezTo>
                  <a:cubicBezTo>
                    <a:pt x="4836" y="972"/>
                    <a:pt x="4304" y="77"/>
                    <a:pt x="3603" y="5"/>
                  </a:cubicBezTo>
                  <a:cubicBezTo>
                    <a:pt x="3573" y="2"/>
                    <a:pt x="3543" y="0"/>
                    <a:pt x="3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399;p80"/>
            <p:cNvSpPr/>
            <p:nvPr/>
          </p:nvSpPr>
          <p:spPr>
            <a:xfrm>
              <a:off x="5112050" y="3428950"/>
              <a:ext cx="88875" cy="44750"/>
            </a:xfrm>
            <a:custGeom>
              <a:avLst/>
              <a:gdLst/>
              <a:ahLst/>
              <a:cxnLst/>
              <a:rect l="l" t="t" r="r" b="b"/>
              <a:pathLst>
                <a:path w="3555" h="1790" extrusionOk="0">
                  <a:moveTo>
                    <a:pt x="3482" y="1"/>
                  </a:moveTo>
                  <a:cubicBezTo>
                    <a:pt x="2781" y="327"/>
                    <a:pt x="2249" y="581"/>
                    <a:pt x="1741" y="822"/>
                  </a:cubicBezTo>
                  <a:cubicBezTo>
                    <a:pt x="1234" y="1076"/>
                    <a:pt x="702" y="1330"/>
                    <a:pt x="1" y="1656"/>
                  </a:cubicBezTo>
                  <a:lnTo>
                    <a:pt x="61" y="1789"/>
                  </a:lnTo>
                  <a:cubicBezTo>
                    <a:pt x="762" y="1463"/>
                    <a:pt x="1294" y="1209"/>
                    <a:pt x="1802" y="967"/>
                  </a:cubicBezTo>
                  <a:cubicBezTo>
                    <a:pt x="2322" y="714"/>
                    <a:pt x="2841" y="460"/>
                    <a:pt x="3554" y="133"/>
                  </a:cubicBezTo>
                  <a:lnTo>
                    <a:pt x="34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00;p80"/>
            <p:cNvSpPr/>
            <p:nvPr/>
          </p:nvSpPr>
          <p:spPr>
            <a:xfrm>
              <a:off x="5128975" y="3511750"/>
              <a:ext cx="111825" cy="22675"/>
            </a:xfrm>
            <a:custGeom>
              <a:avLst/>
              <a:gdLst/>
              <a:ahLst/>
              <a:cxnLst/>
              <a:rect l="l" t="t" r="r" b="b"/>
              <a:pathLst>
                <a:path w="4473" h="907" extrusionOk="0">
                  <a:moveTo>
                    <a:pt x="4449" y="0"/>
                  </a:moveTo>
                  <a:lnTo>
                    <a:pt x="1" y="750"/>
                  </a:lnTo>
                  <a:lnTo>
                    <a:pt x="25" y="907"/>
                  </a:lnTo>
                  <a:lnTo>
                    <a:pt x="4473" y="145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01;p80"/>
            <p:cNvSpPr/>
            <p:nvPr/>
          </p:nvSpPr>
          <p:spPr>
            <a:xfrm>
              <a:off x="5130200" y="3594250"/>
              <a:ext cx="88250" cy="19350"/>
            </a:xfrm>
            <a:custGeom>
              <a:avLst/>
              <a:gdLst/>
              <a:ahLst/>
              <a:cxnLst/>
              <a:rect l="l" t="t" r="r" b="b"/>
              <a:pathLst>
                <a:path w="3530" h="774" extrusionOk="0">
                  <a:moveTo>
                    <a:pt x="24" y="0"/>
                  </a:moveTo>
                  <a:lnTo>
                    <a:pt x="0" y="145"/>
                  </a:lnTo>
                  <a:lnTo>
                    <a:pt x="3505" y="774"/>
                  </a:lnTo>
                  <a:lnTo>
                    <a:pt x="3530" y="6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02;p80"/>
            <p:cNvSpPr/>
            <p:nvPr/>
          </p:nvSpPr>
          <p:spPr>
            <a:xfrm>
              <a:off x="5120825" y="3646825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85" y="0"/>
                  </a:moveTo>
                  <a:lnTo>
                    <a:pt x="0" y="121"/>
                  </a:lnTo>
                  <a:cubicBezTo>
                    <a:pt x="170" y="230"/>
                    <a:pt x="472" y="423"/>
                    <a:pt x="798" y="629"/>
                  </a:cubicBezTo>
                  <a:cubicBezTo>
                    <a:pt x="1112" y="834"/>
                    <a:pt x="1427" y="1040"/>
                    <a:pt x="1608" y="1148"/>
                  </a:cubicBezTo>
                  <a:lnTo>
                    <a:pt x="1693" y="1015"/>
                  </a:lnTo>
                  <a:cubicBezTo>
                    <a:pt x="1511" y="907"/>
                    <a:pt x="1185" y="713"/>
                    <a:pt x="883" y="508"/>
                  </a:cubicBezTo>
                  <a:cubicBezTo>
                    <a:pt x="569" y="302"/>
                    <a:pt x="254" y="109"/>
                    <a:pt x="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03;p80"/>
            <p:cNvSpPr/>
            <p:nvPr/>
          </p:nvSpPr>
          <p:spPr>
            <a:xfrm>
              <a:off x="3708475" y="3851375"/>
              <a:ext cx="88875" cy="45050"/>
            </a:xfrm>
            <a:custGeom>
              <a:avLst/>
              <a:gdLst/>
              <a:ahLst/>
              <a:cxnLst/>
              <a:rect l="l" t="t" r="r" b="b"/>
              <a:pathLst>
                <a:path w="3555" h="1802" extrusionOk="0">
                  <a:moveTo>
                    <a:pt x="61" y="1"/>
                  </a:moveTo>
                  <a:lnTo>
                    <a:pt x="1" y="146"/>
                  </a:lnTo>
                  <a:cubicBezTo>
                    <a:pt x="702" y="472"/>
                    <a:pt x="1234" y="726"/>
                    <a:pt x="1741" y="968"/>
                  </a:cubicBezTo>
                  <a:cubicBezTo>
                    <a:pt x="2249" y="1222"/>
                    <a:pt x="2781" y="1476"/>
                    <a:pt x="3494" y="1802"/>
                  </a:cubicBezTo>
                  <a:lnTo>
                    <a:pt x="3554" y="1669"/>
                  </a:lnTo>
                  <a:cubicBezTo>
                    <a:pt x="2853" y="1343"/>
                    <a:pt x="2321" y="1077"/>
                    <a:pt x="1814" y="835"/>
                  </a:cubicBezTo>
                  <a:cubicBezTo>
                    <a:pt x="1294" y="581"/>
                    <a:pt x="762" y="327"/>
                    <a:pt x="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04;p80"/>
            <p:cNvSpPr/>
            <p:nvPr/>
          </p:nvSpPr>
          <p:spPr>
            <a:xfrm>
              <a:off x="3668300" y="3933575"/>
              <a:ext cx="111825" cy="22700"/>
            </a:xfrm>
            <a:custGeom>
              <a:avLst/>
              <a:gdLst/>
              <a:ahLst/>
              <a:cxnLst/>
              <a:rect l="l" t="t" r="r" b="b"/>
              <a:pathLst>
                <a:path w="4473" h="908" extrusionOk="0">
                  <a:moveTo>
                    <a:pt x="24" y="1"/>
                  </a:moveTo>
                  <a:lnTo>
                    <a:pt x="0" y="158"/>
                  </a:lnTo>
                  <a:lnTo>
                    <a:pt x="4448" y="907"/>
                  </a:lnTo>
                  <a:lnTo>
                    <a:pt x="4472" y="762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05;p80"/>
            <p:cNvSpPr/>
            <p:nvPr/>
          </p:nvSpPr>
          <p:spPr>
            <a:xfrm>
              <a:off x="3691250" y="4016675"/>
              <a:ext cx="88275" cy="19375"/>
            </a:xfrm>
            <a:custGeom>
              <a:avLst/>
              <a:gdLst/>
              <a:ahLst/>
              <a:cxnLst/>
              <a:rect l="l" t="t" r="r" b="b"/>
              <a:pathLst>
                <a:path w="3531" h="775" extrusionOk="0">
                  <a:moveTo>
                    <a:pt x="3506" y="0"/>
                  </a:moveTo>
                  <a:lnTo>
                    <a:pt x="1" y="629"/>
                  </a:lnTo>
                  <a:lnTo>
                    <a:pt x="25" y="774"/>
                  </a:lnTo>
                  <a:lnTo>
                    <a:pt x="3530" y="146"/>
                  </a:lnTo>
                  <a:lnTo>
                    <a:pt x="35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06;p80"/>
            <p:cNvSpPr/>
            <p:nvPr/>
          </p:nvSpPr>
          <p:spPr>
            <a:xfrm>
              <a:off x="3746250" y="4069250"/>
              <a:ext cx="42325" cy="28725"/>
            </a:xfrm>
            <a:custGeom>
              <a:avLst/>
              <a:gdLst/>
              <a:ahLst/>
              <a:cxnLst/>
              <a:rect l="l" t="t" r="r" b="b"/>
              <a:pathLst>
                <a:path w="1693" h="1149" extrusionOk="0">
                  <a:moveTo>
                    <a:pt x="1608" y="1"/>
                  </a:moveTo>
                  <a:lnTo>
                    <a:pt x="798" y="508"/>
                  </a:lnTo>
                  <a:cubicBezTo>
                    <a:pt x="484" y="714"/>
                    <a:pt x="170" y="919"/>
                    <a:pt x="1" y="1016"/>
                  </a:cubicBezTo>
                  <a:lnTo>
                    <a:pt x="85" y="1149"/>
                  </a:lnTo>
                  <a:lnTo>
                    <a:pt x="883" y="641"/>
                  </a:lnTo>
                  <a:lnTo>
                    <a:pt x="1693" y="121"/>
                  </a:lnTo>
                  <a:lnTo>
                    <a:pt x="1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07;p80"/>
            <p:cNvSpPr/>
            <p:nvPr/>
          </p:nvSpPr>
          <p:spPr>
            <a:xfrm>
              <a:off x="5103300" y="3973425"/>
              <a:ext cx="54425" cy="46600"/>
            </a:xfrm>
            <a:custGeom>
              <a:avLst/>
              <a:gdLst/>
              <a:ahLst/>
              <a:cxnLst/>
              <a:rect l="l" t="t" r="r" b="b"/>
              <a:pathLst>
                <a:path w="2177" h="1864" extrusionOk="0">
                  <a:moveTo>
                    <a:pt x="1245" y="159"/>
                  </a:moveTo>
                  <a:cubicBezTo>
                    <a:pt x="1681" y="159"/>
                    <a:pt x="2031" y="510"/>
                    <a:pt x="2031" y="933"/>
                  </a:cubicBezTo>
                  <a:cubicBezTo>
                    <a:pt x="2031" y="1407"/>
                    <a:pt x="1644" y="1721"/>
                    <a:pt x="1244" y="1721"/>
                  </a:cubicBezTo>
                  <a:cubicBezTo>
                    <a:pt x="1052" y="1721"/>
                    <a:pt x="858" y="1649"/>
                    <a:pt x="701" y="1489"/>
                  </a:cubicBezTo>
                  <a:cubicBezTo>
                    <a:pt x="206" y="993"/>
                    <a:pt x="556" y="159"/>
                    <a:pt x="1245" y="159"/>
                  </a:cubicBezTo>
                  <a:close/>
                  <a:moveTo>
                    <a:pt x="1245" y="1"/>
                  </a:moveTo>
                  <a:cubicBezTo>
                    <a:pt x="1016" y="1"/>
                    <a:pt x="782" y="87"/>
                    <a:pt x="593" y="280"/>
                  </a:cubicBezTo>
                  <a:cubicBezTo>
                    <a:pt x="0" y="860"/>
                    <a:pt x="423" y="1863"/>
                    <a:pt x="1245" y="1863"/>
                  </a:cubicBezTo>
                  <a:cubicBezTo>
                    <a:pt x="1765" y="1863"/>
                    <a:pt x="2176" y="1452"/>
                    <a:pt x="2176" y="933"/>
                  </a:cubicBezTo>
                  <a:cubicBezTo>
                    <a:pt x="2176" y="371"/>
                    <a:pt x="1720" y="1"/>
                    <a:pt x="12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5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BY</a:t>
            </a:r>
            <a:endParaRPr dirty="0"/>
          </a:p>
        </p:txBody>
      </p:sp>
      <p:sp>
        <p:nvSpPr>
          <p:cNvPr id="1786" name="Google Shape;1786;p57"/>
          <p:cNvSpPr txBox="1">
            <a:spLocks noGrp="1"/>
          </p:cNvSpPr>
          <p:nvPr>
            <p:ph type="subTitle" idx="4294967295"/>
          </p:nvPr>
        </p:nvSpPr>
        <p:spPr>
          <a:xfrm>
            <a:off x="4236354" y="2580328"/>
            <a:ext cx="22590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 smtClean="0">
                <a:solidFill>
                  <a:schemeClr val="accent4"/>
                </a:solidFill>
              </a:rPr>
              <a:t>ANNA NAGAR, CHENNAI</a:t>
            </a:r>
            <a:endParaRPr sz="1400" dirty="0">
              <a:solidFill>
                <a:schemeClr val="accent4"/>
              </a:solidFill>
            </a:endParaRPr>
          </a:p>
        </p:txBody>
      </p:sp>
      <p:sp>
        <p:nvSpPr>
          <p:cNvPr id="1787" name="Google Shape;1787;p57"/>
          <p:cNvSpPr txBox="1">
            <a:spLocks noGrp="1"/>
          </p:cNvSpPr>
          <p:nvPr>
            <p:ph type="title" idx="4294967295"/>
          </p:nvPr>
        </p:nvSpPr>
        <p:spPr>
          <a:xfrm>
            <a:off x="3583777" y="2107316"/>
            <a:ext cx="3564155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BESANT  TECHNOLOGIES</a:t>
            </a:r>
            <a:endParaRPr sz="2000" dirty="0"/>
          </a:p>
        </p:txBody>
      </p:sp>
      <p:grpSp>
        <p:nvGrpSpPr>
          <p:cNvPr id="1791" name="Google Shape;1791;p57"/>
          <p:cNvGrpSpPr/>
          <p:nvPr/>
        </p:nvGrpSpPr>
        <p:grpSpPr>
          <a:xfrm>
            <a:off x="1196004" y="1038118"/>
            <a:ext cx="1733013" cy="3316169"/>
            <a:chOff x="3570840" y="1166608"/>
            <a:chExt cx="1733013" cy="3316169"/>
          </a:xfrm>
        </p:grpSpPr>
        <p:sp>
          <p:nvSpPr>
            <p:cNvPr id="1792" name="Google Shape;1792;p57"/>
            <p:cNvSpPr/>
            <p:nvPr/>
          </p:nvSpPr>
          <p:spPr>
            <a:xfrm>
              <a:off x="3742097" y="4025522"/>
              <a:ext cx="323862" cy="454281"/>
            </a:xfrm>
            <a:custGeom>
              <a:avLst/>
              <a:gdLst/>
              <a:ahLst/>
              <a:cxnLst/>
              <a:rect l="l" t="t" r="r" b="b"/>
              <a:pathLst>
                <a:path w="2612" h="3664" extrusionOk="0">
                  <a:moveTo>
                    <a:pt x="1125" y="1"/>
                  </a:moveTo>
                  <a:lnTo>
                    <a:pt x="1" y="932"/>
                  </a:lnTo>
                  <a:lnTo>
                    <a:pt x="2237" y="3663"/>
                  </a:lnTo>
                  <a:lnTo>
                    <a:pt x="2346" y="3566"/>
                  </a:lnTo>
                  <a:cubicBezTo>
                    <a:pt x="2563" y="3349"/>
                    <a:pt x="2612" y="3010"/>
                    <a:pt x="2479" y="2745"/>
                  </a:cubicBezTo>
                  <a:lnTo>
                    <a:pt x="2152" y="2152"/>
                  </a:lnTo>
                  <a:lnTo>
                    <a:pt x="2056" y="1137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7"/>
            <p:cNvSpPr/>
            <p:nvPr/>
          </p:nvSpPr>
          <p:spPr>
            <a:xfrm>
              <a:off x="3737633" y="4115534"/>
              <a:ext cx="311835" cy="367244"/>
            </a:xfrm>
            <a:custGeom>
              <a:avLst/>
              <a:gdLst/>
              <a:ahLst/>
              <a:cxnLst/>
              <a:rect l="l" t="t" r="r" b="b"/>
              <a:pathLst>
                <a:path w="2515" h="2962" extrusionOk="0">
                  <a:moveTo>
                    <a:pt x="255" y="0"/>
                  </a:moveTo>
                  <a:lnTo>
                    <a:pt x="1" y="206"/>
                  </a:lnTo>
                  <a:lnTo>
                    <a:pt x="2273" y="2961"/>
                  </a:lnTo>
                  <a:lnTo>
                    <a:pt x="2515" y="27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7"/>
            <p:cNvSpPr/>
            <p:nvPr/>
          </p:nvSpPr>
          <p:spPr>
            <a:xfrm>
              <a:off x="4837650" y="4265307"/>
              <a:ext cx="464715" cy="213006"/>
            </a:xfrm>
            <a:custGeom>
              <a:avLst/>
              <a:gdLst/>
              <a:ahLst/>
              <a:cxnLst/>
              <a:rect l="l" t="t" r="r" b="b"/>
              <a:pathLst>
                <a:path w="3748" h="1718" extrusionOk="0">
                  <a:moveTo>
                    <a:pt x="1451" y="1"/>
                  </a:moveTo>
                  <a:lnTo>
                    <a:pt x="0" y="279"/>
                  </a:lnTo>
                  <a:lnTo>
                    <a:pt x="254" y="1717"/>
                  </a:lnTo>
                  <a:lnTo>
                    <a:pt x="3747" y="1064"/>
                  </a:lnTo>
                  <a:lnTo>
                    <a:pt x="3711" y="931"/>
                  </a:lnTo>
                  <a:cubicBezTo>
                    <a:pt x="3626" y="629"/>
                    <a:pt x="3361" y="424"/>
                    <a:pt x="3046" y="424"/>
                  </a:cubicBezTo>
                  <a:lnTo>
                    <a:pt x="2382" y="41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7"/>
            <p:cNvSpPr/>
            <p:nvPr/>
          </p:nvSpPr>
          <p:spPr>
            <a:xfrm>
              <a:off x="4861580" y="4361271"/>
              <a:ext cx="442272" cy="118530"/>
            </a:xfrm>
            <a:custGeom>
              <a:avLst/>
              <a:gdLst/>
              <a:ahLst/>
              <a:cxnLst/>
              <a:rect l="l" t="t" r="r" b="b"/>
              <a:pathLst>
                <a:path w="3567" h="956" extrusionOk="0">
                  <a:moveTo>
                    <a:pt x="3518" y="0"/>
                  </a:moveTo>
                  <a:lnTo>
                    <a:pt x="1" y="653"/>
                  </a:lnTo>
                  <a:lnTo>
                    <a:pt x="61" y="955"/>
                  </a:lnTo>
                  <a:lnTo>
                    <a:pt x="3566" y="3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7"/>
            <p:cNvSpPr/>
            <p:nvPr/>
          </p:nvSpPr>
          <p:spPr>
            <a:xfrm>
              <a:off x="4797231" y="4072016"/>
              <a:ext cx="220330" cy="227884"/>
            </a:xfrm>
            <a:custGeom>
              <a:avLst/>
              <a:gdLst/>
              <a:ahLst/>
              <a:cxnLst/>
              <a:rect l="l" t="t" r="r" b="b"/>
              <a:pathLst>
                <a:path w="1777" h="1838" extrusionOk="0">
                  <a:moveTo>
                    <a:pt x="1390" y="1"/>
                  </a:moveTo>
                  <a:lnTo>
                    <a:pt x="0" y="266"/>
                  </a:lnTo>
                  <a:lnTo>
                    <a:pt x="326" y="1838"/>
                  </a:lnTo>
                  <a:lnTo>
                    <a:pt x="1777" y="15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7"/>
            <p:cNvSpPr/>
            <p:nvPr/>
          </p:nvSpPr>
          <p:spPr>
            <a:xfrm>
              <a:off x="3881583" y="3896702"/>
              <a:ext cx="262363" cy="269915"/>
            </a:xfrm>
            <a:custGeom>
              <a:avLst/>
              <a:gdLst/>
              <a:ahLst/>
              <a:cxnLst/>
              <a:rect l="l" t="t" r="r" b="b"/>
              <a:pathLst>
                <a:path w="2116" h="2177" extrusionOk="0">
                  <a:moveTo>
                    <a:pt x="1209" y="0"/>
                  </a:moveTo>
                  <a:lnTo>
                    <a:pt x="0" y="1040"/>
                  </a:lnTo>
                  <a:lnTo>
                    <a:pt x="931" y="2176"/>
                  </a:lnTo>
                  <a:lnTo>
                    <a:pt x="2115" y="1088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7"/>
            <p:cNvSpPr/>
            <p:nvPr/>
          </p:nvSpPr>
          <p:spPr>
            <a:xfrm>
              <a:off x="3937005" y="2997569"/>
              <a:ext cx="707487" cy="1134587"/>
            </a:xfrm>
            <a:custGeom>
              <a:avLst/>
              <a:gdLst/>
              <a:ahLst/>
              <a:cxnLst/>
              <a:rect l="l" t="t" r="r" b="b"/>
              <a:pathLst>
                <a:path w="5706" h="9151" extrusionOk="0">
                  <a:moveTo>
                    <a:pt x="4001" y="0"/>
                  </a:moveTo>
                  <a:lnTo>
                    <a:pt x="3022" y="568"/>
                  </a:lnTo>
                  <a:lnTo>
                    <a:pt x="3445" y="4086"/>
                  </a:lnTo>
                  <a:lnTo>
                    <a:pt x="0" y="7530"/>
                  </a:lnTo>
                  <a:lnTo>
                    <a:pt x="1427" y="9150"/>
                  </a:lnTo>
                  <a:lnTo>
                    <a:pt x="5705" y="5464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7"/>
            <p:cNvSpPr/>
            <p:nvPr/>
          </p:nvSpPr>
          <p:spPr>
            <a:xfrm>
              <a:off x="4269664" y="2870113"/>
              <a:ext cx="785477" cy="1363835"/>
            </a:xfrm>
            <a:custGeom>
              <a:avLst/>
              <a:gdLst/>
              <a:ahLst/>
              <a:cxnLst/>
              <a:rect l="l" t="t" r="r" b="b"/>
              <a:pathLst>
                <a:path w="6335" h="11000" extrusionOk="0">
                  <a:moveTo>
                    <a:pt x="1" y="1"/>
                  </a:moveTo>
                  <a:cubicBezTo>
                    <a:pt x="182" y="1270"/>
                    <a:pt x="2212" y="4969"/>
                    <a:pt x="2212" y="4969"/>
                  </a:cubicBezTo>
                  <a:lnTo>
                    <a:pt x="3989" y="11000"/>
                  </a:lnTo>
                  <a:lnTo>
                    <a:pt x="6334" y="10553"/>
                  </a:lnTo>
                  <a:lnTo>
                    <a:pt x="3602" y="2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0" name="Google Shape;1800;p57"/>
            <p:cNvGrpSpPr/>
            <p:nvPr/>
          </p:nvGrpSpPr>
          <p:grpSpPr>
            <a:xfrm>
              <a:off x="3570840" y="1166608"/>
              <a:ext cx="1727695" cy="1968456"/>
              <a:chOff x="3552575" y="1381425"/>
              <a:chExt cx="1636850" cy="1864952"/>
            </a:xfrm>
          </p:grpSpPr>
          <p:sp>
            <p:nvSpPr>
              <p:cNvPr id="1801" name="Google Shape;1801;p57"/>
              <p:cNvSpPr/>
              <p:nvPr/>
            </p:nvSpPr>
            <p:spPr>
              <a:xfrm>
                <a:off x="4927511" y="1866260"/>
                <a:ext cx="259561" cy="194702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73" extrusionOk="0">
                    <a:moveTo>
                      <a:pt x="1045" y="0"/>
                    </a:moveTo>
                    <a:cubicBezTo>
                      <a:pt x="852" y="0"/>
                      <a:pt x="659" y="73"/>
                      <a:pt x="508" y="218"/>
                    </a:cubicBezTo>
                    <a:cubicBezTo>
                      <a:pt x="0" y="702"/>
                      <a:pt x="327" y="1560"/>
                      <a:pt x="1028" y="1572"/>
                    </a:cubicBezTo>
                    <a:cubicBezTo>
                      <a:pt x="1038" y="1572"/>
                      <a:pt x="1048" y="1572"/>
                      <a:pt x="1057" y="1572"/>
                    </a:cubicBezTo>
                    <a:cubicBezTo>
                      <a:pt x="1739" y="1572"/>
                      <a:pt x="2097" y="755"/>
                      <a:pt x="1620" y="254"/>
                    </a:cubicBezTo>
                    <a:cubicBezTo>
                      <a:pt x="1463" y="85"/>
                      <a:pt x="1254" y="0"/>
                      <a:pt x="1045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7"/>
              <p:cNvSpPr/>
              <p:nvPr/>
            </p:nvSpPr>
            <p:spPr>
              <a:xfrm>
                <a:off x="4993361" y="1685174"/>
                <a:ext cx="196064" cy="28803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327" extrusionOk="0">
                    <a:moveTo>
                      <a:pt x="1404" y="0"/>
                    </a:moveTo>
                    <a:cubicBezTo>
                      <a:pt x="1353" y="0"/>
                      <a:pt x="1305" y="27"/>
                      <a:pt x="1281" y="74"/>
                    </a:cubicBezTo>
                    <a:lnTo>
                      <a:pt x="49" y="2104"/>
                    </a:lnTo>
                    <a:cubicBezTo>
                      <a:pt x="0" y="2165"/>
                      <a:pt x="24" y="2261"/>
                      <a:pt x="97" y="2310"/>
                    </a:cubicBezTo>
                    <a:cubicBezTo>
                      <a:pt x="120" y="2321"/>
                      <a:pt x="145" y="2327"/>
                      <a:pt x="169" y="2327"/>
                    </a:cubicBezTo>
                    <a:cubicBezTo>
                      <a:pt x="220" y="2327"/>
                      <a:pt x="270" y="2302"/>
                      <a:pt x="302" y="2261"/>
                    </a:cubicBezTo>
                    <a:lnTo>
                      <a:pt x="1535" y="231"/>
                    </a:lnTo>
                    <a:cubicBezTo>
                      <a:pt x="1584" y="158"/>
                      <a:pt x="1559" y="61"/>
                      <a:pt x="1487" y="25"/>
                    </a:cubicBezTo>
                    <a:cubicBezTo>
                      <a:pt x="1461" y="8"/>
                      <a:pt x="1432" y="0"/>
                      <a:pt x="1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57"/>
              <p:cNvSpPr/>
              <p:nvPr/>
            </p:nvSpPr>
            <p:spPr>
              <a:xfrm>
                <a:off x="4914019" y="2003901"/>
                <a:ext cx="191608" cy="24099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947" extrusionOk="0">
                    <a:moveTo>
                      <a:pt x="774" y="1"/>
                    </a:moveTo>
                    <a:lnTo>
                      <a:pt x="1" y="1560"/>
                    </a:lnTo>
                    <a:lnTo>
                      <a:pt x="907" y="1947"/>
                    </a:lnTo>
                    <a:lnTo>
                      <a:pt x="1548" y="363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57"/>
              <p:cNvSpPr/>
              <p:nvPr/>
            </p:nvSpPr>
            <p:spPr>
              <a:xfrm>
                <a:off x="4505549" y="1972461"/>
                <a:ext cx="615050" cy="648347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5238" extrusionOk="0">
                    <a:moveTo>
                      <a:pt x="1" y="1"/>
                    </a:moveTo>
                    <a:lnTo>
                      <a:pt x="1185" y="4328"/>
                    </a:lnTo>
                    <a:lnTo>
                      <a:pt x="1935" y="4981"/>
                    </a:lnTo>
                    <a:cubicBezTo>
                      <a:pt x="2128" y="5155"/>
                      <a:pt x="2365" y="5237"/>
                      <a:pt x="2599" y="5237"/>
                    </a:cubicBezTo>
                    <a:cubicBezTo>
                      <a:pt x="2981" y="5237"/>
                      <a:pt x="3358" y="5019"/>
                      <a:pt x="3530" y="4630"/>
                    </a:cubicBezTo>
                    <a:lnTo>
                      <a:pt x="4969" y="1415"/>
                    </a:lnTo>
                    <a:lnTo>
                      <a:pt x="3409" y="919"/>
                    </a:lnTo>
                    <a:lnTo>
                      <a:pt x="2479" y="3010"/>
                    </a:lnTo>
                    <a:lnTo>
                      <a:pt x="1778" y="1910"/>
                    </a:lnTo>
                    <a:cubicBezTo>
                      <a:pt x="775" y="25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57"/>
              <p:cNvSpPr/>
              <p:nvPr/>
            </p:nvSpPr>
            <p:spPr>
              <a:xfrm>
                <a:off x="4444278" y="1955999"/>
                <a:ext cx="291867" cy="1210544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9780" extrusionOk="0">
                    <a:moveTo>
                      <a:pt x="49" y="1"/>
                    </a:moveTo>
                    <a:lnTo>
                      <a:pt x="0" y="1161"/>
                    </a:lnTo>
                    <a:lnTo>
                      <a:pt x="907" y="9779"/>
                    </a:lnTo>
                    <a:lnTo>
                      <a:pt x="2357" y="9441"/>
                    </a:lnTo>
                    <a:cubicBezTo>
                      <a:pt x="2357" y="9441"/>
                      <a:pt x="1825" y="4533"/>
                      <a:pt x="1572" y="2261"/>
                    </a:cubicBezTo>
                    <a:cubicBezTo>
                      <a:pt x="1330" y="1"/>
                      <a:pt x="49" y="1"/>
                      <a:pt x="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7"/>
              <p:cNvSpPr/>
              <p:nvPr/>
            </p:nvSpPr>
            <p:spPr>
              <a:xfrm>
                <a:off x="4227300" y="1940525"/>
                <a:ext cx="369723" cy="1110403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8200" extrusionOk="0">
                    <a:moveTo>
                      <a:pt x="955" y="1"/>
                    </a:moveTo>
                    <a:cubicBezTo>
                      <a:pt x="367" y="1"/>
                      <a:pt x="37" y="162"/>
                      <a:pt x="37" y="162"/>
                    </a:cubicBezTo>
                    <a:lnTo>
                      <a:pt x="1" y="8188"/>
                    </a:lnTo>
                    <a:lnTo>
                      <a:pt x="2986" y="8200"/>
                    </a:lnTo>
                    <a:cubicBezTo>
                      <a:pt x="2986" y="8200"/>
                      <a:pt x="2757" y="2664"/>
                      <a:pt x="2696" y="1927"/>
                    </a:cubicBezTo>
                    <a:cubicBezTo>
                      <a:pt x="2636" y="1201"/>
                      <a:pt x="2261" y="138"/>
                      <a:pt x="1391" y="29"/>
                    </a:cubicBezTo>
                    <a:cubicBezTo>
                      <a:pt x="1233" y="9"/>
                      <a:pt x="1088" y="1"/>
                      <a:pt x="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7"/>
              <p:cNvSpPr/>
              <p:nvPr/>
            </p:nvSpPr>
            <p:spPr>
              <a:xfrm>
                <a:off x="4076160" y="1943993"/>
                <a:ext cx="390642" cy="128010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0342" extrusionOk="0">
                    <a:moveTo>
                      <a:pt x="1744" y="1"/>
                    </a:moveTo>
                    <a:cubicBezTo>
                      <a:pt x="1660" y="1"/>
                      <a:pt x="1033" y="32"/>
                      <a:pt x="146" y="920"/>
                    </a:cubicBezTo>
                    <a:cubicBezTo>
                      <a:pt x="86" y="992"/>
                      <a:pt x="49" y="1077"/>
                      <a:pt x="49" y="1173"/>
                    </a:cubicBezTo>
                    <a:lnTo>
                      <a:pt x="1" y="10323"/>
                    </a:lnTo>
                    <a:cubicBezTo>
                      <a:pt x="179" y="10335"/>
                      <a:pt x="358" y="10341"/>
                      <a:pt x="536" y="10341"/>
                    </a:cubicBezTo>
                    <a:cubicBezTo>
                      <a:pt x="1432" y="10341"/>
                      <a:pt x="2319" y="10189"/>
                      <a:pt x="3156" y="9876"/>
                    </a:cubicBezTo>
                    <a:lnTo>
                      <a:pt x="1754" y="1"/>
                    </a:lnTo>
                    <a:cubicBezTo>
                      <a:pt x="1754" y="1"/>
                      <a:pt x="1750" y="1"/>
                      <a:pt x="1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7"/>
              <p:cNvSpPr/>
              <p:nvPr/>
            </p:nvSpPr>
            <p:spPr>
              <a:xfrm>
                <a:off x="3552575" y="3050932"/>
                <a:ext cx="257333" cy="19544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579" extrusionOk="0">
                    <a:moveTo>
                      <a:pt x="1038" y="0"/>
                    </a:moveTo>
                    <a:cubicBezTo>
                      <a:pt x="1019" y="0"/>
                      <a:pt x="999" y="1"/>
                      <a:pt x="980" y="2"/>
                    </a:cubicBezTo>
                    <a:cubicBezTo>
                      <a:pt x="291" y="63"/>
                      <a:pt x="1" y="933"/>
                      <a:pt x="532" y="1392"/>
                    </a:cubicBezTo>
                    <a:cubicBezTo>
                      <a:pt x="679" y="1517"/>
                      <a:pt x="860" y="1579"/>
                      <a:pt x="1042" y="1579"/>
                    </a:cubicBezTo>
                    <a:cubicBezTo>
                      <a:pt x="1263" y="1579"/>
                      <a:pt x="1485" y="1487"/>
                      <a:pt x="1644" y="1308"/>
                    </a:cubicBezTo>
                    <a:cubicBezTo>
                      <a:pt x="2079" y="791"/>
                      <a:pt x="1703" y="0"/>
                      <a:pt x="103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7"/>
              <p:cNvSpPr/>
              <p:nvPr/>
            </p:nvSpPr>
            <p:spPr>
              <a:xfrm>
                <a:off x="3625852" y="2867123"/>
                <a:ext cx="193217" cy="22304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802" extrusionOk="0">
                    <a:moveTo>
                      <a:pt x="472" y="1"/>
                    </a:moveTo>
                    <a:lnTo>
                      <a:pt x="1" y="1632"/>
                    </a:lnTo>
                    <a:lnTo>
                      <a:pt x="847" y="1802"/>
                    </a:lnTo>
                    <a:lnTo>
                      <a:pt x="1560" y="134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7"/>
              <p:cNvSpPr/>
              <p:nvPr/>
            </p:nvSpPr>
            <p:spPr>
              <a:xfrm>
                <a:off x="3591442" y="1978526"/>
                <a:ext cx="730287" cy="1044311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8437" extrusionOk="0">
                    <a:moveTo>
                      <a:pt x="4872" y="0"/>
                    </a:moveTo>
                    <a:cubicBezTo>
                      <a:pt x="4872" y="0"/>
                      <a:pt x="1451" y="2006"/>
                      <a:pt x="1" y="8159"/>
                    </a:cubicBezTo>
                    <a:lnTo>
                      <a:pt x="2044" y="8437"/>
                    </a:lnTo>
                    <a:cubicBezTo>
                      <a:pt x="2044" y="8437"/>
                      <a:pt x="3107" y="4267"/>
                      <a:pt x="5174" y="2562"/>
                    </a:cubicBezTo>
                    <a:cubicBezTo>
                      <a:pt x="5174" y="2562"/>
                      <a:pt x="5899" y="1100"/>
                      <a:pt x="48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7"/>
              <p:cNvSpPr/>
              <p:nvPr/>
            </p:nvSpPr>
            <p:spPr>
              <a:xfrm>
                <a:off x="4079254" y="2295644"/>
                <a:ext cx="152618" cy="17811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439" fill="none" extrusionOk="0">
                    <a:moveTo>
                      <a:pt x="0" y="1439"/>
                    </a:moveTo>
                    <a:cubicBezTo>
                      <a:pt x="0" y="1439"/>
                      <a:pt x="665" y="327"/>
                      <a:pt x="1233" y="0"/>
                    </a:cubicBezTo>
                  </a:path>
                </a:pathLst>
              </a:custGeom>
              <a:noFill/>
              <a:ln w="2725" cap="flat" cmpd="sng">
                <a:solidFill>
                  <a:srgbClr val="4A24B6"/>
                </a:solidFill>
                <a:prstDash val="solid"/>
                <a:miter lim="12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7"/>
              <p:cNvSpPr/>
              <p:nvPr/>
            </p:nvSpPr>
            <p:spPr>
              <a:xfrm>
                <a:off x="4302180" y="1722679"/>
                <a:ext cx="158683" cy="29929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418" extrusionOk="0">
                    <a:moveTo>
                      <a:pt x="0" y="0"/>
                    </a:moveTo>
                    <a:lnTo>
                      <a:pt x="0" y="1777"/>
                    </a:lnTo>
                    <a:cubicBezTo>
                      <a:pt x="0" y="2127"/>
                      <a:pt x="278" y="2418"/>
                      <a:pt x="629" y="2418"/>
                    </a:cubicBezTo>
                    <a:cubicBezTo>
                      <a:pt x="991" y="2418"/>
                      <a:pt x="1269" y="2140"/>
                      <a:pt x="1281" y="1777"/>
                    </a:cubicBezTo>
                    <a:lnTo>
                      <a:pt x="1281" y="0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7"/>
              <p:cNvSpPr/>
              <p:nvPr/>
            </p:nvSpPr>
            <p:spPr>
              <a:xfrm>
                <a:off x="4296115" y="1734561"/>
                <a:ext cx="163263" cy="205223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58" extrusionOk="0">
                    <a:moveTo>
                      <a:pt x="1" y="1"/>
                    </a:moveTo>
                    <a:cubicBezTo>
                      <a:pt x="1" y="1"/>
                      <a:pt x="144" y="1657"/>
                      <a:pt x="1293" y="1657"/>
                    </a:cubicBezTo>
                    <a:cubicBezTo>
                      <a:pt x="1302" y="1657"/>
                      <a:pt x="1310" y="1657"/>
                      <a:pt x="1318" y="1657"/>
                    </a:cubicBezTo>
                    <a:lnTo>
                      <a:pt x="1318" y="7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6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7"/>
              <p:cNvSpPr/>
              <p:nvPr/>
            </p:nvSpPr>
            <p:spPr>
              <a:xfrm>
                <a:off x="4546024" y="1489235"/>
                <a:ext cx="151132" cy="17972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452" extrusionOk="0">
                    <a:moveTo>
                      <a:pt x="0" y="1"/>
                    </a:moveTo>
                    <a:lnTo>
                      <a:pt x="0" y="690"/>
                    </a:lnTo>
                    <a:lnTo>
                      <a:pt x="218" y="1451"/>
                    </a:lnTo>
                    <a:cubicBezTo>
                      <a:pt x="1221" y="2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7"/>
              <p:cNvSpPr/>
              <p:nvPr/>
            </p:nvSpPr>
            <p:spPr>
              <a:xfrm>
                <a:off x="4278167" y="1516219"/>
                <a:ext cx="308330" cy="37108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998" extrusionOk="0">
                    <a:moveTo>
                      <a:pt x="545" y="0"/>
                    </a:moveTo>
                    <a:cubicBezTo>
                      <a:pt x="242" y="0"/>
                      <a:pt x="1" y="242"/>
                      <a:pt x="1" y="544"/>
                    </a:cubicBezTo>
                    <a:lnTo>
                      <a:pt x="1" y="1717"/>
                    </a:lnTo>
                    <a:cubicBezTo>
                      <a:pt x="1" y="2393"/>
                      <a:pt x="665" y="2998"/>
                      <a:pt x="1246" y="2998"/>
                    </a:cubicBezTo>
                    <a:cubicBezTo>
                      <a:pt x="1935" y="2998"/>
                      <a:pt x="2491" y="2587"/>
                      <a:pt x="2491" y="1910"/>
                    </a:cubicBezTo>
                    <a:lnTo>
                      <a:pt x="2491" y="544"/>
                    </a:lnTo>
                    <a:cubicBezTo>
                      <a:pt x="2491" y="242"/>
                      <a:pt x="2249" y="0"/>
                      <a:pt x="1947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7"/>
              <p:cNvSpPr/>
              <p:nvPr/>
            </p:nvSpPr>
            <p:spPr>
              <a:xfrm>
                <a:off x="4197463" y="1515476"/>
                <a:ext cx="179601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252" extrusionOk="0">
                    <a:moveTo>
                      <a:pt x="432" y="1"/>
                    </a:moveTo>
                    <a:cubicBezTo>
                      <a:pt x="313" y="1"/>
                      <a:pt x="207" y="59"/>
                      <a:pt x="145" y="151"/>
                    </a:cubicBezTo>
                    <a:cubicBezTo>
                      <a:pt x="0" y="357"/>
                      <a:pt x="363" y="1251"/>
                      <a:pt x="363" y="1251"/>
                    </a:cubicBezTo>
                    <a:lnTo>
                      <a:pt x="858" y="1251"/>
                    </a:lnTo>
                    <a:cubicBezTo>
                      <a:pt x="1293" y="1009"/>
                      <a:pt x="1450" y="441"/>
                      <a:pt x="1197" y="6"/>
                    </a:cubicBezTo>
                    <a:lnTo>
                      <a:pt x="496" y="6"/>
                    </a:lnTo>
                    <a:cubicBezTo>
                      <a:pt x="474" y="3"/>
                      <a:pt x="453" y="1"/>
                      <a:pt x="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7"/>
              <p:cNvSpPr/>
              <p:nvPr/>
            </p:nvSpPr>
            <p:spPr>
              <a:xfrm>
                <a:off x="4209346" y="1634426"/>
                <a:ext cx="110905" cy="11078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95" extrusionOk="0">
                    <a:moveTo>
                      <a:pt x="448" y="0"/>
                    </a:moveTo>
                    <a:cubicBezTo>
                      <a:pt x="206" y="0"/>
                      <a:pt x="1" y="206"/>
                      <a:pt x="1" y="447"/>
                    </a:cubicBezTo>
                    <a:cubicBezTo>
                      <a:pt x="1" y="689"/>
                      <a:pt x="206" y="895"/>
                      <a:pt x="448" y="895"/>
                    </a:cubicBezTo>
                    <a:cubicBezTo>
                      <a:pt x="702" y="895"/>
                      <a:pt x="895" y="689"/>
                      <a:pt x="895" y="447"/>
                    </a:cubicBezTo>
                    <a:cubicBezTo>
                      <a:pt x="895" y="206"/>
                      <a:pt x="702" y="0"/>
                      <a:pt x="44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7"/>
              <p:cNvSpPr/>
              <p:nvPr/>
            </p:nvSpPr>
            <p:spPr>
              <a:xfrm>
                <a:off x="4168994" y="1381425"/>
                <a:ext cx="458719" cy="190246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537" extrusionOk="0">
                    <a:moveTo>
                      <a:pt x="1257" y="1"/>
                    </a:moveTo>
                    <a:cubicBezTo>
                      <a:pt x="929" y="1"/>
                      <a:pt x="639" y="239"/>
                      <a:pt x="568" y="569"/>
                    </a:cubicBezTo>
                    <a:cubicBezTo>
                      <a:pt x="0" y="654"/>
                      <a:pt x="37" y="1488"/>
                      <a:pt x="617" y="1536"/>
                    </a:cubicBezTo>
                    <a:cubicBezTo>
                      <a:pt x="798" y="1524"/>
                      <a:pt x="955" y="1416"/>
                      <a:pt x="1028" y="1246"/>
                    </a:cubicBezTo>
                    <a:cubicBezTo>
                      <a:pt x="1112" y="1283"/>
                      <a:pt x="1197" y="1295"/>
                      <a:pt x="1282" y="1295"/>
                    </a:cubicBezTo>
                    <a:cubicBezTo>
                      <a:pt x="1366" y="1295"/>
                      <a:pt x="1463" y="1283"/>
                      <a:pt x="1547" y="1246"/>
                    </a:cubicBezTo>
                    <a:cubicBezTo>
                      <a:pt x="1720" y="1262"/>
                      <a:pt x="1993" y="1278"/>
                      <a:pt x="2286" y="1278"/>
                    </a:cubicBezTo>
                    <a:cubicBezTo>
                      <a:pt x="2916" y="1278"/>
                      <a:pt x="3642" y="1202"/>
                      <a:pt x="3675" y="872"/>
                    </a:cubicBezTo>
                    <a:cubicBezTo>
                      <a:pt x="3705" y="424"/>
                      <a:pt x="3342" y="71"/>
                      <a:pt x="2931" y="71"/>
                    </a:cubicBezTo>
                    <a:cubicBezTo>
                      <a:pt x="2853" y="71"/>
                      <a:pt x="2774" y="83"/>
                      <a:pt x="2696" y="110"/>
                    </a:cubicBezTo>
                    <a:cubicBezTo>
                      <a:pt x="2519" y="151"/>
                      <a:pt x="2339" y="171"/>
                      <a:pt x="2159" y="171"/>
                    </a:cubicBezTo>
                    <a:cubicBezTo>
                      <a:pt x="1859" y="171"/>
                      <a:pt x="1561" y="115"/>
                      <a:pt x="1282" y="1"/>
                    </a:cubicBezTo>
                    <a:cubicBezTo>
                      <a:pt x="1273" y="1"/>
                      <a:pt x="1265" y="1"/>
                      <a:pt x="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7"/>
              <p:cNvSpPr/>
              <p:nvPr/>
            </p:nvSpPr>
            <p:spPr>
              <a:xfrm>
                <a:off x="4258734" y="1516219"/>
                <a:ext cx="332219" cy="377150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3047" extrusionOk="0">
                    <a:moveTo>
                      <a:pt x="1" y="0"/>
                    </a:moveTo>
                    <a:lnTo>
                      <a:pt x="115" y="139"/>
                    </a:lnTo>
                    <a:lnTo>
                      <a:pt x="115" y="139"/>
                    </a:lnTo>
                    <a:cubicBezTo>
                      <a:pt x="51" y="45"/>
                      <a:pt x="1" y="0"/>
                      <a:pt x="1" y="0"/>
                    </a:cubicBezTo>
                    <a:close/>
                    <a:moveTo>
                      <a:pt x="115" y="139"/>
                    </a:moveTo>
                    <a:cubicBezTo>
                      <a:pt x="266" y="359"/>
                      <a:pt x="495" y="848"/>
                      <a:pt x="351" y="1668"/>
                    </a:cubicBezTo>
                    <a:cubicBezTo>
                      <a:pt x="158" y="2841"/>
                      <a:pt x="895" y="3046"/>
                      <a:pt x="1632" y="3046"/>
                    </a:cubicBezTo>
                    <a:cubicBezTo>
                      <a:pt x="2575" y="3046"/>
                      <a:pt x="2684" y="2079"/>
                      <a:pt x="2684" y="2079"/>
                    </a:cubicBezTo>
                    <a:cubicBezTo>
                      <a:pt x="2684" y="2079"/>
                      <a:pt x="2606" y="1815"/>
                      <a:pt x="2052" y="1815"/>
                    </a:cubicBezTo>
                    <a:cubicBezTo>
                      <a:pt x="1991" y="1815"/>
                      <a:pt x="1924" y="1818"/>
                      <a:pt x="1850" y="1825"/>
                    </a:cubicBezTo>
                    <a:cubicBezTo>
                      <a:pt x="1344" y="1884"/>
                      <a:pt x="1091" y="2049"/>
                      <a:pt x="919" y="2049"/>
                    </a:cubicBezTo>
                    <a:cubicBezTo>
                      <a:pt x="844" y="2049"/>
                      <a:pt x="784" y="2018"/>
                      <a:pt x="726" y="1934"/>
                    </a:cubicBezTo>
                    <a:cubicBezTo>
                      <a:pt x="544" y="1668"/>
                      <a:pt x="629" y="762"/>
                      <a:pt x="629" y="762"/>
                    </a:cubicBezTo>
                    <a:lnTo>
                      <a:pt x="115" y="1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488;p77"/>
          <p:cNvSpPr txBox="1">
            <a:spLocks noGrp="1"/>
          </p:cNvSpPr>
          <p:nvPr>
            <p:ph type="title"/>
          </p:nvPr>
        </p:nvSpPr>
        <p:spPr>
          <a:xfrm>
            <a:off x="614992" y="2047489"/>
            <a:ext cx="3759900" cy="729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THANK YOU</a:t>
            </a:r>
            <a:endParaRPr sz="4000" dirty="0"/>
          </a:p>
        </p:txBody>
      </p:sp>
      <p:grpSp>
        <p:nvGrpSpPr>
          <p:cNvPr id="9" name="Google Shape;3505;p77"/>
          <p:cNvGrpSpPr/>
          <p:nvPr/>
        </p:nvGrpSpPr>
        <p:grpSpPr>
          <a:xfrm>
            <a:off x="4547101" y="653486"/>
            <a:ext cx="4205723" cy="3249584"/>
            <a:chOff x="692775" y="3213971"/>
            <a:chExt cx="1784582" cy="1378870"/>
          </a:xfrm>
        </p:grpSpPr>
        <p:sp>
          <p:nvSpPr>
            <p:cNvPr id="10" name="Google Shape;3506;p77"/>
            <p:cNvSpPr/>
            <p:nvPr/>
          </p:nvSpPr>
          <p:spPr>
            <a:xfrm>
              <a:off x="1201327" y="4338198"/>
              <a:ext cx="273610" cy="218102"/>
            </a:xfrm>
            <a:custGeom>
              <a:avLst/>
              <a:gdLst/>
              <a:ahLst/>
              <a:cxnLst/>
              <a:rect l="l" t="t" r="r" b="b"/>
              <a:pathLst>
                <a:path w="8148" h="6495" extrusionOk="0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07;p77"/>
            <p:cNvSpPr/>
            <p:nvPr/>
          </p:nvSpPr>
          <p:spPr>
            <a:xfrm>
              <a:off x="1201327" y="4319627"/>
              <a:ext cx="273610" cy="237075"/>
            </a:xfrm>
            <a:custGeom>
              <a:avLst/>
              <a:gdLst/>
              <a:ahLst/>
              <a:cxnLst/>
              <a:rect l="l" t="t" r="r" b="b"/>
              <a:pathLst>
                <a:path w="8148" h="7060" extrusionOk="0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08;p77"/>
            <p:cNvSpPr/>
            <p:nvPr/>
          </p:nvSpPr>
          <p:spPr>
            <a:xfrm>
              <a:off x="1289813" y="4458451"/>
              <a:ext cx="162796" cy="99867"/>
            </a:xfrm>
            <a:custGeom>
              <a:avLst/>
              <a:gdLst/>
              <a:ahLst/>
              <a:cxnLst/>
              <a:rect l="l" t="t" r="r" b="b"/>
              <a:pathLst>
                <a:path w="4848" h="2974" extrusionOk="0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09;p77"/>
            <p:cNvSpPr/>
            <p:nvPr/>
          </p:nvSpPr>
          <p:spPr>
            <a:xfrm>
              <a:off x="1609270" y="4338198"/>
              <a:ext cx="275188" cy="219076"/>
            </a:xfrm>
            <a:custGeom>
              <a:avLst/>
              <a:gdLst/>
              <a:ahLst/>
              <a:cxnLst/>
              <a:rect l="l" t="t" r="r" b="b"/>
              <a:pathLst>
                <a:path w="8195" h="6524" extrusionOk="0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10;p77"/>
            <p:cNvSpPr/>
            <p:nvPr/>
          </p:nvSpPr>
          <p:spPr>
            <a:xfrm>
              <a:off x="1609270" y="4319627"/>
              <a:ext cx="275188" cy="252488"/>
            </a:xfrm>
            <a:custGeom>
              <a:avLst/>
              <a:gdLst/>
              <a:ahLst/>
              <a:cxnLst/>
              <a:rect l="l" t="t" r="r" b="b"/>
              <a:pathLst>
                <a:path w="8195" h="7519" extrusionOk="0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11;p77"/>
            <p:cNvSpPr/>
            <p:nvPr/>
          </p:nvSpPr>
          <p:spPr>
            <a:xfrm>
              <a:off x="1630359" y="4463253"/>
              <a:ext cx="163199" cy="99934"/>
            </a:xfrm>
            <a:custGeom>
              <a:avLst/>
              <a:gdLst/>
              <a:ahLst/>
              <a:cxnLst/>
              <a:rect l="l" t="t" r="r" b="b"/>
              <a:pathLst>
                <a:path w="4860" h="2976" extrusionOk="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12;p77"/>
            <p:cNvSpPr/>
            <p:nvPr/>
          </p:nvSpPr>
          <p:spPr>
            <a:xfrm>
              <a:off x="746740" y="3965482"/>
              <a:ext cx="181466" cy="164206"/>
            </a:xfrm>
            <a:custGeom>
              <a:avLst/>
              <a:gdLst/>
              <a:ahLst/>
              <a:cxnLst/>
              <a:rect l="l" t="t" r="r" b="b"/>
              <a:pathLst>
                <a:path w="5404" h="4890" extrusionOk="0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13;p77"/>
            <p:cNvSpPr/>
            <p:nvPr/>
          </p:nvSpPr>
          <p:spPr>
            <a:xfrm>
              <a:off x="876631" y="4061893"/>
              <a:ext cx="49967" cy="58899"/>
            </a:xfrm>
            <a:custGeom>
              <a:avLst/>
              <a:gdLst/>
              <a:ahLst/>
              <a:cxnLst/>
              <a:rect l="l" t="t" r="r" b="b"/>
              <a:pathLst>
                <a:path w="1488" h="1754" extrusionOk="0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14;p77"/>
            <p:cNvSpPr/>
            <p:nvPr/>
          </p:nvSpPr>
          <p:spPr>
            <a:xfrm>
              <a:off x="787339" y="3965213"/>
              <a:ext cx="120586" cy="37442"/>
            </a:xfrm>
            <a:custGeom>
              <a:avLst/>
              <a:gdLst/>
              <a:ahLst/>
              <a:cxnLst/>
              <a:rect l="l" t="t" r="r" b="b"/>
              <a:pathLst>
                <a:path w="3591" h="1115" extrusionOk="0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15;p77"/>
            <p:cNvSpPr/>
            <p:nvPr/>
          </p:nvSpPr>
          <p:spPr>
            <a:xfrm>
              <a:off x="1284944" y="3278145"/>
              <a:ext cx="117329" cy="109404"/>
            </a:xfrm>
            <a:custGeom>
              <a:avLst/>
              <a:gdLst/>
              <a:ahLst/>
              <a:cxnLst/>
              <a:rect l="l" t="t" r="r" b="b"/>
              <a:pathLst>
                <a:path w="3494" h="3258" extrusionOk="0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16;p77"/>
            <p:cNvSpPr/>
            <p:nvPr/>
          </p:nvSpPr>
          <p:spPr>
            <a:xfrm>
              <a:off x="1368158" y="3342251"/>
              <a:ext cx="32908" cy="39389"/>
            </a:xfrm>
            <a:custGeom>
              <a:avLst/>
              <a:gdLst/>
              <a:ahLst/>
              <a:cxnLst/>
              <a:rect l="l" t="t" r="r" b="b"/>
              <a:pathLst>
                <a:path w="980" h="1173" extrusionOk="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17;p77"/>
            <p:cNvSpPr/>
            <p:nvPr/>
          </p:nvSpPr>
          <p:spPr>
            <a:xfrm>
              <a:off x="1308887" y="3278313"/>
              <a:ext cx="79988" cy="25017"/>
            </a:xfrm>
            <a:custGeom>
              <a:avLst/>
              <a:gdLst/>
              <a:ahLst/>
              <a:cxnLst/>
              <a:rect l="l" t="t" r="r" b="b"/>
              <a:pathLst>
                <a:path w="2382" h="745" extrusionOk="0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18;p77"/>
            <p:cNvSpPr/>
            <p:nvPr/>
          </p:nvSpPr>
          <p:spPr>
            <a:xfrm>
              <a:off x="692775" y="4230738"/>
              <a:ext cx="103930" cy="102318"/>
            </a:xfrm>
            <a:custGeom>
              <a:avLst/>
              <a:gdLst/>
              <a:ahLst/>
              <a:cxnLst/>
              <a:rect l="l" t="t" r="r" b="b"/>
              <a:pathLst>
                <a:path w="3095" h="3047" extrusionOk="0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19;p77"/>
            <p:cNvSpPr/>
            <p:nvPr/>
          </p:nvSpPr>
          <p:spPr>
            <a:xfrm>
              <a:off x="2243650" y="3435002"/>
              <a:ext cx="155072" cy="153763"/>
            </a:xfrm>
            <a:custGeom>
              <a:avLst/>
              <a:gdLst/>
              <a:ahLst/>
              <a:cxnLst/>
              <a:rect l="l" t="t" r="r" b="b"/>
              <a:pathLst>
                <a:path w="4618" h="4579" extrusionOk="0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20;p77"/>
            <p:cNvSpPr/>
            <p:nvPr/>
          </p:nvSpPr>
          <p:spPr>
            <a:xfrm>
              <a:off x="1148974" y="3213971"/>
              <a:ext cx="49161" cy="49564"/>
            </a:xfrm>
            <a:custGeom>
              <a:avLst/>
              <a:gdLst/>
              <a:ahLst/>
              <a:cxnLst/>
              <a:rect l="l" t="t" r="r" b="b"/>
              <a:pathLst>
                <a:path w="1464" h="1476" fill="none" extrusionOk="0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w="7550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21;p77"/>
            <p:cNvSpPr/>
            <p:nvPr/>
          </p:nvSpPr>
          <p:spPr>
            <a:xfrm>
              <a:off x="1967244" y="3290301"/>
              <a:ext cx="49564" cy="49531"/>
            </a:xfrm>
            <a:custGeom>
              <a:avLst/>
              <a:gdLst/>
              <a:ahLst/>
              <a:cxnLst/>
              <a:rect l="l" t="t" r="r" b="b"/>
              <a:pathLst>
                <a:path w="1476" h="1475" fill="none" extrusionOk="0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w="18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22;p77"/>
            <p:cNvSpPr/>
            <p:nvPr/>
          </p:nvSpPr>
          <p:spPr>
            <a:xfrm>
              <a:off x="1422962" y="3434800"/>
              <a:ext cx="66186" cy="66186"/>
            </a:xfrm>
            <a:custGeom>
              <a:avLst/>
              <a:gdLst/>
              <a:ahLst/>
              <a:cxnLst/>
              <a:rect l="l" t="t" r="r" b="b"/>
              <a:pathLst>
                <a:path w="1971" h="1971" fill="none" extrusionOk="0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w="1177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23;p77"/>
            <p:cNvSpPr/>
            <p:nvPr/>
          </p:nvSpPr>
          <p:spPr>
            <a:xfrm>
              <a:off x="2354065" y="3927938"/>
              <a:ext cx="77570" cy="77167"/>
            </a:xfrm>
            <a:custGeom>
              <a:avLst/>
              <a:gdLst/>
              <a:ahLst/>
              <a:cxnLst/>
              <a:rect l="l" t="t" r="r" b="b"/>
              <a:pathLst>
                <a:path w="2310" h="2298" fill="none" extrusionOk="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w="11775" cap="flat" cmpd="sng">
              <a:solidFill>
                <a:schemeClr val="accent5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24;p77"/>
            <p:cNvSpPr/>
            <p:nvPr/>
          </p:nvSpPr>
          <p:spPr>
            <a:xfrm>
              <a:off x="852688" y="3533831"/>
              <a:ext cx="1377552" cy="861696"/>
            </a:xfrm>
            <a:custGeom>
              <a:avLst/>
              <a:gdLst/>
              <a:ahLst/>
              <a:cxnLst/>
              <a:rect l="l" t="t" r="r" b="b"/>
              <a:pathLst>
                <a:path w="41023" h="25661" extrusionOk="0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25;p77"/>
            <p:cNvSpPr/>
            <p:nvPr/>
          </p:nvSpPr>
          <p:spPr>
            <a:xfrm>
              <a:off x="1401437" y="4342362"/>
              <a:ext cx="280091" cy="199734"/>
            </a:xfrm>
            <a:custGeom>
              <a:avLst/>
              <a:gdLst/>
              <a:ahLst/>
              <a:cxnLst/>
              <a:rect l="l" t="t" r="r" b="b"/>
              <a:pathLst>
                <a:path w="8341" h="5948" extrusionOk="0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26;p77"/>
            <p:cNvSpPr/>
            <p:nvPr/>
          </p:nvSpPr>
          <p:spPr>
            <a:xfrm>
              <a:off x="1431895" y="4395118"/>
              <a:ext cx="219210" cy="27233"/>
            </a:xfrm>
            <a:custGeom>
              <a:avLst/>
              <a:gdLst/>
              <a:ahLst/>
              <a:cxnLst/>
              <a:rect l="l" t="t" r="r" b="b"/>
              <a:pathLst>
                <a:path w="6528" h="811" extrusionOk="0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27;p77"/>
            <p:cNvSpPr/>
            <p:nvPr/>
          </p:nvSpPr>
          <p:spPr>
            <a:xfrm>
              <a:off x="1272384" y="4531927"/>
              <a:ext cx="538220" cy="43050"/>
            </a:xfrm>
            <a:custGeom>
              <a:avLst/>
              <a:gdLst/>
              <a:ahLst/>
              <a:cxnLst/>
              <a:rect l="l" t="t" r="r" b="b"/>
              <a:pathLst>
                <a:path w="16028" h="1282" extrusionOk="0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28;p77"/>
            <p:cNvSpPr/>
            <p:nvPr/>
          </p:nvSpPr>
          <p:spPr>
            <a:xfrm>
              <a:off x="850237" y="3656402"/>
              <a:ext cx="1380004" cy="601955"/>
            </a:xfrm>
            <a:custGeom>
              <a:avLst/>
              <a:gdLst/>
              <a:ahLst/>
              <a:cxnLst/>
              <a:rect l="l" t="t" r="r" b="b"/>
              <a:pathLst>
                <a:path w="41096" h="17926" extrusionOk="0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29;p77"/>
            <p:cNvSpPr/>
            <p:nvPr/>
          </p:nvSpPr>
          <p:spPr>
            <a:xfrm>
              <a:off x="1509803" y="4293233"/>
              <a:ext cx="63365" cy="63768"/>
            </a:xfrm>
            <a:custGeom>
              <a:avLst/>
              <a:gdLst/>
              <a:ahLst/>
              <a:cxnLst/>
              <a:rect l="l" t="t" r="r" b="b"/>
              <a:pathLst>
                <a:path w="1887" h="1899" extrusionOk="0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30;p77"/>
            <p:cNvSpPr/>
            <p:nvPr/>
          </p:nvSpPr>
          <p:spPr>
            <a:xfrm>
              <a:off x="1327558" y="3672252"/>
              <a:ext cx="871871" cy="372604"/>
            </a:xfrm>
            <a:custGeom>
              <a:avLst/>
              <a:gdLst/>
              <a:ahLst/>
              <a:cxnLst/>
              <a:rect l="l" t="t" r="r" b="b"/>
              <a:pathLst>
                <a:path w="25964" h="11096" extrusionOk="0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31;p77"/>
            <p:cNvSpPr/>
            <p:nvPr/>
          </p:nvSpPr>
          <p:spPr>
            <a:xfrm>
              <a:off x="1347875" y="3702273"/>
              <a:ext cx="828016" cy="322301"/>
            </a:xfrm>
            <a:custGeom>
              <a:avLst/>
              <a:gdLst/>
              <a:ahLst/>
              <a:cxnLst/>
              <a:rect l="l" t="t" r="r" b="b"/>
              <a:pathLst>
                <a:path w="24658" h="9598" extrusionOk="0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32;p77"/>
            <p:cNvSpPr/>
            <p:nvPr/>
          </p:nvSpPr>
          <p:spPr>
            <a:xfrm>
              <a:off x="1347472" y="3756171"/>
              <a:ext cx="828419" cy="237545"/>
            </a:xfrm>
            <a:custGeom>
              <a:avLst/>
              <a:gdLst/>
              <a:ahLst/>
              <a:cxnLst/>
              <a:rect l="l" t="t" r="r" b="b"/>
              <a:pathLst>
                <a:path w="24670" h="7074" extrusionOk="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33;p77"/>
            <p:cNvSpPr/>
            <p:nvPr/>
          </p:nvSpPr>
          <p:spPr>
            <a:xfrm>
              <a:off x="1738322" y="4060281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34;p77"/>
            <p:cNvSpPr/>
            <p:nvPr/>
          </p:nvSpPr>
          <p:spPr>
            <a:xfrm>
              <a:off x="1738322" y="4158908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35;p77"/>
            <p:cNvSpPr/>
            <p:nvPr/>
          </p:nvSpPr>
          <p:spPr>
            <a:xfrm>
              <a:off x="885564" y="3672252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36;p77"/>
            <p:cNvSpPr/>
            <p:nvPr/>
          </p:nvSpPr>
          <p:spPr>
            <a:xfrm>
              <a:off x="1227722" y="3717687"/>
              <a:ext cx="29651" cy="119780"/>
            </a:xfrm>
            <a:custGeom>
              <a:avLst/>
              <a:gdLst/>
              <a:ahLst/>
              <a:cxnLst/>
              <a:rect l="l" t="t" r="r" b="b"/>
              <a:pathLst>
                <a:path w="883" h="3567" extrusionOk="0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37;p77"/>
            <p:cNvSpPr/>
            <p:nvPr/>
          </p:nvSpPr>
          <p:spPr>
            <a:xfrm>
              <a:off x="1268321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38;p77"/>
            <p:cNvSpPr/>
            <p:nvPr/>
          </p:nvSpPr>
          <p:spPr>
            <a:xfrm>
              <a:off x="902590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39;p77"/>
            <p:cNvSpPr/>
            <p:nvPr/>
          </p:nvSpPr>
          <p:spPr>
            <a:xfrm>
              <a:off x="943189" y="3724605"/>
              <a:ext cx="29651" cy="112862"/>
            </a:xfrm>
            <a:custGeom>
              <a:avLst/>
              <a:gdLst/>
              <a:ahLst/>
              <a:cxnLst/>
              <a:rect l="l" t="t" r="r" b="b"/>
              <a:pathLst>
                <a:path w="883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40;p77"/>
            <p:cNvSpPr/>
            <p:nvPr/>
          </p:nvSpPr>
          <p:spPr>
            <a:xfrm>
              <a:off x="983789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41;p77"/>
            <p:cNvSpPr/>
            <p:nvPr/>
          </p:nvSpPr>
          <p:spPr>
            <a:xfrm>
              <a:off x="1024388" y="3755835"/>
              <a:ext cx="29651" cy="81633"/>
            </a:xfrm>
            <a:custGeom>
              <a:avLst/>
              <a:gdLst/>
              <a:ahLst/>
              <a:cxnLst/>
              <a:rect l="l" t="t" r="r" b="b"/>
              <a:pathLst>
                <a:path w="883" h="2431" extrusionOk="0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42;p77"/>
            <p:cNvSpPr/>
            <p:nvPr/>
          </p:nvSpPr>
          <p:spPr>
            <a:xfrm>
              <a:off x="1064954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43;p77"/>
            <p:cNvSpPr/>
            <p:nvPr/>
          </p:nvSpPr>
          <p:spPr>
            <a:xfrm>
              <a:off x="1105957" y="3717687"/>
              <a:ext cx="29248" cy="119780"/>
            </a:xfrm>
            <a:custGeom>
              <a:avLst/>
              <a:gdLst/>
              <a:ahLst/>
              <a:cxnLst/>
              <a:rect l="l" t="t" r="r" b="b"/>
              <a:pathLst>
                <a:path w="871" h="3567" extrusionOk="0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44;p77"/>
            <p:cNvSpPr/>
            <p:nvPr/>
          </p:nvSpPr>
          <p:spPr>
            <a:xfrm>
              <a:off x="1146556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45;p77"/>
            <p:cNvSpPr/>
            <p:nvPr/>
          </p:nvSpPr>
          <p:spPr>
            <a:xfrm>
              <a:off x="1187122" y="3724605"/>
              <a:ext cx="29685" cy="112862"/>
            </a:xfrm>
            <a:custGeom>
              <a:avLst/>
              <a:gdLst/>
              <a:ahLst/>
              <a:cxnLst/>
              <a:rect l="l" t="t" r="r" b="b"/>
              <a:pathLst>
                <a:path w="884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6;p77"/>
            <p:cNvSpPr/>
            <p:nvPr/>
          </p:nvSpPr>
          <p:spPr>
            <a:xfrm>
              <a:off x="885564" y="3866250"/>
              <a:ext cx="427809" cy="180257"/>
            </a:xfrm>
            <a:custGeom>
              <a:avLst/>
              <a:gdLst/>
              <a:ahLst/>
              <a:cxnLst/>
              <a:rect l="l" t="t" r="r" b="b"/>
              <a:pathLst>
                <a:path w="12740" h="5368" extrusionOk="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47;p77"/>
            <p:cNvSpPr/>
            <p:nvPr/>
          </p:nvSpPr>
          <p:spPr>
            <a:xfrm>
              <a:off x="885564" y="4060281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48;p77"/>
            <p:cNvSpPr/>
            <p:nvPr/>
          </p:nvSpPr>
          <p:spPr>
            <a:xfrm>
              <a:off x="897317" y="3889790"/>
              <a:ext cx="404706" cy="136469"/>
            </a:xfrm>
            <a:custGeom>
              <a:avLst/>
              <a:gdLst/>
              <a:ahLst/>
              <a:cxnLst/>
              <a:rect l="l" t="t" r="r" b="b"/>
              <a:pathLst>
                <a:path w="12052" h="4064" extrusionOk="0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49;p77"/>
            <p:cNvSpPr/>
            <p:nvPr/>
          </p:nvSpPr>
          <p:spPr>
            <a:xfrm>
              <a:off x="901381" y="4074083"/>
              <a:ext cx="361690" cy="15044"/>
            </a:xfrm>
            <a:custGeom>
              <a:avLst/>
              <a:gdLst/>
              <a:ahLst/>
              <a:cxnLst/>
              <a:rect l="l" t="t" r="r" b="b"/>
              <a:pathLst>
                <a:path w="1077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50;p77"/>
            <p:cNvSpPr/>
            <p:nvPr/>
          </p:nvSpPr>
          <p:spPr>
            <a:xfrm>
              <a:off x="901381" y="4101250"/>
              <a:ext cx="325558" cy="15077"/>
            </a:xfrm>
            <a:custGeom>
              <a:avLst/>
              <a:gdLst/>
              <a:ahLst/>
              <a:cxnLst/>
              <a:rect l="l" t="t" r="r" b="b"/>
              <a:pathLst>
                <a:path w="9695" h="449" extrusionOk="0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51;p77"/>
            <p:cNvSpPr/>
            <p:nvPr/>
          </p:nvSpPr>
          <p:spPr>
            <a:xfrm>
              <a:off x="901381" y="4128450"/>
              <a:ext cx="398595" cy="15447"/>
            </a:xfrm>
            <a:custGeom>
              <a:avLst/>
              <a:gdLst/>
              <a:ahLst/>
              <a:cxnLst/>
              <a:rect l="l" t="t" r="r" b="b"/>
              <a:pathLst>
                <a:path w="11870" h="460" extrusionOk="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52;p77"/>
            <p:cNvSpPr/>
            <p:nvPr/>
          </p:nvSpPr>
          <p:spPr>
            <a:xfrm>
              <a:off x="901381" y="4155651"/>
              <a:ext cx="289426" cy="15044"/>
            </a:xfrm>
            <a:custGeom>
              <a:avLst/>
              <a:gdLst/>
              <a:ahLst/>
              <a:cxnLst/>
              <a:rect l="l" t="t" r="r" b="b"/>
              <a:pathLst>
                <a:path w="8619" h="448" extrusionOk="0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53;p77"/>
            <p:cNvSpPr/>
            <p:nvPr/>
          </p:nvSpPr>
          <p:spPr>
            <a:xfrm>
              <a:off x="901381" y="4182852"/>
              <a:ext cx="365720" cy="15044"/>
            </a:xfrm>
            <a:custGeom>
              <a:avLst/>
              <a:gdLst/>
              <a:ahLst/>
              <a:cxnLst/>
              <a:rect l="l" t="t" r="r" b="b"/>
              <a:pathLst>
                <a:path w="1089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54;p77"/>
            <p:cNvSpPr/>
            <p:nvPr/>
          </p:nvSpPr>
          <p:spPr>
            <a:xfrm>
              <a:off x="901381" y="4210052"/>
              <a:ext cx="398595" cy="15044"/>
            </a:xfrm>
            <a:custGeom>
              <a:avLst/>
              <a:gdLst/>
              <a:ahLst/>
              <a:cxnLst/>
              <a:rect l="l" t="t" r="r" b="b"/>
              <a:pathLst>
                <a:path w="11870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55;p77"/>
            <p:cNvSpPr/>
            <p:nvPr/>
          </p:nvSpPr>
          <p:spPr>
            <a:xfrm>
              <a:off x="1298343" y="4060281"/>
              <a:ext cx="210681" cy="180459"/>
            </a:xfrm>
            <a:custGeom>
              <a:avLst/>
              <a:gdLst/>
              <a:ahLst/>
              <a:cxnLst/>
              <a:rect l="l" t="t" r="r" b="b"/>
              <a:pathLst>
                <a:path w="6274" h="5374" extrusionOk="0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56;p77"/>
            <p:cNvSpPr/>
            <p:nvPr/>
          </p:nvSpPr>
          <p:spPr>
            <a:xfrm>
              <a:off x="1418899" y="4062699"/>
              <a:ext cx="89726" cy="87711"/>
            </a:xfrm>
            <a:custGeom>
              <a:avLst/>
              <a:gdLst/>
              <a:ahLst/>
              <a:cxnLst/>
              <a:rect l="l" t="t" r="r" b="b"/>
              <a:pathLst>
                <a:path w="2672" h="2612" extrusionOk="0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57;p77"/>
            <p:cNvSpPr/>
            <p:nvPr/>
          </p:nvSpPr>
          <p:spPr>
            <a:xfrm>
              <a:off x="1530119" y="4062699"/>
              <a:ext cx="185093" cy="12223"/>
            </a:xfrm>
            <a:custGeom>
              <a:avLst/>
              <a:gdLst/>
              <a:ahLst/>
              <a:cxnLst/>
              <a:rect l="l" t="t" r="r" b="b"/>
              <a:pathLst>
                <a:path w="5512" h="364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58;p77"/>
            <p:cNvSpPr/>
            <p:nvPr/>
          </p:nvSpPr>
          <p:spPr>
            <a:xfrm>
              <a:off x="1530119" y="4086642"/>
              <a:ext cx="159136" cy="11820"/>
            </a:xfrm>
            <a:custGeom>
              <a:avLst/>
              <a:gdLst/>
              <a:ahLst/>
              <a:cxnLst/>
              <a:rect l="l" t="t" r="r" b="b"/>
              <a:pathLst>
                <a:path w="4739" h="352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59;p77"/>
            <p:cNvSpPr/>
            <p:nvPr/>
          </p:nvSpPr>
          <p:spPr>
            <a:xfrm>
              <a:off x="1530119" y="4110182"/>
              <a:ext cx="123004" cy="11820"/>
            </a:xfrm>
            <a:custGeom>
              <a:avLst/>
              <a:gdLst/>
              <a:ahLst/>
              <a:cxnLst/>
              <a:rect l="l" t="t" r="r" b="b"/>
              <a:pathLst>
                <a:path w="3663" h="352" extrusionOk="0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60;p77"/>
            <p:cNvSpPr/>
            <p:nvPr/>
          </p:nvSpPr>
          <p:spPr>
            <a:xfrm>
              <a:off x="1530119" y="413372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61;p77"/>
            <p:cNvSpPr/>
            <p:nvPr/>
          </p:nvSpPr>
          <p:spPr>
            <a:xfrm>
              <a:off x="1530119" y="4157263"/>
              <a:ext cx="164811" cy="11820"/>
            </a:xfrm>
            <a:custGeom>
              <a:avLst/>
              <a:gdLst/>
              <a:ahLst/>
              <a:cxnLst/>
              <a:rect l="l" t="t" r="r" b="b"/>
              <a:pathLst>
                <a:path w="4908" h="352" extrusionOk="0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62;p77"/>
            <p:cNvSpPr/>
            <p:nvPr/>
          </p:nvSpPr>
          <p:spPr>
            <a:xfrm>
              <a:off x="1530119" y="418080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63;p77"/>
            <p:cNvSpPr/>
            <p:nvPr/>
          </p:nvSpPr>
          <p:spPr>
            <a:xfrm>
              <a:off x="1530119" y="4204344"/>
              <a:ext cx="149800" cy="12223"/>
            </a:xfrm>
            <a:custGeom>
              <a:avLst/>
              <a:gdLst/>
              <a:ahLst/>
              <a:cxnLst/>
              <a:rect l="l" t="t" r="r" b="b"/>
              <a:pathLst>
                <a:path w="4461" h="364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64;p77"/>
            <p:cNvSpPr/>
            <p:nvPr/>
          </p:nvSpPr>
          <p:spPr>
            <a:xfrm>
              <a:off x="1530119" y="4228320"/>
              <a:ext cx="185093" cy="11787"/>
            </a:xfrm>
            <a:custGeom>
              <a:avLst/>
              <a:gdLst/>
              <a:ahLst/>
              <a:cxnLst/>
              <a:rect l="l" t="t" r="r" b="b"/>
              <a:pathLst>
                <a:path w="5512" h="351" extrusionOk="0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65;p77"/>
            <p:cNvSpPr/>
            <p:nvPr/>
          </p:nvSpPr>
          <p:spPr>
            <a:xfrm>
              <a:off x="982143" y="4567623"/>
              <a:ext cx="225322" cy="25219"/>
            </a:xfrm>
            <a:custGeom>
              <a:avLst/>
              <a:gdLst/>
              <a:ahLst/>
              <a:cxnLst/>
              <a:rect l="l" t="t" r="r" b="b"/>
              <a:pathLst>
                <a:path w="6710" h="751" extrusionOk="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66;p77"/>
            <p:cNvSpPr/>
            <p:nvPr/>
          </p:nvSpPr>
          <p:spPr>
            <a:xfrm>
              <a:off x="1021534" y="4134965"/>
              <a:ext cx="68201" cy="410482"/>
            </a:xfrm>
            <a:custGeom>
              <a:avLst/>
              <a:gdLst/>
              <a:ahLst/>
              <a:cxnLst/>
              <a:rect l="l" t="t" r="r" b="b"/>
              <a:pathLst>
                <a:path w="2031" h="12224" extrusionOk="0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67;p77"/>
            <p:cNvSpPr/>
            <p:nvPr/>
          </p:nvSpPr>
          <p:spPr>
            <a:xfrm>
              <a:off x="1063342" y="4240880"/>
              <a:ext cx="25588" cy="140465"/>
            </a:xfrm>
            <a:custGeom>
              <a:avLst/>
              <a:gdLst/>
              <a:ahLst/>
              <a:cxnLst/>
              <a:rect l="l" t="t" r="r" b="b"/>
              <a:pathLst>
                <a:path w="762" h="4183" extrusionOk="0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68;p77"/>
            <p:cNvSpPr/>
            <p:nvPr/>
          </p:nvSpPr>
          <p:spPr>
            <a:xfrm>
              <a:off x="1024388" y="4516882"/>
              <a:ext cx="58866" cy="62358"/>
            </a:xfrm>
            <a:custGeom>
              <a:avLst/>
              <a:gdLst/>
              <a:ahLst/>
              <a:cxnLst/>
              <a:rect l="l" t="t" r="r" b="b"/>
              <a:pathLst>
                <a:path w="1753" h="1857" extrusionOk="0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69;p77"/>
            <p:cNvSpPr/>
            <p:nvPr/>
          </p:nvSpPr>
          <p:spPr>
            <a:xfrm>
              <a:off x="1022340" y="4546937"/>
              <a:ext cx="61720" cy="34957"/>
            </a:xfrm>
            <a:custGeom>
              <a:avLst/>
              <a:gdLst/>
              <a:ahLst/>
              <a:cxnLst/>
              <a:rect l="l" t="t" r="r" b="b"/>
              <a:pathLst>
                <a:path w="1838" h="1041" extrusionOk="0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70;p77"/>
            <p:cNvSpPr/>
            <p:nvPr/>
          </p:nvSpPr>
          <p:spPr>
            <a:xfrm>
              <a:off x="1027209" y="4126033"/>
              <a:ext cx="134790" cy="456251"/>
            </a:xfrm>
            <a:custGeom>
              <a:avLst/>
              <a:gdLst/>
              <a:ahLst/>
              <a:cxnLst/>
              <a:rect l="l" t="t" r="r" b="b"/>
              <a:pathLst>
                <a:path w="4014" h="13587" extrusionOk="0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71;p77"/>
            <p:cNvSpPr/>
            <p:nvPr/>
          </p:nvSpPr>
          <p:spPr>
            <a:xfrm>
              <a:off x="1097830" y="4556273"/>
              <a:ext cx="64977" cy="29248"/>
            </a:xfrm>
            <a:custGeom>
              <a:avLst/>
              <a:gdLst/>
              <a:ahLst/>
              <a:cxnLst/>
              <a:rect l="l" t="t" r="r" b="b"/>
              <a:pathLst>
                <a:path w="1935" h="871" extrusionOk="0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72;p77"/>
            <p:cNvSpPr/>
            <p:nvPr/>
          </p:nvSpPr>
          <p:spPr>
            <a:xfrm>
              <a:off x="1257978" y="3949967"/>
              <a:ext cx="34890" cy="34890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73;p77"/>
            <p:cNvSpPr/>
            <p:nvPr/>
          </p:nvSpPr>
          <p:spPr>
            <a:xfrm>
              <a:off x="1097427" y="3972198"/>
              <a:ext cx="170922" cy="65380"/>
            </a:xfrm>
            <a:custGeom>
              <a:avLst/>
              <a:gdLst/>
              <a:ahLst/>
              <a:cxnLst/>
              <a:rect l="l" t="t" r="r" b="b"/>
              <a:pathLst>
                <a:path w="5090" h="1947" extrusionOk="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74;p77"/>
            <p:cNvSpPr/>
            <p:nvPr/>
          </p:nvSpPr>
          <p:spPr>
            <a:xfrm>
              <a:off x="1009344" y="4006686"/>
              <a:ext cx="25622" cy="55239"/>
            </a:xfrm>
            <a:custGeom>
              <a:avLst/>
              <a:gdLst/>
              <a:ahLst/>
              <a:cxnLst/>
              <a:rect l="l" t="t" r="r" b="b"/>
              <a:pathLst>
                <a:path w="763" h="1645" extrusionOk="0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75;p77"/>
            <p:cNvSpPr/>
            <p:nvPr/>
          </p:nvSpPr>
          <p:spPr>
            <a:xfrm>
              <a:off x="931839" y="4028547"/>
              <a:ext cx="231769" cy="152755"/>
            </a:xfrm>
            <a:custGeom>
              <a:avLst/>
              <a:gdLst/>
              <a:ahLst/>
              <a:cxnLst/>
              <a:rect l="l" t="t" r="r" b="b"/>
              <a:pathLst>
                <a:path w="6902" h="4549" extrusionOk="0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76;p77"/>
            <p:cNvSpPr/>
            <p:nvPr/>
          </p:nvSpPr>
          <p:spPr>
            <a:xfrm>
              <a:off x="939529" y="4036237"/>
              <a:ext cx="216792" cy="136570"/>
            </a:xfrm>
            <a:custGeom>
              <a:avLst/>
              <a:gdLst/>
              <a:ahLst/>
              <a:cxnLst/>
              <a:rect l="l" t="t" r="r" b="b"/>
              <a:pathLst>
                <a:path w="6456" h="4067" extrusionOk="0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77;p77"/>
            <p:cNvSpPr/>
            <p:nvPr/>
          </p:nvSpPr>
          <p:spPr>
            <a:xfrm>
              <a:off x="948864" y="4075191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78;p77"/>
            <p:cNvSpPr/>
            <p:nvPr/>
          </p:nvSpPr>
          <p:spPr>
            <a:xfrm>
              <a:off x="966326" y="407163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79;p77"/>
            <p:cNvSpPr/>
            <p:nvPr/>
          </p:nvSpPr>
          <p:spPr>
            <a:xfrm>
              <a:off x="983789" y="4068710"/>
              <a:ext cx="23573" cy="89088"/>
            </a:xfrm>
            <a:custGeom>
              <a:avLst/>
              <a:gdLst/>
              <a:ahLst/>
              <a:cxnLst/>
              <a:rect l="l" t="t" r="r" b="b"/>
              <a:pathLst>
                <a:path w="702" h="2653" extrusionOk="0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80;p77"/>
            <p:cNvSpPr/>
            <p:nvPr/>
          </p:nvSpPr>
          <p:spPr>
            <a:xfrm>
              <a:off x="1001251" y="4065049"/>
              <a:ext cx="23976" cy="89491"/>
            </a:xfrm>
            <a:custGeom>
              <a:avLst/>
              <a:gdLst/>
              <a:ahLst/>
              <a:cxnLst/>
              <a:rect l="l" t="t" r="r" b="b"/>
              <a:pathLst>
                <a:path w="714" h="2665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81;p77"/>
            <p:cNvSpPr/>
            <p:nvPr/>
          </p:nvSpPr>
          <p:spPr>
            <a:xfrm>
              <a:off x="1018276" y="4061826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82;p77"/>
            <p:cNvSpPr/>
            <p:nvPr/>
          </p:nvSpPr>
          <p:spPr>
            <a:xfrm>
              <a:off x="1035739" y="4058568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83;p77"/>
            <p:cNvSpPr/>
            <p:nvPr/>
          </p:nvSpPr>
          <p:spPr>
            <a:xfrm>
              <a:off x="1052798" y="4054908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84;p77"/>
            <p:cNvSpPr/>
            <p:nvPr/>
          </p:nvSpPr>
          <p:spPr>
            <a:xfrm>
              <a:off x="1070226" y="405175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85;p77"/>
            <p:cNvSpPr/>
            <p:nvPr/>
          </p:nvSpPr>
          <p:spPr>
            <a:xfrm>
              <a:off x="1087689" y="4048494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86;p77"/>
            <p:cNvSpPr/>
            <p:nvPr/>
          </p:nvSpPr>
          <p:spPr>
            <a:xfrm>
              <a:off x="1105151" y="4045169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87;p77"/>
            <p:cNvSpPr/>
            <p:nvPr/>
          </p:nvSpPr>
          <p:spPr>
            <a:xfrm>
              <a:off x="1122613" y="4041912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88;p77"/>
            <p:cNvSpPr/>
            <p:nvPr/>
          </p:nvSpPr>
          <p:spPr>
            <a:xfrm>
              <a:off x="1015859" y="4123178"/>
              <a:ext cx="120989" cy="182977"/>
            </a:xfrm>
            <a:custGeom>
              <a:avLst/>
              <a:gdLst/>
              <a:ahLst/>
              <a:cxnLst/>
              <a:rect l="l" t="t" r="r" b="b"/>
              <a:pathLst>
                <a:path w="3603" h="5449" extrusionOk="0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89;p77"/>
            <p:cNvSpPr/>
            <p:nvPr/>
          </p:nvSpPr>
          <p:spPr>
            <a:xfrm>
              <a:off x="1019485" y="3962862"/>
              <a:ext cx="100706" cy="175053"/>
            </a:xfrm>
            <a:custGeom>
              <a:avLst/>
              <a:gdLst/>
              <a:ahLst/>
              <a:cxnLst/>
              <a:rect l="l" t="t" r="r" b="b"/>
              <a:pathLst>
                <a:path w="2999" h="5213" extrusionOk="0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90;p77"/>
            <p:cNvSpPr/>
            <p:nvPr/>
          </p:nvSpPr>
          <p:spPr>
            <a:xfrm>
              <a:off x="1103942" y="4028211"/>
              <a:ext cx="16656" cy="101479"/>
            </a:xfrm>
            <a:custGeom>
              <a:avLst/>
              <a:gdLst/>
              <a:ahLst/>
              <a:cxnLst/>
              <a:rect l="l" t="t" r="r" b="b"/>
              <a:pathLst>
                <a:path w="496" h="3022" extrusionOk="0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91;p77"/>
            <p:cNvSpPr/>
            <p:nvPr/>
          </p:nvSpPr>
          <p:spPr>
            <a:xfrm>
              <a:off x="1069017" y="3990567"/>
              <a:ext cx="85663" cy="67697"/>
            </a:xfrm>
            <a:custGeom>
              <a:avLst/>
              <a:gdLst/>
              <a:ahLst/>
              <a:cxnLst/>
              <a:rect l="l" t="t" r="r" b="b"/>
              <a:pathLst>
                <a:path w="2551" h="2016" extrusionOk="0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92;p77"/>
            <p:cNvSpPr/>
            <p:nvPr/>
          </p:nvSpPr>
          <p:spPr>
            <a:xfrm>
              <a:off x="1029660" y="3880287"/>
              <a:ext cx="86066" cy="102889"/>
            </a:xfrm>
            <a:custGeom>
              <a:avLst/>
              <a:gdLst/>
              <a:ahLst/>
              <a:cxnLst/>
              <a:rect l="l" t="t" r="r" b="b"/>
              <a:pathLst>
                <a:path w="2563" h="3064" extrusionOk="0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93;p77"/>
            <p:cNvSpPr/>
            <p:nvPr/>
          </p:nvSpPr>
          <p:spPr>
            <a:xfrm>
              <a:off x="1009747" y="3873470"/>
              <a:ext cx="97852" cy="192279"/>
            </a:xfrm>
            <a:custGeom>
              <a:avLst/>
              <a:gdLst/>
              <a:ahLst/>
              <a:cxnLst/>
              <a:rect l="l" t="t" r="r" b="b"/>
              <a:pathLst>
                <a:path w="2914" h="5726" extrusionOk="0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94;p77"/>
            <p:cNvSpPr/>
            <p:nvPr/>
          </p:nvSpPr>
          <p:spPr>
            <a:xfrm>
              <a:off x="1867811" y="4563560"/>
              <a:ext cx="323107" cy="17092"/>
            </a:xfrm>
            <a:custGeom>
              <a:avLst/>
              <a:gdLst/>
              <a:ahLst/>
              <a:cxnLst/>
              <a:rect l="l" t="t" r="r" b="b"/>
              <a:pathLst>
                <a:path w="9622" h="509" extrusionOk="0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95;p77"/>
            <p:cNvSpPr/>
            <p:nvPr/>
          </p:nvSpPr>
          <p:spPr>
            <a:xfrm>
              <a:off x="1958715" y="4527024"/>
              <a:ext cx="19544" cy="31666"/>
            </a:xfrm>
            <a:custGeom>
              <a:avLst/>
              <a:gdLst/>
              <a:ahLst/>
              <a:cxnLst/>
              <a:rect l="l" t="t" r="r" b="b"/>
              <a:pathLst>
                <a:path w="582" h="943" extrusionOk="0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96;p77"/>
            <p:cNvSpPr/>
            <p:nvPr/>
          </p:nvSpPr>
          <p:spPr>
            <a:xfrm>
              <a:off x="1923085" y="4551101"/>
              <a:ext cx="55575" cy="21424"/>
            </a:xfrm>
            <a:custGeom>
              <a:avLst/>
              <a:gdLst/>
              <a:ahLst/>
              <a:cxnLst/>
              <a:rect l="l" t="t" r="r" b="b"/>
              <a:pathLst>
                <a:path w="1655" h="638" extrusionOk="0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97;p77"/>
            <p:cNvSpPr/>
            <p:nvPr/>
          </p:nvSpPr>
          <p:spPr>
            <a:xfrm>
              <a:off x="2120273" y="4519334"/>
              <a:ext cx="21961" cy="27166"/>
            </a:xfrm>
            <a:custGeom>
              <a:avLst/>
              <a:gdLst/>
              <a:ahLst/>
              <a:cxnLst/>
              <a:rect l="l" t="t" r="r" b="b"/>
              <a:pathLst>
                <a:path w="654" h="809" extrusionOk="0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598;p77"/>
            <p:cNvSpPr/>
            <p:nvPr/>
          </p:nvSpPr>
          <p:spPr>
            <a:xfrm>
              <a:off x="2095121" y="4539617"/>
              <a:ext cx="55206" cy="33882"/>
            </a:xfrm>
            <a:custGeom>
              <a:avLst/>
              <a:gdLst/>
              <a:ahLst/>
              <a:cxnLst/>
              <a:rect l="l" t="t" r="r" b="b"/>
              <a:pathLst>
                <a:path w="1644" h="1009" extrusionOk="0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599;p77"/>
            <p:cNvSpPr/>
            <p:nvPr/>
          </p:nvSpPr>
          <p:spPr>
            <a:xfrm>
              <a:off x="1956700" y="4147524"/>
              <a:ext cx="108396" cy="109236"/>
            </a:xfrm>
            <a:custGeom>
              <a:avLst/>
              <a:gdLst/>
              <a:ahLst/>
              <a:cxnLst/>
              <a:rect l="l" t="t" r="r" b="b"/>
              <a:pathLst>
                <a:path w="3228" h="3253" extrusionOk="0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600;p77"/>
            <p:cNvSpPr/>
            <p:nvPr/>
          </p:nvSpPr>
          <p:spPr>
            <a:xfrm>
              <a:off x="2017179" y="4357742"/>
              <a:ext cx="121795" cy="176631"/>
            </a:xfrm>
            <a:custGeom>
              <a:avLst/>
              <a:gdLst/>
              <a:ahLst/>
              <a:cxnLst/>
              <a:rect l="l" t="t" r="r" b="b"/>
              <a:pathLst>
                <a:path w="3627" h="5260" extrusionOk="0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601;p77"/>
            <p:cNvSpPr/>
            <p:nvPr/>
          </p:nvSpPr>
          <p:spPr>
            <a:xfrm>
              <a:off x="1971308" y="4173281"/>
              <a:ext cx="85629" cy="221897"/>
            </a:xfrm>
            <a:custGeom>
              <a:avLst/>
              <a:gdLst/>
              <a:ahLst/>
              <a:cxnLst/>
              <a:rect l="l" t="t" r="r" b="b"/>
              <a:pathLst>
                <a:path w="2550" h="6608" extrusionOk="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602;p77"/>
            <p:cNvSpPr/>
            <p:nvPr/>
          </p:nvSpPr>
          <p:spPr>
            <a:xfrm>
              <a:off x="2036253" y="4342362"/>
              <a:ext cx="42244" cy="45098"/>
            </a:xfrm>
            <a:custGeom>
              <a:avLst/>
              <a:gdLst/>
              <a:ahLst/>
              <a:cxnLst/>
              <a:rect l="l" t="t" r="r" b="b"/>
              <a:pathLst>
                <a:path w="1258" h="1343" extrusionOk="0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603;p77"/>
            <p:cNvSpPr/>
            <p:nvPr/>
          </p:nvSpPr>
          <p:spPr>
            <a:xfrm>
              <a:off x="2004989" y="4225063"/>
              <a:ext cx="107590" cy="298358"/>
            </a:xfrm>
            <a:custGeom>
              <a:avLst/>
              <a:gdLst/>
              <a:ahLst/>
              <a:cxnLst/>
              <a:rect l="l" t="t" r="r" b="b"/>
              <a:pathLst>
                <a:path w="3204" h="8885" extrusionOk="0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604;p77"/>
            <p:cNvSpPr/>
            <p:nvPr/>
          </p:nvSpPr>
          <p:spPr>
            <a:xfrm>
              <a:off x="1945359" y="4195630"/>
              <a:ext cx="53056" cy="353139"/>
            </a:xfrm>
            <a:custGeom>
              <a:avLst/>
              <a:gdLst/>
              <a:ahLst/>
              <a:cxnLst/>
              <a:rect l="l" t="t" r="r" b="b"/>
              <a:pathLst>
                <a:path w="1580" h="6556" extrusionOk="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605;p77"/>
            <p:cNvSpPr/>
            <p:nvPr/>
          </p:nvSpPr>
          <p:spPr>
            <a:xfrm>
              <a:off x="1949782" y="4181273"/>
              <a:ext cx="96845" cy="189895"/>
            </a:xfrm>
            <a:custGeom>
              <a:avLst/>
              <a:gdLst/>
              <a:ahLst/>
              <a:cxnLst/>
              <a:rect l="l" t="t" r="r" b="b"/>
              <a:pathLst>
                <a:path w="2884" h="5655" extrusionOk="0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606;p77"/>
            <p:cNvSpPr/>
            <p:nvPr/>
          </p:nvSpPr>
          <p:spPr>
            <a:xfrm>
              <a:off x="1983358" y="4344341"/>
              <a:ext cx="9772" cy="46643"/>
            </a:xfrm>
            <a:custGeom>
              <a:avLst/>
              <a:gdLst/>
              <a:ahLst/>
              <a:cxnLst/>
              <a:rect l="l" t="t" r="r" b="b"/>
              <a:pathLst>
                <a:path w="291" h="1389" extrusionOk="0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607;p77"/>
            <p:cNvSpPr/>
            <p:nvPr/>
          </p:nvSpPr>
          <p:spPr>
            <a:xfrm>
              <a:off x="1858878" y="4067803"/>
              <a:ext cx="19846" cy="11887"/>
            </a:xfrm>
            <a:custGeom>
              <a:avLst/>
              <a:gdLst/>
              <a:ahLst/>
              <a:cxnLst/>
              <a:rect l="l" t="t" r="r" b="b"/>
              <a:pathLst>
                <a:path w="591" h="354" extrusionOk="0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608;p77"/>
            <p:cNvSpPr/>
            <p:nvPr/>
          </p:nvSpPr>
          <p:spPr>
            <a:xfrm>
              <a:off x="1854009" y="4059844"/>
              <a:ext cx="54433" cy="21693"/>
            </a:xfrm>
            <a:custGeom>
              <a:avLst/>
              <a:gdLst/>
              <a:ahLst/>
              <a:cxnLst/>
              <a:rect l="l" t="t" r="r" b="b"/>
              <a:pathLst>
                <a:path w="1621" h="646" extrusionOk="0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609;p77"/>
            <p:cNvSpPr/>
            <p:nvPr/>
          </p:nvSpPr>
          <p:spPr>
            <a:xfrm>
              <a:off x="1887691" y="4043625"/>
              <a:ext cx="84051" cy="30994"/>
            </a:xfrm>
            <a:custGeom>
              <a:avLst/>
              <a:gdLst/>
              <a:ahLst/>
              <a:cxnLst/>
              <a:rect l="l" t="t" r="r" b="b"/>
              <a:pathLst>
                <a:path w="2503" h="923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610;p77"/>
            <p:cNvSpPr/>
            <p:nvPr/>
          </p:nvSpPr>
          <p:spPr>
            <a:xfrm>
              <a:off x="1793529" y="3974716"/>
              <a:ext cx="42244" cy="100303"/>
            </a:xfrm>
            <a:custGeom>
              <a:avLst/>
              <a:gdLst/>
              <a:ahLst/>
              <a:cxnLst/>
              <a:rect l="l" t="t" r="r" b="b"/>
              <a:pathLst>
                <a:path w="1258" h="2987" extrusionOk="0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611;p77"/>
            <p:cNvSpPr/>
            <p:nvPr/>
          </p:nvSpPr>
          <p:spPr>
            <a:xfrm>
              <a:off x="1832886" y="4081370"/>
              <a:ext cx="113299" cy="8160"/>
            </a:xfrm>
            <a:custGeom>
              <a:avLst/>
              <a:gdLst/>
              <a:ahLst/>
              <a:cxnLst/>
              <a:rect l="l" t="t" r="r" b="b"/>
              <a:pathLst>
                <a:path w="3374" h="243" extrusionOk="0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612;p77"/>
            <p:cNvSpPr/>
            <p:nvPr/>
          </p:nvSpPr>
          <p:spPr>
            <a:xfrm>
              <a:off x="1952636" y="4043625"/>
              <a:ext cx="19107" cy="30894"/>
            </a:xfrm>
            <a:custGeom>
              <a:avLst/>
              <a:gdLst/>
              <a:ahLst/>
              <a:cxnLst/>
              <a:rect l="l" t="t" r="r" b="b"/>
              <a:pathLst>
                <a:path w="569" h="920" extrusionOk="0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613;p77"/>
            <p:cNvSpPr/>
            <p:nvPr/>
          </p:nvSpPr>
          <p:spPr>
            <a:xfrm>
              <a:off x="1946155" y="3955542"/>
              <a:ext cx="121392" cy="246914"/>
            </a:xfrm>
            <a:custGeom>
              <a:avLst/>
              <a:gdLst/>
              <a:ahLst/>
              <a:cxnLst/>
              <a:rect l="l" t="t" r="r" b="b"/>
              <a:pathLst>
                <a:path w="3615" h="7353" extrusionOk="0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614;p77"/>
            <p:cNvSpPr/>
            <p:nvPr/>
          </p:nvSpPr>
          <p:spPr>
            <a:xfrm>
              <a:off x="1951831" y="3990231"/>
              <a:ext cx="77133" cy="128141"/>
            </a:xfrm>
            <a:custGeom>
              <a:avLst/>
              <a:gdLst/>
              <a:ahLst/>
              <a:cxnLst/>
              <a:rect l="l" t="t" r="r" b="b"/>
              <a:pathLst>
                <a:path w="2297" h="3816" extrusionOk="0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615;p77"/>
            <p:cNvSpPr/>
            <p:nvPr/>
          </p:nvSpPr>
          <p:spPr>
            <a:xfrm>
              <a:off x="2030578" y="4198265"/>
              <a:ext cx="28039" cy="42244"/>
            </a:xfrm>
            <a:custGeom>
              <a:avLst/>
              <a:gdLst/>
              <a:ahLst/>
              <a:cxnLst/>
              <a:rect l="l" t="t" r="r" b="b"/>
              <a:pathLst>
                <a:path w="835" h="1258" extrusionOk="0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16;p77"/>
            <p:cNvSpPr/>
            <p:nvPr/>
          </p:nvSpPr>
          <p:spPr>
            <a:xfrm>
              <a:off x="1827480" y="4080228"/>
              <a:ext cx="54500" cy="18939"/>
            </a:xfrm>
            <a:custGeom>
              <a:avLst/>
              <a:gdLst/>
              <a:ahLst/>
              <a:cxnLst/>
              <a:rect l="l" t="t" r="r" b="b"/>
              <a:pathLst>
                <a:path w="1623" h="564" extrusionOk="0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17;p77"/>
            <p:cNvSpPr/>
            <p:nvPr/>
          </p:nvSpPr>
          <p:spPr>
            <a:xfrm>
              <a:off x="1867811" y="3984220"/>
              <a:ext cx="161150" cy="126429"/>
            </a:xfrm>
            <a:custGeom>
              <a:avLst/>
              <a:gdLst/>
              <a:ahLst/>
              <a:cxnLst/>
              <a:rect l="l" t="t" r="r" b="b"/>
              <a:pathLst>
                <a:path w="4799" h="3765" extrusionOk="0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618;p77"/>
            <p:cNvSpPr/>
            <p:nvPr/>
          </p:nvSpPr>
          <p:spPr>
            <a:xfrm>
              <a:off x="1948573" y="3870279"/>
              <a:ext cx="82439" cy="86838"/>
            </a:xfrm>
            <a:custGeom>
              <a:avLst/>
              <a:gdLst/>
              <a:ahLst/>
              <a:cxnLst/>
              <a:rect l="l" t="t" r="r" b="b"/>
              <a:pathLst>
                <a:path w="2455" h="2586" extrusionOk="0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619;p77"/>
            <p:cNvSpPr/>
            <p:nvPr/>
          </p:nvSpPr>
          <p:spPr>
            <a:xfrm>
              <a:off x="1920164" y="3840594"/>
              <a:ext cx="120586" cy="95535"/>
            </a:xfrm>
            <a:custGeom>
              <a:avLst/>
              <a:gdLst/>
              <a:ahLst/>
              <a:cxnLst/>
              <a:rect l="l" t="t" r="r" b="b"/>
              <a:pathLst>
                <a:path w="3591" h="2845" extrusionOk="0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620;p77"/>
            <p:cNvSpPr/>
            <p:nvPr/>
          </p:nvSpPr>
          <p:spPr>
            <a:xfrm>
              <a:off x="1989475" y="3931598"/>
              <a:ext cx="39893" cy="37375"/>
            </a:xfrm>
            <a:custGeom>
              <a:avLst/>
              <a:gdLst/>
              <a:ahLst/>
              <a:cxnLst/>
              <a:rect l="l" t="t" r="r" b="b"/>
              <a:pathLst>
                <a:path w="1188" h="1113" extrusionOk="0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621;p77"/>
            <p:cNvSpPr/>
            <p:nvPr/>
          </p:nvSpPr>
          <p:spPr>
            <a:xfrm>
              <a:off x="1996896" y="3951075"/>
              <a:ext cx="34117" cy="20349"/>
            </a:xfrm>
            <a:custGeom>
              <a:avLst/>
              <a:gdLst/>
              <a:ahLst/>
              <a:cxnLst/>
              <a:rect l="l" t="t" r="r" b="b"/>
              <a:pathLst>
                <a:path w="1016" h="606" extrusionOk="0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622;p77"/>
            <p:cNvSpPr/>
            <p:nvPr/>
          </p:nvSpPr>
          <p:spPr>
            <a:xfrm>
              <a:off x="1953442" y="3918603"/>
              <a:ext cx="11417" cy="20148"/>
            </a:xfrm>
            <a:custGeom>
              <a:avLst/>
              <a:gdLst/>
              <a:ahLst/>
              <a:cxnLst/>
              <a:rect l="l" t="t" r="r" b="b"/>
              <a:pathLst>
                <a:path w="340" h="600" extrusionOk="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623;p77"/>
            <p:cNvSpPr/>
            <p:nvPr/>
          </p:nvSpPr>
          <p:spPr>
            <a:xfrm>
              <a:off x="1829260" y="3602000"/>
              <a:ext cx="460684" cy="220856"/>
            </a:xfrm>
            <a:custGeom>
              <a:avLst/>
              <a:gdLst/>
              <a:ahLst/>
              <a:cxnLst/>
              <a:rect l="l" t="t" r="r" b="b"/>
              <a:pathLst>
                <a:path w="13719" h="6577" extrusionOk="0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624;p77"/>
            <p:cNvSpPr/>
            <p:nvPr/>
          </p:nvSpPr>
          <p:spPr>
            <a:xfrm>
              <a:off x="1819118" y="3591859"/>
              <a:ext cx="461087" cy="220856"/>
            </a:xfrm>
            <a:custGeom>
              <a:avLst/>
              <a:gdLst/>
              <a:ahLst/>
              <a:cxnLst/>
              <a:rect l="l" t="t" r="r" b="b"/>
              <a:pathLst>
                <a:path w="13731" h="6577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25;p77"/>
            <p:cNvSpPr/>
            <p:nvPr/>
          </p:nvSpPr>
          <p:spPr>
            <a:xfrm>
              <a:off x="1819118" y="3591859"/>
              <a:ext cx="461087" cy="42244"/>
            </a:xfrm>
            <a:custGeom>
              <a:avLst/>
              <a:gdLst/>
              <a:ahLst/>
              <a:cxnLst/>
              <a:rect l="l" t="t" r="r" b="b"/>
              <a:pathLst>
                <a:path w="13731" h="1258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26;p77"/>
            <p:cNvSpPr/>
            <p:nvPr/>
          </p:nvSpPr>
          <p:spPr>
            <a:xfrm>
              <a:off x="1836547" y="3654051"/>
              <a:ext cx="425391" cy="135932"/>
            </a:xfrm>
            <a:custGeom>
              <a:avLst/>
              <a:gdLst/>
              <a:ahLst/>
              <a:cxnLst/>
              <a:rect l="l" t="t" r="r" b="b"/>
              <a:pathLst>
                <a:path w="12668" h="4048" extrusionOk="0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7;p77"/>
            <p:cNvSpPr/>
            <p:nvPr/>
          </p:nvSpPr>
          <p:spPr>
            <a:xfrm>
              <a:off x="1836547" y="3656402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28;p77"/>
            <p:cNvSpPr/>
            <p:nvPr/>
          </p:nvSpPr>
          <p:spPr>
            <a:xfrm>
              <a:off x="1836547" y="3666543"/>
              <a:ext cx="141708" cy="5742"/>
            </a:xfrm>
            <a:custGeom>
              <a:avLst/>
              <a:gdLst/>
              <a:ahLst/>
              <a:cxnLst/>
              <a:rect l="l" t="t" r="r" b="b"/>
              <a:pathLst>
                <a:path w="422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29;p77"/>
            <p:cNvSpPr/>
            <p:nvPr/>
          </p:nvSpPr>
          <p:spPr>
            <a:xfrm>
              <a:off x="1836547" y="3676685"/>
              <a:ext cx="106381" cy="5742"/>
            </a:xfrm>
            <a:custGeom>
              <a:avLst/>
              <a:gdLst/>
              <a:ahLst/>
              <a:cxnLst/>
              <a:rect l="l" t="t" r="r" b="b"/>
              <a:pathLst>
                <a:path w="3168" h="171" extrusionOk="0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30;p77"/>
            <p:cNvSpPr/>
            <p:nvPr/>
          </p:nvSpPr>
          <p:spPr>
            <a:xfrm>
              <a:off x="1836547" y="3686860"/>
              <a:ext cx="128309" cy="5709"/>
            </a:xfrm>
            <a:custGeom>
              <a:avLst/>
              <a:gdLst/>
              <a:ahLst/>
              <a:cxnLst/>
              <a:rect l="l" t="t" r="r" b="b"/>
              <a:pathLst>
                <a:path w="3821" h="170" extrusionOk="0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631;p77"/>
            <p:cNvSpPr/>
            <p:nvPr/>
          </p:nvSpPr>
          <p:spPr>
            <a:xfrm>
              <a:off x="1836547" y="3697001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632;p77"/>
            <p:cNvSpPr/>
            <p:nvPr/>
          </p:nvSpPr>
          <p:spPr>
            <a:xfrm>
              <a:off x="955379" y="3533831"/>
              <a:ext cx="257357" cy="89323"/>
            </a:xfrm>
            <a:custGeom>
              <a:avLst/>
              <a:gdLst/>
              <a:ahLst/>
              <a:cxnLst/>
              <a:rect l="l" t="t" r="r" b="b"/>
              <a:pathLst>
                <a:path w="7664" h="2660" extrusionOk="0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33;p77"/>
            <p:cNvSpPr/>
            <p:nvPr/>
          </p:nvSpPr>
          <p:spPr>
            <a:xfrm>
              <a:off x="926130" y="3397861"/>
              <a:ext cx="144125" cy="122601"/>
            </a:xfrm>
            <a:custGeom>
              <a:avLst/>
              <a:gdLst/>
              <a:ahLst/>
              <a:cxnLst/>
              <a:rect l="l" t="t" r="r" b="b"/>
              <a:pathLst>
                <a:path w="4292" h="3651" extrusionOk="0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34;p77"/>
            <p:cNvSpPr/>
            <p:nvPr/>
          </p:nvSpPr>
          <p:spPr>
            <a:xfrm>
              <a:off x="1089703" y="3325998"/>
              <a:ext cx="181869" cy="230191"/>
            </a:xfrm>
            <a:custGeom>
              <a:avLst/>
              <a:gdLst/>
              <a:ahLst/>
              <a:cxnLst/>
              <a:rect l="l" t="t" r="r" b="b"/>
              <a:pathLst>
                <a:path w="5416" h="6855" extrusionOk="0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635;p77"/>
            <p:cNvSpPr/>
            <p:nvPr/>
          </p:nvSpPr>
          <p:spPr>
            <a:xfrm>
              <a:off x="957394" y="3338994"/>
              <a:ext cx="112862" cy="136805"/>
            </a:xfrm>
            <a:custGeom>
              <a:avLst/>
              <a:gdLst/>
              <a:ahLst/>
              <a:cxnLst/>
              <a:rect l="l" t="t" r="r" b="b"/>
              <a:pathLst>
                <a:path w="3361" h="4074" extrusionOk="0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36;p77"/>
            <p:cNvSpPr/>
            <p:nvPr/>
          </p:nvSpPr>
          <p:spPr>
            <a:xfrm>
              <a:off x="1044671" y="3475769"/>
              <a:ext cx="126261" cy="137241"/>
            </a:xfrm>
            <a:custGeom>
              <a:avLst/>
              <a:gdLst/>
              <a:ahLst/>
              <a:cxnLst/>
              <a:rect l="l" t="t" r="r" b="b"/>
              <a:pathLst>
                <a:path w="3760" h="4087" extrusionOk="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37;p77"/>
            <p:cNvSpPr/>
            <p:nvPr/>
          </p:nvSpPr>
          <p:spPr>
            <a:xfrm>
              <a:off x="940771" y="3475769"/>
              <a:ext cx="129484" cy="134790"/>
            </a:xfrm>
            <a:custGeom>
              <a:avLst/>
              <a:gdLst/>
              <a:ahLst/>
              <a:cxnLst/>
              <a:rect l="l" t="t" r="r" b="b"/>
              <a:pathLst>
                <a:path w="3856" h="4014" extrusionOk="0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38;p77"/>
            <p:cNvSpPr/>
            <p:nvPr/>
          </p:nvSpPr>
          <p:spPr>
            <a:xfrm>
              <a:off x="811283" y="3832568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639;p77"/>
            <p:cNvSpPr/>
            <p:nvPr/>
          </p:nvSpPr>
          <p:spPr>
            <a:xfrm>
              <a:off x="807622" y="3828102"/>
              <a:ext cx="201346" cy="94192"/>
            </a:xfrm>
            <a:custGeom>
              <a:avLst/>
              <a:gdLst/>
              <a:ahLst/>
              <a:cxnLst/>
              <a:rect l="l" t="t" r="r" b="b"/>
              <a:pathLst>
                <a:path w="5996" h="2805" extrusionOk="0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640;p77"/>
            <p:cNvSpPr/>
            <p:nvPr/>
          </p:nvSpPr>
          <p:spPr>
            <a:xfrm>
              <a:off x="813700" y="383538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641;p77"/>
            <p:cNvSpPr/>
            <p:nvPr/>
          </p:nvSpPr>
          <p:spPr>
            <a:xfrm>
              <a:off x="813700" y="3848385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642;p77"/>
            <p:cNvSpPr/>
            <p:nvPr/>
          </p:nvSpPr>
          <p:spPr>
            <a:xfrm>
              <a:off x="813700" y="3861380"/>
              <a:ext cx="187578" cy="8160"/>
            </a:xfrm>
            <a:custGeom>
              <a:avLst/>
              <a:gdLst/>
              <a:ahLst/>
              <a:cxnLst/>
              <a:rect l="l" t="t" r="r" b="b"/>
              <a:pathLst>
                <a:path w="5586" h="243" extrusionOk="0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643;p77"/>
            <p:cNvSpPr/>
            <p:nvPr/>
          </p:nvSpPr>
          <p:spPr>
            <a:xfrm>
              <a:off x="813700" y="387477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644;p77"/>
            <p:cNvSpPr/>
            <p:nvPr/>
          </p:nvSpPr>
          <p:spPr>
            <a:xfrm>
              <a:off x="813700" y="3888178"/>
              <a:ext cx="187578" cy="7723"/>
            </a:xfrm>
            <a:custGeom>
              <a:avLst/>
              <a:gdLst/>
              <a:ahLst/>
              <a:cxnLst/>
              <a:rect l="l" t="t" r="r" b="b"/>
              <a:pathLst>
                <a:path w="5586" h="230" extrusionOk="0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645;p77"/>
            <p:cNvSpPr/>
            <p:nvPr/>
          </p:nvSpPr>
          <p:spPr>
            <a:xfrm>
              <a:off x="2056133" y="3861380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646;p77"/>
            <p:cNvSpPr/>
            <p:nvPr/>
          </p:nvSpPr>
          <p:spPr>
            <a:xfrm>
              <a:off x="2059391" y="3856914"/>
              <a:ext cx="201346" cy="93789"/>
            </a:xfrm>
            <a:custGeom>
              <a:avLst/>
              <a:gdLst/>
              <a:ahLst/>
              <a:cxnLst/>
              <a:rect l="l" t="t" r="r" b="b"/>
              <a:pathLst>
                <a:path w="5996" h="2793" extrusionOk="0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647;p77"/>
            <p:cNvSpPr/>
            <p:nvPr/>
          </p:nvSpPr>
          <p:spPr>
            <a:xfrm>
              <a:off x="2196972" y="3865041"/>
              <a:ext cx="57690" cy="59705"/>
            </a:xfrm>
            <a:custGeom>
              <a:avLst/>
              <a:gdLst/>
              <a:ahLst/>
              <a:cxnLst/>
              <a:rect l="l" t="t" r="r" b="b"/>
              <a:pathLst>
                <a:path w="1718" h="1778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648;p77"/>
            <p:cNvSpPr/>
            <p:nvPr/>
          </p:nvSpPr>
          <p:spPr>
            <a:xfrm>
              <a:off x="2067517" y="3865041"/>
              <a:ext cx="121392" cy="7320"/>
            </a:xfrm>
            <a:custGeom>
              <a:avLst/>
              <a:gdLst/>
              <a:ahLst/>
              <a:cxnLst/>
              <a:rect l="l" t="t" r="r" b="b"/>
              <a:pathLst>
                <a:path w="3615" h="218" extrusionOk="0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649;p77"/>
            <p:cNvSpPr/>
            <p:nvPr/>
          </p:nvSpPr>
          <p:spPr>
            <a:xfrm>
              <a:off x="2094281" y="3878037"/>
              <a:ext cx="94628" cy="7320"/>
            </a:xfrm>
            <a:custGeom>
              <a:avLst/>
              <a:gdLst/>
              <a:ahLst/>
              <a:cxnLst/>
              <a:rect l="l" t="t" r="r" b="b"/>
              <a:pathLst>
                <a:path w="2818" h="218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650;p77"/>
            <p:cNvSpPr/>
            <p:nvPr/>
          </p:nvSpPr>
          <p:spPr>
            <a:xfrm>
              <a:off x="2067517" y="3890999"/>
              <a:ext cx="121392" cy="7354"/>
            </a:xfrm>
            <a:custGeom>
              <a:avLst/>
              <a:gdLst/>
              <a:ahLst/>
              <a:cxnLst/>
              <a:rect l="l" t="t" r="r" b="b"/>
              <a:pathLst>
                <a:path w="3615" h="219" extrusionOk="0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651;p77"/>
            <p:cNvSpPr/>
            <p:nvPr/>
          </p:nvSpPr>
          <p:spPr>
            <a:xfrm>
              <a:off x="2077659" y="3903995"/>
              <a:ext cx="111251" cy="7354"/>
            </a:xfrm>
            <a:custGeom>
              <a:avLst/>
              <a:gdLst/>
              <a:ahLst/>
              <a:cxnLst/>
              <a:rect l="l" t="t" r="r" b="b"/>
              <a:pathLst>
                <a:path w="3313" h="219" extrusionOk="0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652;p77"/>
            <p:cNvSpPr/>
            <p:nvPr/>
          </p:nvSpPr>
          <p:spPr>
            <a:xfrm>
              <a:off x="2142605" y="3916991"/>
              <a:ext cx="46307" cy="7757"/>
            </a:xfrm>
            <a:custGeom>
              <a:avLst/>
              <a:gdLst/>
              <a:ahLst/>
              <a:cxnLst/>
              <a:rect l="l" t="t" r="r" b="b"/>
              <a:pathLst>
                <a:path w="1379" h="231" extrusionOk="0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653;p77"/>
            <p:cNvSpPr/>
            <p:nvPr/>
          </p:nvSpPr>
          <p:spPr>
            <a:xfrm>
              <a:off x="1541067" y="3477818"/>
              <a:ext cx="185932" cy="56045"/>
            </a:xfrm>
            <a:custGeom>
              <a:avLst/>
              <a:gdLst/>
              <a:ahLst/>
              <a:cxnLst/>
              <a:rect l="l" t="t" r="r" b="b"/>
              <a:pathLst>
                <a:path w="5537" h="1669" extrusionOk="0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654;p77"/>
            <p:cNvSpPr/>
            <p:nvPr/>
          </p:nvSpPr>
          <p:spPr>
            <a:xfrm>
              <a:off x="1541067" y="3526409"/>
              <a:ext cx="123407" cy="7455"/>
            </a:xfrm>
            <a:custGeom>
              <a:avLst/>
              <a:gdLst/>
              <a:ahLst/>
              <a:cxnLst/>
              <a:rect l="l" t="t" r="r" b="b"/>
              <a:pathLst>
                <a:path w="3675" h="222" extrusionOk="0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55;p77"/>
            <p:cNvSpPr/>
            <p:nvPr/>
          </p:nvSpPr>
          <p:spPr>
            <a:xfrm>
              <a:off x="1619008" y="3446554"/>
              <a:ext cx="41841" cy="52385"/>
            </a:xfrm>
            <a:custGeom>
              <a:avLst/>
              <a:gdLst/>
              <a:ahLst/>
              <a:cxnLst/>
              <a:rect l="l" t="t" r="r" b="b"/>
              <a:pathLst>
                <a:path w="1246" h="1560" extrusionOk="0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56;p77"/>
            <p:cNvSpPr/>
            <p:nvPr/>
          </p:nvSpPr>
          <p:spPr>
            <a:xfrm>
              <a:off x="1554869" y="3399070"/>
              <a:ext cx="30457" cy="37375"/>
            </a:xfrm>
            <a:custGeom>
              <a:avLst/>
              <a:gdLst/>
              <a:ahLst/>
              <a:cxnLst/>
              <a:rect l="l" t="t" r="r" b="b"/>
              <a:pathLst>
                <a:path w="907" h="1113" extrusionOk="0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57;p77"/>
            <p:cNvSpPr/>
            <p:nvPr/>
          </p:nvSpPr>
          <p:spPr>
            <a:xfrm>
              <a:off x="1562592" y="3397861"/>
              <a:ext cx="84454" cy="94595"/>
            </a:xfrm>
            <a:custGeom>
              <a:avLst/>
              <a:gdLst/>
              <a:ahLst/>
              <a:cxnLst/>
              <a:rect l="l" t="t" r="r" b="b"/>
              <a:pathLst>
                <a:path w="2515" h="2817" extrusionOk="0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58;p77"/>
            <p:cNvSpPr/>
            <p:nvPr/>
          </p:nvSpPr>
          <p:spPr>
            <a:xfrm>
              <a:off x="1571525" y="3439401"/>
              <a:ext cx="80793" cy="53493"/>
            </a:xfrm>
            <a:custGeom>
              <a:avLst/>
              <a:gdLst/>
              <a:ahLst/>
              <a:cxnLst/>
              <a:rect l="l" t="t" r="r" b="b"/>
              <a:pathLst>
                <a:path w="2406" h="1593" extrusionOk="0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59;p77"/>
            <p:cNvSpPr/>
            <p:nvPr/>
          </p:nvSpPr>
          <p:spPr>
            <a:xfrm>
              <a:off x="1547548" y="3366564"/>
              <a:ext cx="105173" cy="84286"/>
            </a:xfrm>
            <a:custGeom>
              <a:avLst/>
              <a:gdLst/>
              <a:ahLst/>
              <a:cxnLst/>
              <a:rect l="l" t="t" r="r" b="b"/>
              <a:pathLst>
                <a:path w="3132" h="2510" extrusionOk="0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60;p77"/>
            <p:cNvSpPr/>
            <p:nvPr/>
          </p:nvSpPr>
          <p:spPr>
            <a:xfrm>
              <a:off x="1546977" y="3701870"/>
              <a:ext cx="57455" cy="53291"/>
            </a:xfrm>
            <a:custGeom>
              <a:avLst/>
              <a:gdLst/>
              <a:ahLst/>
              <a:cxnLst/>
              <a:rect l="l" t="t" r="r" b="b"/>
              <a:pathLst>
                <a:path w="1711" h="1587" extrusionOk="0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1;p77"/>
            <p:cNvSpPr/>
            <p:nvPr/>
          </p:nvSpPr>
          <p:spPr>
            <a:xfrm>
              <a:off x="1582069" y="3515563"/>
              <a:ext cx="143722" cy="205812"/>
            </a:xfrm>
            <a:custGeom>
              <a:avLst/>
              <a:gdLst/>
              <a:ahLst/>
              <a:cxnLst/>
              <a:rect l="l" t="t" r="r" b="b"/>
              <a:pathLst>
                <a:path w="4280" h="6129" extrusionOk="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62;p77"/>
            <p:cNvSpPr/>
            <p:nvPr/>
          </p:nvSpPr>
          <p:spPr>
            <a:xfrm>
              <a:off x="1522396" y="3534234"/>
              <a:ext cx="52788" cy="14507"/>
            </a:xfrm>
            <a:custGeom>
              <a:avLst/>
              <a:gdLst/>
              <a:ahLst/>
              <a:cxnLst/>
              <a:rect l="l" t="t" r="r" b="b"/>
              <a:pathLst>
                <a:path w="1572" h="432" extrusionOk="0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63;p77"/>
            <p:cNvSpPr/>
            <p:nvPr/>
          </p:nvSpPr>
          <p:spPr>
            <a:xfrm>
              <a:off x="1519978" y="3527551"/>
              <a:ext cx="52788" cy="21189"/>
            </a:xfrm>
            <a:custGeom>
              <a:avLst/>
              <a:gdLst/>
              <a:ahLst/>
              <a:cxnLst/>
              <a:rect l="l" t="t" r="r" b="b"/>
              <a:pathLst>
                <a:path w="1572" h="631" extrusionOk="0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64;p77"/>
            <p:cNvSpPr/>
            <p:nvPr/>
          </p:nvSpPr>
          <p:spPr>
            <a:xfrm>
              <a:off x="1560544" y="3530171"/>
              <a:ext cx="10578" cy="4500"/>
            </a:xfrm>
            <a:custGeom>
              <a:avLst/>
              <a:gdLst/>
              <a:ahLst/>
              <a:cxnLst/>
              <a:rect l="l" t="t" r="r" b="b"/>
              <a:pathLst>
                <a:path w="315" h="134" extrusionOk="0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665;p77"/>
            <p:cNvSpPr/>
            <p:nvPr/>
          </p:nvSpPr>
          <p:spPr>
            <a:xfrm>
              <a:off x="2208356" y="4563157"/>
              <a:ext cx="166422" cy="17495"/>
            </a:xfrm>
            <a:custGeom>
              <a:avLst/>
              <a:gdLst/>
              <a:ahLst/>
              <a:cxnLst/>
              <a:rect l="l" t="t" r="r" b="b"/>
              <a:pathLst>
                <a:path w="4956" h="521" extrusionOk="0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666;p77"/>
            <p:cNvSpPr/>
            <p:nvPr/>
          </p:nvSpPr>
          <p:spPr>
            <a:xfrm>
              <a:off x="2149489" y="4384909"/>
              <a:ext cx="125052" cy="75992"/>
            </a:xfrm>
            <a:custGeom>
              <a:avLst/>
              <a:gdLst/>
              <a:ahLst/>
              <a:cxnLst/>
              <a:rect l="l" t="t" r="r" b="b"/>
              <a:pathLst>
                <a:path w="3724" h="2263" extrusionOk="0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667;p77"/>
            <p:cNvSpPr/>
            <p:nvPr/>
          </p:nvSpPr>
          <p:spPr>
            <a:xfrm>
              <a:off x="2149489" y="4383364"/>
              <a:ext cx="125052" cy="77536"/>
            </a:xfrm>
            <a:custGeom>
              <a:avLst/>
              <a:gdLst/>
              <a:ahLst/>
              <a:cxnLst/>
              <a:rect l="l" t="t" r="r" b="b"/>
              <a:pathLst>
                <a:path w="3724" h="2309" extrusionOk="0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668;p77"/>
            <p:cNvSpPr/>
            <p:nvPr/>
          </p:nvSpPr>
          <p:spPr>
            <a:xfrm>
              <a:off x="2232300" y="4324094"/>
              <a:ext cx="49967" cy="136402"/>
            </a:xfrm>
            <a:custGeom>
              <a:avLst/>
              <a:gdLst/>
              <a:ahLst/>
              <a:cxnLst/>
              <a:rect l="l" t="t" r="r" b="b"/>
              <a:pathLst>
                <a:path w="1488" h="4062" extrusionOk="0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669;p77"/>
            <p:cNvSpPr/>
            <p:nvPr/>
          </p:nvSpPr>
          <p:spPr>
            <a:xfrm>
              <a:off x="2213830" y="4310728"/>
              <a:ext cx="21323" cy="16085"/>
            </a:xfrm>
            <a:custGeom>
              <a:avLst/>
              <a:gdLst/>
              <a:ahLst/>
              <a:cxnLst/>
              <a:rect l="l" t="t" r="r" b="b"/>
              <a:pathLst>
                <a:path w="635" h="479" extrusionOk="0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670;p77"/>
            <p:cNvSpPr/>
            <p:nvPr/>
          </p:nvSpPr>
          <p:spPr>
            <a:xfrm>
              <a:off x="2218296" y="4330508"/>
              <a:ext cx="20920" cy="16387"/>
            </a:xfrm>
            <a:custGeom>
              <a:avLst/>
              <a:gdLst/>
              <a:ahLst/>
              <a:cxnLst/>
              <a:rect l="l" t="t" r="r" b="b"/>
              <a:pathLst>
                <a:path w="623" h="488" extrusionOk="0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671;p77"/>
            <p:cNvSpPr/>
            <p:nvPr/>
          </p:nvSpPr>
          <p:spPr>
            <a:xfrm>
              <a:off x="2238781" y="4314993"/>
              <a:ext cx="21424" cy="15883"/>
            </a:xfrm>
            <a:custGeom>
              <a:avLst/>
              <a:gdLst/>
              <a:ahLst/>
              <a:cxnLst/>
              <a:rect l="l" t="t" r="r" b="b"/>
              <a:pathLst>
                <a:path w="638" h="473" extrusionOk="0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672;p77"/>
            <p:cNvSpPr/>
            <p:nvPr/>
          </p:nvSpPr>
          <p:spPr>
            <a:xfrm>
              <a:off x="2231192" y="4348944"/>
              <a:ext cx="21827" cy="15514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673;p77"/>
            <p:cNvSpPr/>
            <p:nvPr/>
          </p:nvSpPr>
          <p:spPr>
            <a:xfrm>
              <a:off x="2252583" y="4334873"/>
              <a:ext cx="23607" cy="15514"/>
            </a:xfrm>
            <a:custGeom>
              <a:avLst/>
              <a:gdLst/>
              <a:ahLst/>
              <a:cxnLst/>
              <a:rect l="l" t="t" r="r" b="b"/>
              <a:pathLst>
                <a:path w="703" h="462" extrusionOk="0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674;p77"/>
            <p:cNvSpPr/>
            <p:nvPr/>
          </p:nvSpPr>
          <p:spPr>
            <a:xfrm>
              <a:off x="2281395" y="4273756"/>
              <a:ext cx="60511" cy="186738"/>
            </a:xfrm>
            <a:custGeom>
              <a:avLst/>
              <a:gdLst/>
              <a:ahLst/>
              <a:cxnLst/>
              <a:rect l="l" t="t" r="r" b="b"/>
              <a:pathLst>
                <a:path w="1802" h="5561" extrusionOk="0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675;p77"/>
            <p:cNvSpPr/>
            <p:nvPr/>
          </p:nvSpPr>
          <p:spPr>
            <a:xfrm>
              <a:off x="2338651" y="4254782"/>
              <a:ext cx="27233" cy="22667"/>
            </a:xfrm>
            <a:custGeom>
              <a:avLst/>
              <a:gdLst/>
              <a:ahLst/>
              <a:cxnLst/>
              <a:rect l="l" t="t" r="r" b="b"/>
              <a:pathLst>
                <a:path w="811" h="675" extrusionOk="0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76;p77"/>
            <p:cNvSpPr/>
            <p:nvPr/>
          </p:nvSpPr>
          <p:spPr>
            <a:xfrm>
              <a:off x="2334185" y="4282285"/>
              <a:ext cx="29013" cy="20920"/>
            </a:xfrm>
            <a:custGeom>
              <a:avLst/>
              <a:gdLst/>
              <a:ahLst/>
              <a:cxnLst/>
              <a:rect l="l" t="t" r="r" b="b"/>
              <a:pathLst>
                <a:path w="864" h="623" extrusionOk="0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77;p77"/>
            <p:cNvSpPr/>
            <p:nvPr/>
          </p:nvSpPr>
          <p:spPr>
            <a:xfrm>
              <a:off x="2304667" y="4263715"/>
              <a:ext cx="29953" cy="20215"/>
            </a:xfrm>
            <a:custGeom>
              <a:avLst/>
              <a:gdLst/>
              <a:ahLst/>
              <a:cxnLst/>
              <a:rect l="l" t="t" r="r" b="b"/>
              <a:pathLst>
                <a:path w="892" h="602" extrusionOk="0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78;p77"/>
            <p:cNvSpPr/>
            <p:nvPr/>
          </p:nvSpPr>
          <p:spPr>
            <a:xfrm>
              <a:off x="2317931" y="4308210"/>
              <a:ext cx="30121" cy="19980"/>
            </a:xfrm>
            <a:custGeom>
              <a:avLst/>
              <a:gdLst/>
              <a:ahLst/>
              <a:cxnLst/>
              <a:rect l="l" t="t" r="r" b="b"/>
              <a:pathLst>
                <a:path w="897" h="595" extrusionOk="0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79;p77"/>
            <p:cNvSpPr/>
            <p:nvPr/>
          </p:nvSpPr>
          <p:spPr>
            <a:xfrm>
              <a:off x="2288212" y="4292561"/>
              <a:ext cx="30155" cy="19174"/>
            </a:xfrm>
            <a:custGeom>
              <a:avLst/>
              <a:gdLst/>
              <a:ahLst/>
              <a:cxnLst/>
              <a:rect l="l" t="t" r="r" b="b"/>
              <a:pathLst>
                <a:path w="898" h="571" extrusionOk="0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80;p77"/>
            <p:cNvSpPr/>
            <p:nvPr/>
          </p:nvSpPr>
          <p:spPr>
            <a:xfrm>
              <a:off x="2305775" y="4337392"/>
              <a:ext cx="31129" cy="19275"/>
            </a:xfrm>
            <a:custGeom>
              <a:avLst/>
              <a:gdLst/>
              <a:ahLst/>
              <a:cxnLst/>
              <a:rect l="l" t="t" r="r" b="b"/>
              <a:pathLst>
                <a:path w="927" h="574" extrusionOk="0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81;p77"/>
            <p:cNvSpPr/>
            <p:nvPr/>
          </p:nvSpPr>
          <p:spPr>
            <a:xfrm>
              <a:off x="2274881" y="4323892"/>
              <a:ext cx="31733" cy="18805"/>
            </a:xfrm>
            <a:custGeom>
              <a:avLst/>
              <a:gdLst/>
              <a:ahLst/>
              <a:cxnLst/>
              <a:rect l="l" t="t" r="r" b="b"/>
              <a:pathLst>
                <a:path w="945" h="560" extrusionOk="0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82;p77"/>
            <p:cNvSpPr/>
            <p:nvPr/>
          </p:nvSpPr>
          <p:spPr>
            <a:xfrm>
              <a:off x="2297649" y="4364290"/>
              <a:ext cx="31935" cy="18268"/>
            </a:xfrm>
            <a:custGeom>
              <a:avLst/>
              <a:gdLst/>
              <a:ahLst/>
              <a:cxnLst/>
              <a:rect l="l" t="t" r="r" b="b"/>
              <a:pathLst>
                <a:path w="951" h="544" extrusionOk="0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83;p77"/>
            <p:cNvSpPr/>
            <p:nvPr/>
          </p:nvSpPr>
          <p:spPr>
            <a:xfrm>
              <a:off x="2266351" y="4356331"/>
              <a:ext cx="32136" cy="18167"/>
            </a:xfrm>
            <a:custGeom>
              <a:avLst/>
              <a:gdLst/>
              <a:ahLst/>
              <a:cxnLst/>
              <a:rect l="l" t="t" r="r" b="b"/>
              <a:pathLst>
                <a:path w="957" h="541" extrusionOk="0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684;p77"/>
            <p:cNvSpPr/>
            <p:nvPr/>
          </p:nvSpPr>
          <p:spPr>
            <a:xfrm>
              <a:off x="2293585" y="4392633"/>
              <a:ext cx="32875" cy="18637"/>
            </a:xfrm>
            <a:custGeom>
              <a:avLst/>
              <a:gdLst/>
              <a:ahLst/>
              <a:cxnLst/>
              <a:rect l="l" t="t" r="r" b="b"/>
              <a:pathLst>
                <a:path w="979" h="555" extrusionOk="0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685;p77"/>
            <p:cNvSpPr/>
            <p:nvPr/>
          </p:nvSpPr>
          <p:spPr>
            <a:xfrm>
              <a:off x="2262590" y="4388200"/>
              <a:ext cx="31834" cy="18335"/>
            </a:xfrm>
            <a:custGeom>
              <a:avLst/>
              <a:gdLst/>
              <a:ahLst/>
              <a:cxnLst/>
              <a:rect l="l" t="t" r="r" b="b"/>
              <a:pathLst>
                <a:path w="948" h="546" extrusionOk="0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686;p77"/>
            <p:cNvSpPr/>
            <p:nvPr/>
          </p:nvSpPr>
          <p:spPr>
            <a:xfrm>
              <a:off x="2292376" y="4429169"/>
              <a:ext cx="31397" cy="1796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687;p77"/>
            <p:cNvSpPr/>
            <p:nvPr/>
          </p:nvSpPr>
          <p:spPr>
            <a:xfrm>
              <a:off x="2261112" y="4424702"/>
              <a:ext cx="31700" cy="17932"/>
            </a:xfrm>
            <a:custGeom>
              <a:avLst/>
              <a:gdLst/>
              <a:ahLst/>
              <a:cxnLst/>
              <a:rect l="l" t="t" r="r" b="b"/>
              <a:pathLst>
                <a:path w="944" h="534" extrusionOk="0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688;p77"/>
            <p:cNvSpPr/>
            <p:nvPr/>
          </p:nvSpPr>
          <p:spPr>
            <a:xfrm>
              <a:off x="2292667" y="4314062"/>
              <a:ext cx="184690" cy="147349"/>
            </a:xfrm>
            <a:custGeom>
              <a:avLst/>
              <a:gdLst/>
              <a:ahLst/>
              <a:cxnLst/>
              <a:rect l="l" t="t" r="r" b="b"/>
              <a:pathLst>
                <a:path w="5500" h="4388" extrusionOk="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689;p77"/>
            <p:cNvSpPr/>
            <p:nvPr/>
          </p:nvSpPr>
          <p:spPr>
            <a:xfrm>
              <a:off x="2226625" y="4460466"/>
              <a:ext cx="124615" cy="111654"/>
            </a:xfrm>
            <a:custGeom>
              <a:avLst/>
              <a:gdLst/>
              <a:ahLst/>
              <a:cxnLst/>
              <a:rect l="l" t="t" r="r" b="b"/>
              <a:pathLst>
                <a:path w="3711" h="3325" fill="none" extrusionOk="0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w="2125" cap="flat" cmpd="sng">
              <a:solidFill>
                <a:schemeClr val="accent2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690;p77"/>
            <p:cNvSpPr/>
            <p:nvPr/>
          </p:nvSpPr>
          <p:spPr>
            <a:xfrm>
              <a:off x="2307790" y="4472253"/>
              <a:ext cx="17092" cy="90129"/>
            </a:xfrm>
            <a:custGeom>
              <a:avLst/>
              <a:gdLst/>
              <a:ahLst/>
              <a:cxnLst/>
              <a:rect l="l" t="t" r="r" b="b"/>
              <a:pathLst>
                <a:path w="509" h="2684" fill="none" extrusionOk="0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w="2125" cap="rnd" cmpd="sng">
              <a:solidFill>
                <a:schemeClr val="accent4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311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46809" y="103909"/>
            <a:ext cx="8343900" cy="613064"/>
          </a:xfrm>
        </p:spPr>
        <p:txBody>
          <a:bodyPr/>
          <a:lstStyle/>
          <a:p>
            <a:r>
              <a:rPr lang="en-US" sz="4000" dirty="0" smtClean="0"/>
              <a:t>DATABASE DESIGN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446809" y="835380"/>
            <a:ext cx="8343900" cy="4214601"/>
          </a:xfrm>
        </p:spPr>
        <p:txBody>
          <a:bodyPr/>
          <a:lstStyle/>
          <a:p>
            <a:pPr algn="l"/>
            <a:r>
              <a:rPr lang="en-US" b="1" dirty="0" smtClean="0"/>
              <a:t>Tables </a:t>
            </a:r>
            <a:r>
              <a:rPr lang="en-US" b="1" dirty="0"/>
              <a:t>and Relationships:</a:t>
            </a:r>
            <a:r>
              <a:rPr lang="en-US" dirty="0"/>
              <a:t> Defines how data is organized and </a:t>
            </a:r>
            <a:r>
              <a:rPr lang="en-US" dirty="0" smtClean="0"/>
              <a:t>linked.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Loan Status:</a:t>
            </a:r>
            <a:r>
              <a:rPr lang="en-US" dirty="0" smtClean="0"/>
              <a:t> </a:t>
            </a:r>
            <a:r>
              <a:rPr lang="en-US" dirty="0"/>
              <a:t>Stores loan details (</a:t>
            </a:r>
            <a:r>
              <a:rPr lang="en-US" dirty="0" smtClean="0"/>
              <a:t>ID, </a:t>
            </a:r>
            <a:r>
              <a:rPr lang="en-US" dirty="0"/>
              <a:t>amount, </a:t>
            </a:r>
            <a:r>
              <a:rPr lang="en-US" dirty="0" err="1" smtClean="0"/>
              <a:t>Cibil</a:t>
            </a:r>
            <a:r>
              <a:rPr lang="en-US" dirty="0" smtClean="0"/>
              <a:t> Score).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Customer Info:</a:t>
            </a:r>
            <a:r>
              <a:rPr lang="en-US" dirty="0" smtClean="0"/>
              <a:t> </a:t>
            </a:r>
            <a:r>
              <a:rPr lang="en-US" dirty="0"/>
              <a:t>Stores customer information (ID, name, contact details</a:t>
            </a:r>
            <a:r>
              <a:rPr lang="en-US" dirty="0" smtClean="0"/>
              <a:t>).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Customer Income Status:</a:t>
            </a:r>
            <a:r>
              <a:rPr lang="en-US" dirty="0" smtClean="0"/>
              <a:t> </a:t>
            </a:r>
            <a:r>
              <a:rPr lang="en-US" dirty="0"/>
              <a:t>Tracks repayment details (ID, loan </a:t>
            </a:r>
            <a:r>
              <a:rPr lang="en-US" dirty="0" smtClean="0"/>
              <a:t>Status, Income, Property)</a:t>
            </a:r>
          </a:p>
          <a:p>
            <a:pPr algn="l"/>
            <a:endParaRPr lang="en-US" b="1" dirty="0"/>
          </a:p>
          <a:p>
            <a:pPr algn="l"/>
            <a:r>
              <a:rPr lang="en-US" b="1" dirty="0" smtClean="0"/>
              <a:t>Country state:</a:t>
            </a:r>
            <a:r>
              <a:rPr lang="en-US" dirty="0" smtClean="0"/>
              <a:t> </a:t>
            </a:r>
            <a:r>
              <a:rPr lang="en-US" dirty="0"/>
              <a:t>Stores details of </a:t>
            </a:r>
            <a:r>
              <a:rPr lang="en-US" dirty="0" smtClean="0"/>
              <a:t>Customer’s State (State, Segment, Postal Code).</a:t>
            </a:r>
            <a:endParaRPr lang="en-US" dirty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Region Info: </a:t>
            </a:r>
            <a:r>
              <a:rPr lang="en-US" dirty="0"/>
              <a:t>Stores details of </a:t>
            </a:r>
            <a:r>
              <a:rPr lang="en-US" dirty="0" smtClean="0"/>
              <a:t>Region (ID, Region name) </a:t>
            </a:r>
            <a:endParaRPr lang="en-US" b="1" dirty="0" smtClean="0"/>
          </a:p>
          <a:p>
            <a:pPr algn="l"/>
            <a:endParaRPr lang="en-US" b="1" dirty="0" smtClean="0"/>
          </a:p>
          <a:p>
            <a:pPr algn="l"/>
            <a:r>
              <a:rPr lang="en-US" b="1" dirty="0" smtClean="0"/>
              <a:t>Normalization</a:t>
            </a:r>
            <a:r>
              <a:rPr lang="en-US" b="1" dirty="0"/>
              <a:t>:</a:t>
            </a:r>
            <a:r>
              <a:rPr lang="en-US" dirty="0"/>
              <a:t> Process to ensure the database is free of redundancy and dependencies.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9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4847573" y="133067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</a:t>
            </a:r>
            <a:r>
              <a:rPr lang="en" dirty="0" smtClean="0"/>
              <a:t>CUSTOMER INCOME STATUS</a:t>
            </a:r>
            <a:endParaRPr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457200" y="262452"/>
            <a:ext cx="84064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dirty="0"/>
              <a:t>Import table C</a:t>
            </a:r>
            <a:r>
              <a:rPr lang="en-IN" dirty="0" smtClean="0"/>
              <a:t>ustomer </a:t>
            </a:r>
            <a:r>
              <a:rPr lang="en-IN" dirty="0"/>
              <a:t>I</a:t>
            </a:r>
            <a:r>
              <a:rPr lang="en-IN" dirty="0" smtClean="0"/>
              <a:t>ncome </a:t>
            </a:r>
            <a:r>
              <a:rPr lang="en-IN" dirty="0"/>
              <a:t>S</a:t>
            </a:r>
            <a:r>
              <a:rPr lang="en-IN" dirty="0" smtClean="0"/>
              <a:t>tatus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grpSp>
        <p:nvGrpSpPr>
          <p:cNvPr id="1135" name="Google Shape;1135;p45"/>
          <p:cNvGrpSpPr/>
          <p:nvPr/>
        </p:nvGrpSpPr>
        <p:grpSpPr>
          <a:xfrm>
            <a:off x="6447163" y="1237350"/>
            <a:ext cx="2378082" cy="3178713"/>
            <a:chOff x="5593226" y="692187"/>
            <a:chExt cx="2812302" cy="3759121"/>
          </a:xfrm>
        </p:grpSpPr>
        <p:sp>
          <p:nvSpPr>
            <p:cNvPr id="1136" name="Google Shape;1136;p45"/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5"/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5"/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5"/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5"/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5"/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5"/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5"/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5"/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5"/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5"/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5"/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5"/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5"/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5"/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5"/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5"/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5"/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5"/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5"/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1" y="871672"/>
            <a:ext cx="5842951" cy="4156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405246" y="170245"/>
            <a:ext cx="8437418" cy="583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Montserrat" panose="020B0604020202020204" charset="0"/>
              </a:rPr>
              <a:t>Set customer criteria based on applicant income</a:t>
            </a:r>
            <a:br>
              <a:rPr lang="en-US" sz="2400" dirty="0" smtClean="0">
                <a:latin typeface="Montserrat" panose="020B0604020202020204" charset="0"/>
              </a:rPr>
            </a:br>
            <a:endParaRPr lang="en-US" sz="2400" dirty="0">
              <a:latin typeface="Montserrat" panose="020B0604020202020204" charset="0"/>
            </a:endParaRPr>
          </a:p>
        </p:txBody>
      </p:sp>
      <p:sp>
        <p:nvSpPr>
          <p:cNvPr id="1252" name="Google Shape;1252;p47"/>
          <p:cNvSpPr txBox="1">
            <a:spLocks noGrp="1"/>
          </p:cNvSpPr>
          <p:nvPr>
            <p:ph type="subTitle" idx="1"/>
          </p:nvPr>
        </p:nvSpPr>
        <p:spPr>
          <a:xfrm>
            <a:off x="1392251" y="1082516"/>
            <a:ext cx="5903700" cy="3021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Criteria</a:t>
            </a:r>
            <a:endParaRPr lang="en-US" dirty="0"/>
          </a:p>
          <a:p>
            <a:pPr lvl="0"/>
            <a:r>
              <a:rPr lang="en-IN" dirty="0"/>
              <a:t>Applicant income &gt;15,000 = grade a</a:t>
            </a:r>
            <a:endParaRPr lang="en-US" dirty="0"/>
          </a:p>
          <a:p>
            <a:pPr lvl="0"/>
            <a:r>
              <a:rPr lang="en-IN" dirty="0"/>
              <a:t>Applicant income &gt;9,000 = grade b</a:t>
            </a:r>
            <a:endParaRPr lang="en-US" dirty="0"/>
          </a:p>
          <a:p>
            <a:pPr lvl="0"/>
            <a:r>
              <a:rPr lang="en-IN" dirty="0"/>
              <a:t>Applicant income &gt;5000 = middle class customer</a:t>
            </a:r>
            <a:endParaRPr lang="en-US" dirty="0"/>
          </a:p>
          <a:p>
            <a:pPr lvl="0"/>
            <a:r>
              <a:rPr lang="en-IN" dirty="0"/>
              <a:t>Otherwise low class</a:t>
            </a:r>
            <a:endParaRPr lang="en-US" dirty="0"/>
          </a:p>
          <a:p>
            <a:r>
              <a:rPr lang="en-IN" dirty="0"/>
              <a:t>(Create this as new table</a:t>
            </a:r>
            <a:r>
              <a:rPr lang="en-IN" dirty="0" smtClean="0"/>
              <a:t>)</a:t>
            </a:r>
          </a:p>
          <a:p>
            <a:endParaRPr lang="en-IN" dirty="0" smtClean="0"/>
          </a:p>
          <a:p>
            <a:r>
              <a:rPr lang="en-IN" b="1" dirty="0"/>
              <a:t>Monthly interest percentage </a:t>
            </a:r>
            <a:endParaRPr lang="en-US" dirty="0"/>
          </a:p>
          <a:p>
            <a:pPr lvl="0"/>
            <a:r>
              <a:rPr lang="en-IN" dirty="0" smtClean="0"/>
              <a:t>Applicant </a:t>
            </a:r>
            <a:r>
              <a:rPr lang="en-IN" dirty="0"/>
              <a:t>income &lt;5000 rural=3%</a:t>
            </a:r>
            <a:endParaRPr lang="en-US" dirty="0"/>
          </a:p>
          <a:p>
            <a:pPr lvl="0"/>
            <a:r>
              <a:rPr lang="en-IN" dirty="0"/>
              <a:t>Applicant income &lt;5000 semi rural=3.5%</a:t>
            </a:r>
            <a:endParaRPr lang="en-US" dirty="0"/>
          </a:p>
          <a:p>
            <a:pPr lvl="0"/>
            <a:r>
              <a:rPr lang="en-IN" dirty="0"/>
              <a:t>Applicant income &lt;5000 urban=5%</a:t>
            </a:r>
            <a:endParaRPr lang="en-US" dirty="0"/>
          </a:p>
          <a:p>
            <a:pPr lvl="0"/>
            <a:r>
              <a:rPr lang="en-IN" dirty="0"/>
              <a:t>Applicant income &lt;5000 semi urban= 2.5%</a:t>
            </a:r>
            <a:endParaRPr lang="en-US" dirty="0"/>
          </a:p>
          <a:p>
            <a:pPr lvl="0"/>
            <a:r>
              <a:rPr lang="en-IN" dirty="0"/>
              <a:t>Otherwise =7</a:t>
            </a:r>
            <a:r>
              <a:rPr lang="en-IN" dirty="0" smtClean="0"/>
              <a:t>%</a:t>
            </a:r>
            <a:endParaRPr lang="en-US" dirty="0"/>
          </a:p>
        </p:txBody>
      </p:sp>
      <p:grpSp>
        <p:nvGrpSpPr>
          <p:cNvPr id="1253" name="Google Shape;1253;p47"/>
          <p:cNvGrpSpPr/>
          <p:nvPr/>
        </p:nvGrpSpPr>
        <p:grpSpPr>
          <a:xfrm>
            <a:off x="5948543" y="2435823"/>
            <a:ext cx="3611339" cy="2708386"/>
            <a:chOff x="6596575" y="1370725"/>
            <a:chExt cx="1792851" cy="1344579"/>
          </a:xfrm>
        </p:grpSpPr>
        <p:sp>
          <p:nvSpPr>
            <p:cNvPr id="1254" name="Google Shape;1254;p47"/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462;p49"/>
          <p:cNvGrpSpPr/>
          <p:nvPr/>
        </p:nvGrpSpPr>
        <p:grpSpPr>
          <a:xfrm>
            <a:off x="215311" y="1420056"/>
            <a:ext cx="1798337" cy="3119984"/>
            <a:chOff x="3638600" y="1289076"/>
            <a:chExt cx="1875215" cy="3119984"/>
          </a:xfrm>
        </p:grpSpPr>
        <p:sp>
          <p:nvSpPr>
            <p:cNvPr id="27" name="Google Shape;1463;p49"/>
            <p:cNvSpPr/>
            <p:nvPr/>
          </p:nvSpPr>
          <p:spPr>
            <a:xfrm>
              <a:off x="4289681" y="1795819"/>
              <a:ext cx="264787" cy="434291"/>
            </a:xfrm>
            <a:custGeom>
              <a:avLst/>
              <a:gdLst/>
              <a:ahLst/>
              <a:cxnLst/>
              <a:rect l="l" t="t" r="r" b="b"/>
              <a:pathLst>
                <a:path w="4891" h="8022" extrusionOk="0">
                  <a:moveTo>
                    <a:pt x="0" y="0"/>
                  </a:moveTo>
                  <a:lnTo>
                    <a:pt x="2445" y="8022"/>
                  </a:lnTo>
                  <a:lnTo>
                    <a:pt x="4890" y="55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4;p49"/>
            <p:cNvSpPr/>
            <p:nvPr/>
          </p:nvSpPr>
          <p:spPr>
            <a:xfrm>
              <a:off x="4776612" y="1511750"/>
              <a:ext cx="191214" cy="228352"/>
            </a:xfrm>
            <a:custGeom>
              <a:avLst/>
              <a:gdLst/>
              <a:ahLst/>
              <a:cxnLst/>
              <a:rect l="l" t="t" r="r" b="b"/>
              <a:pathLst>
                <a:path w="3532" h="4218" extrusionOk="0">
                  <a:moveTo>
                    <a:pt x="1509" y="0"/>
                  </a:moveTo>
                  <a:cubicBezTo>
                    <a:pt x="862" y="0"/>
                    <a:pt x="687" y="843"/>
                    <a:pt x="687" y="843"/>
                  </a:cubicBezTo>
                  <a:cubicBezTo>
                    <a:pt x="0" y="1401"/>
                    <a:pt x="687" y="2173"/>
                    <a:pt x="687" y="2173"/>
                  </a:cubicBezTo>
                  <a:lnTo>
                    <a:pt x="672" y="2173"/>
                  </a:lnTo>
                  <a:cubicBezTo>
                    <a:pt x="701" y="2302"/>
                    <a:pt x="701" y="2416"/>
                    <a:pt x="658" y="2545"/>
                  </a:cubicBezTo>
                  <a:lnTo>
                    <a:pt x="215" y="3846"/>
                  </a:lnTo>
                  <a:lnTo>
                    <a:pt x="2159" y="4218"/>
                  </a:lnTo>
                  <a:lnTo>
                    <a:pt x="2274" y="3231"/>
                  </a:lnTo>
                  <a:cubicBezTo>
                    <a:pt x="2302" y="2974"/>
                    <a:pt x="2445" y="2745"/>
                    <a:pt x="2660" y="2602"/>
                  </a:cubicBezTo>
                  <a:cubicBezTo>
                    <a:pt x="3289" y="2173"/>
                    <a:pt x="3461" y="1487"/>
                    <a:pt x="3503" y="1058"/>
                  </a:cubicBezTo>
                  <a:cubicBezTo>
                    <a:pt x="3532" y="857"/>
                    <a:pt x="3403" y="657"/>
                    <a:pt x="3217" y="600"/>
                  </a:cubicBezTo>
                  <a:lnTo>
                    <a:pt x="2159" y="228"/>
                  </a:lnTo>
                  <a:cubicBezTo>
                    <a:pt x="1903" y="64"/>
                    <a:pt x="1688" y="0"/>
                    <a:pt x="1509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5;p49"/>
            <p:cNvSpPr/>
            <p:nvPr/>
          </p:nvSpPr>
          <p:spPr>
            <a:xfrm>
              <a:off x="3999385" y="1289076"/>
              <a:ext cx="418699" cy="353031"/>
            </a:xfrm>
            <a:custGeom>
              <a:avLst/>
              <a:gdLst/>
              <a:ahLst/>
              <a:cxnLst/>
              <a:rect l="l" t="t" r="r" b="b"/>
              <a:pathLst>
                <a:path w="7734" h="6521" extrusionOk="0">
                  <a:moveTo>
                    <a:pt x="6513" y="0"/>
                  </a:moveTo>
                  <a:cubicBezTo>
                    <a:pt x="6417" y="0"/>
                    <a:pt x="6323" y="13"/>
                    <a:pt x="6234" y="37"/>
                  </a:cubicBezTo>
                  <a:cubicBezTo>
                    <a:pt x="5934" y="166"/>
                    <a:pt x="5648" y="352"/>
                    <a:pt x="5405" y="581"/>
                  </a:cubicBezTo>
                  <a:cubicBezTo>
                    <a:pt x="5162" y="809"/>
                    <a:pt x="4876" y="967"/>
                    <a:pt x="4547" y="1053"/>
                  </a:cubicBezTo>
                  <a:cubicBezTo>
                    <a:pt x="4487" y="1062"/>
                    <a:pt x="4428" y="1066"/>
                    <a:pt x="4369" y="1066"/>
                  </a:cubicBezTo>
                  <a:cubicBezTo>
                    <a:pt x="3808" y="1066"/>
                    <a:pt x="3285" y="675"/>
                    <a:pt x="2703" y="624"/>
                  </a:cubicBezTo>
                  <a:cubicBezTo>
                    <a:pt x="2684" y="623"/>
                    <a:pt x="2666" y="623"/>
                    <a:pt x="2647" y="623"/>
                  </a:cubicBezTo>
                  <a:cubicBezTo>
                    <a:pt x="1955" y="623"/>
                    <a:pt x="1355" y="1143"/>
                    <a:pt x="1244" y="1839"/>
                  </a:cubicBezTo>
                  <a:cubicBezTo>
                    <a:pt x="1187" y="2196"/>
                    <a:pt x="1273" y="2654"/>
                    <a:pt x="1015" y="2911"/>
                  </a:cubicBezTo>
                  <a:cubicBezTo>
                    <a:pt x="915" y="2997"/>
                    <a:pt x="801" y="3069"/>
                    <a:pt x="686" y="3126"/>
                  </a:cubicBezTo>
                  <a:cubicBezTo>
                    <a:pt x="114" y="3555"/>
                    <a:pt x="0" y="4384"/>
                    <a:pt x="458" y="4942"/>
                  </a:cubicBezTo>
                  <a:cubicBezTo>
                    <a:pt x="615" y="5099"/>
                    <a:pt x="815" y="5228"/>
                    <a:pt x="901" y="5442"/>
                  </a:cubicBezTo>
                  <a:cubicBezTo>
                    <a:pt x="944" y="5571"/>
                    <a:pt x="972" y="5700"/>
                    <a:pt x="972" y="5843"/>
                  </a:cubicBezTo>
                  <a:cubicBezTo>
                    <a:pt x="1030" y="6114"/>
                    <a:pt x="1201" y="6343"/>
                    <a:pt x="1444" y="6458"/>
                  </a:cubicBezTo>
                  <a:cubicBezTo>
                    <a:pt x="1534" y="6500"/>
                    <a:pt x="1632" y="6521"/>
                    <a:pt x="1729" y="6521"/>
                  </a:cubicBezTo>
                  <a:cubicBezTo>
                    <a:pt x="1896" y="6521"/>
                    <a:pt x="2062" y="6460"/>
                    <a:pt x="2188" y="6343"/>
                  </a:cubicBezTo>
                  <a:lnTo>
                    <a:pt x="3332" y="4270"/>
                  </a:lnTo>
                  <a:lnTo>
                    <a:pt x="4061" y="4356"/>
                  </a:lnTo>
                  <a:cubicBezTo>
                    <a:pt x="4192" y="4371"/>
                    <a:pt x="4330" y="4385"/>
                    <a:pt x="4466" y="4385"/>
                  </a:cubicBezTo>
                  <a:cubicBezTo>
                    <a:pt x="4702" y="4385"/>
                    <a:pt x="4932" y="4344"/>
                    <a:pt x="5105" y="4198"/>
                  </a:cubicBezTo>
                  <a:cubicBezTo>
                    <a:pt x="5262" y="4070"/>
                    <a:pt x="5362" y="3869"/>
                    <a:pt x="5548" y="3798"/>
                  </a:cubicBezTo>
                  <a:cubicBezTo>
                    <a:pt x="5634" y="3777"/>
                    <a:pt x="5720" y="3766"/>
                    <a:pt x="5804" y="3766"/>
                  </a:cubicBezTo>
                  <a:cubicBezTo>
                    <a:pt x="5888" y="3766"/>
                    <a:pt x="5970" y="3777"/>
                    <a:pt x="6048" y="3798"/>
                  </a:cubicBezTo>
                  <a:cubicBezTo>
                    <a:pt x="6096" y="3803"/>
                    <a:pt x="6144" y="3805"/>
                    <a:pt x="6190" y="3805"/>
                  </a:cubicBezTo>
                  <a:cubicBezTo>
                    <a:pt x="7090" y="3805"/>
                    <a:pt x="7734" y="2910"/>
                    <a:pt x="7421" y="2053"/>
                  </a:cubicBezTo>
                  <a:cubicBezTo>
                    <a:pt x="7350" y="1896"/>
                    <a:pt x="7292" y="1739"/>
                    <a:pt x="7235" y="1582"/>
                  </a:cubicBezTo>
                  <a:cubicBezTo>
                    <a:pt x="7135" y="1153"/>
                    <a:pt x="7378" y="638"/>
                    <a:pt x="7135" y="280"/>
                  </a:cubicBezTo>
                  <a:cubicBezTo>
                    <a:pt x="7001" y="85"/>
                    <a:pt x="6757" y="0"/>
                    <a:pt x="6513" y="0"/>
                  </a:cubicBezTo>
                  <a:close/>
                </a:path>
              </a:pathLst>
            </a:custGeom>
            <a:solidFill>
              <a:srgbClr val="361A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6;p49"/>
            <p:cNvSpPr/>
            <p:nvPr/>
          </p:nvSpPr>
          <p:spPr>
            <a:xfrm>
              <a:off x="3638600" y="2546730"/>
              <a:ext cx="1019572" cy="1862330"/>
            </a:xfrm>
            <a:custGeom>
              <a:avLst/>
              <a:gdLst/>
              <a:ahLst/>
              <a:cxnLst/>
              <a:rect l="l" t="t" r="r" b="b"/>
              <a:pathLst>
                <a:path w="18833" h="34400" extrusionOk="0">
                  <a:moveTo>
                    <a:pt x="15515" y="0"/>
                  </a:moveTo>
                  <a:lnTo>
                    <a:pt x="5020" y="300"/>
                  </a:lnTo>
                  <a:lnTo>
                    <a:pt x="3661" y="15314"/>
                  </a:lnTo>
                  <a:lnTo>
                    <a:pt x="473" y="29685"/>
                  </a:lnTo>
                  <a:cubicBezTo>
                    <a:pt x="573" y="29742"/>
                    <a:pt x="687" y="29785"/>
                    <a:pt x="816" y="29842"/>
                  </a:cubicBezTo>
                  <a:cubicBezTo>
                    <a:pt x="630" y="30514"/>
                    <a:pt x="401" y="31186"/>
                    <a:pt x="115" y="31829"/>
                  </a:cubicBezTo>
                  <a:cubicBezTo>
                    <a:pt x="1" y="32087"/>
                    <a:pt x="115" y="32401"/>
                    <a:pt x="387" y="32501"/>
                  </a:cubicBezTo>
                  <a:cubicBezTo>
                    <a:pt x="577" y="32575"/>
                    <a:pt x="720" y="32672"/>
                    <a:pt x="902" y="32672"/>
                  </a:cubicBezTo>
                  <a:cubicBezTo>
                    <a:pt x="967" y="32672"/>
                    <a:pt x="1037" y="32660"/>
                    <a:pt x="1116" y="32630"/>
                  </a:cubicBezTo>
                  <a:cubicBezTo>
                    <a:pt x="1175" y="32609"/>
                    <a:pt x="1237" y="32599"/>
                    <a:pt x="1302" y="32599"/>
                  </a:cubicBezTo>
                  <a:cubicBezTo>
                    <a:pt x="2065" y="32599"/>
                    <a:pt x="3276" y="33948"/>
                    <a:pt x="4791" y="33974"/>
                  </a:cubicBezTo>
                  <a:cubicBezTo>
                    <a:pt x="4797" y="33975"/>
                    <a:pt x="4804" y="33975"/>
                    <a:pt x="4810" y="33975"/>
                  </a:cubicBezTo>
                  <a:cubicBezTo>
                    <a:pt x="5085" y="33975"/>
                    <a:pt x="5245" y="33683"/>
                    <a:pt x="5105" y="33445"/>
                  </a:cubicBezTo>
                  <a:lnTo>
                    <a:pt x="3390" y="31558"/>
                  </a:lnTo>
                  <a:cubicBezTo>
                    <a:pt x="3075" y="31257"/>
                    <a:pt x="2660" y="30728"/>
                    <a:pt x="2718" y="30428"/>
                  </a:cubicBezTo>
                  <a:lnTo>
                    <a:pt x="2732" y="30357"/>
                  </a:lnTo>
                  <a:cubicBezTo>
                    <a:pt x="2875" y="30385"/>
                    <a:pt x="2961" y="30400"/>
                    <a:pt x="2961" y="30400"/>
                  </a:cubicBezTo>
                  <a:lnTo>
                    <a:pt x="7980" y="16873"/>
                  </a:lnTo>
                  <a:cubicBezTo>
                    <a:pt x="8094" y="16587"/>
                    <a:pt x="8165" y="16301"/>
                    <a:pt x="8237" y="16001"/>
                  </a:cubicBezTo>
                  <a:lnTo>
                    <a:pt x="10196" y="6163"/>
                  </a:lnTo>
                  <a:lnTo>
                    <a:pt x="12241" y="16844"/>
                  </a:lnTo>
                  <a:lnTo>
                    <a:pt x="13113" y="31529"/>
                  </a:lnTo>
                  <a:cubicBezTo>
                    <a:pt x="13227" y="31558"/>
                    <a:pt x="13342" y="31572"/>
                    <a:pt x="13456" y="31586"/>
                  </a:cubicBezTo>
                  <a:cubicBezTo>
                    <a:pt x="13470" y="32258"/>
                    <a:pt x="13442" y="32930"/>
                    <a:pt x="13356" y="33588"/>
                  </a:cubicBezTo>
                  <a:cubicBezTo>
                    <a:pt x="13313" y="33874"/>
                    <a:pt x="13528" y="34146"/>
                    <a:pt x="13828" y="34160"/>
                  </a:cubicBezTo>
                  <a:cubicBezTo>
                    <a:pt x="13952" y="34174"/>
                    <a:pt x="14063" y="34198"/>
                    <a:pt x="14175" y="34198"/>
                  </a:cubicBezTo>
                  <a:cubicBezTo>
                    <a:pt x="14295" y="34198"/>
                    <a:pt x="14417" y="34170"/>
                    <a:pt x="14557" y="34074"/>
                  </a:cubicBezTo>
                  <a:cubicBezTo>
                    <a:pt x="14669" y="33991"/>
                    <a:pt x="14813" y="33958"/>
                    <a:pt x="14985" y="33958"/>
                  </a:cubicBezTo>
                  <a:cubicBezTo>
                    <a:pt x="15614" y="33958"/>
                    <a:pt x="16603" y="34399"/>
                    <a:pt x="17634" y="34399"/>
                  </a:cubicBezTo>
                  <a:cubicBezTo>
                    <a:pt x="17909" y="34399"/>
                    <a:pt x="18186" y="34368"/>
                    <a:pt x="18461" y="34289"/>
                  </a:cubicBezTo>
                  <a:cubicBezTo>
                    <a:pt x="18747" y="34232"/>
                    <a:pt x="18832" y="33874"/>
                    <a:pt x="18604" y="33688"/>
                  </a:cubicBezTo>
                  <a:lnTo>
                    <a:pt x="16416" y="32387"/>
                  </a:lnTo>
                  <a:cubicBezTo>
                    <a:pt x="16058" y="32187"/>
                    <a:pt x="15558" y="31844"/>
                    <a:pt x="15458" y="31558"/>
                  </a:cubicBezTo>
                  <a:cubicBezTo>
                    <a:pt x="15615" y="31543"/>
                    <a:pt x="15715" y="31529"/>
                    <a:pt x="15715" y="31529"/>
                  </a:cubicBezTo>
                  <a:lnTo>
                    <a:pt x="16816" y="17144"/>
                  </a:lnTo>
                  <a:cubicBezTo>
                    <a:pt x="16845" y="16844"/>
                    <a:pt x="16845" y="16544"/>
                    <a:pt x="16816" y="16229"/>
                  </a:cubicBezTo>
                  <a:lnTo>
                    <a:pt x="155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67;p49"/>
            <p:cNvSpPr/>
            <p:nvPr/>
          </p:nvSpPr>
          <p:spPr>
            <a:xfrm>
              <a:off x="4133272" y="2318316"/>
              <a:ext cx="358499" cy="728528"/>
            </a:xfrm>
            <a:custGeom>
              <a:avLst/>
              <a:gdLst/>
              <a:ahLst/>
              <a:cxnLst/>
              <a:rect l="l" t="t" r="r" b="b"/>
              <a:pathLst>
                <a:path w="6622" h="13457" extrusionOk="0">
                  <a:moveTo>
                    <a:pt x="1617" y="1"/>
                  </a:moveTo>
                  <a:lnTo>
                    <a:pt x="1" y="4791"/>
                  </a:lnTo>
                  <a:lnTo>
                    <a:pt x="1659" y="13456"/>
                  </a:lnTo>
                  <a:cubicBezTo>
                    <a:pt x="2746" y="9624"/>
                    <a:pt x="5334" y="7865"/>
                    <a:pt x="6621" y="7208"/>
                  </a:cubicBezTo>
                  <a:lnTo>
                    <a:pt x="6378" y="4219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68;p49"/>
            <p:cNvSpPr/>
            <p:nvPr/>
          </p:nvSpPr>
          <p:spPr>
            <a:xfrm>
              <a:off x="3723761" y="1713744"/>
              <a:ext cx="781908" cy="1010855"/>
            </a:xfrm>
            <a:custGeom>
              <a:avLst/>
              <a:gdLst/>
              <a:ahLst/>
              <a:cxnLst/>
              <a:rect l="l" t="t" r="r" b="b"/>
              <a:pathLst>
                <a:path w="14443" h="18672" extrusionOk="0">
                  <a:moveTo>
                    <a:pt x="8023" y="0"/>
                  </a:moveTo>
                  <a:cubicBezTo>
                    <a:pt x="7852" y="0"/>
                    <a:pt x="7679" y="10"/>
                    <a:pt x="7508" y="29"/>
                  </a:cubicBezTo>
                  <a:cubicBezTo>
                    <a:pt x="1" y="930"/>
                    <a:pt x="2460" y="17888"/>
                    <a:pt x="2460" y="17903"/>
                  </a:cubicBezTo>
                  <a:cubicBezTo>
                    <a:pt x="4612" y="18468"/>
                    <a:pt x="6488" y="18671"/>
                    <a:pt x="8074" y="18671"/>
                  </a:cubicBezTo>
                  <a:cubicBezTo>
                    <a:pt x="12144" y="18671"/>
                    <a:pt x="14300" y="17331"/>
                    <a:pt x="14300" y="17331"/>
                  </a:cubicBezTo>
                  <a:cubicBezTo>
                    <a:pt x="14385" y="16973"/>
                    <a:pt x="14428" y="16602"/>
                    <a:pt x="14414" y="16244"/>
                  </a:cubicBezTo>
                  <a:cubicBezTo>
                    <a:pt x="14443" y="14042"/>
                    <a:pt x="14056" y="11840"/>
                    <a:pt x="13942" y="9638"/>
                  </a:cubicBezTo>
                  <a:cubicBezTo>
                    <a:pt x="13856" y="8137"/>
                    <a:pt x="13728" y="6621"/>
                    <a:pt x="13356" y="5177"/>
                  </a:cubicBezTo>
                  <a:cubicBezTo>
                    <a:pt x="12970" y="3733"/>
                    <a:pt x="12312" y="2346"/>
                    <a:pt x="11297" y="1345"/>
                  </a:cubicBezTo>
                  <a:cubicBezTo>
                    <a:pt x="10420" y="480"/>
                    <a:pt x="9236" y="0"/>
                    <a:pt x="80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69;p49"/>
            <p:cNvSpPr/>
            <p:nvPr/>
          </p:nvSpPr>
          <p:spPr>
            <a:xfrm>
              <a:off x="4199106" y="1723814"/>
              <a:ext cx="699078" cy="554639"/>
            </a:xfrm>
            <a:custGeom>
              <a:avLst/>
              <a:gdLst/>
              <a:ahLst/>
              <a:cxnLst/>
              <a:rect l="l" t="t" r="r" b="b"/>
              <a:pathLst>
                <a:path w="12913" h="10245" extrusionOk="0">
                  <a:moveTo>
                    <a:pt x="10724" y="0"/>
                  </a:moveTo>
                  <a:lnTo>
                    <a:pt x="8851" y="5763"/>
                  </a:lnTo>
                  <a:cubicBezTo>
                    <a:pt x="8732" y="6064"/>
                    <a:pt x="8450" y="6237"/>
                    <a:pt x="8158" y="6237"/>
                  </a:cubicBezTo>
                  <a:cubicBezTo>
                    <a:pt x="7992" y="6237"/>
                    <a:pt x="7823" y="6182"/>
                    <a:pt x="7679" y="6063"/>
                  </a:cubicBezTo>
                  <a:cubicBezTo>
                    <a:pt x="6049" y="4676"/>
                    <a:pt x="2374" y="744"/>
                    <a:pt x="1144" y="229"/>
                  </a:cubicBezTo>
                  <a:lnTo>
                    <a:pt x="0" y="4505"/>
                  </a:lnTo>
                  <a:cubicBezTo>
                    <a:pt x="0" y="4505"/>
                    <a:pt x="3117" y="6978"/>
                    <a:pt x="5091" y="9109"/>
                  </a:cubicBezTo>
                  <a:cubicBezTo>
                    <a:pt x="5829" y="9906"/>
                    <a:pt x="6657" y="10245"/>
                    <a:pt x="7468" y="10245"/>
                  </a:cubicBezTo>
                  <a:cubicBezTo>
                    <a:pt x="9202" y="10245"/>
                    <a:pt x="10856" y="8697"/>
                    <a:pt x="11382" y="6778"/>
                  </a:cubicBezTo>
                  <a:cubicBezTo>
                    <a:pt x="12140" y="3961"/>
                    <a:pt x="12912" y="358"/>
                    <a:pt x="12912" y="358"/>
                  </a:cubicBezTo>
                  <a:lnTo>
                    <a:pt x="107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70;p49"/>
            <p:cNvSpPr/>
            <p:nvPr/>
          </p:nvSpPr>
          <p:spPr>
            <a:xfrm>
              <a:off x="4072149" y="1798905"/>
              <a:ext cx="356874" cy="927538"/>
            </a:xfrm>
            <a:custGeom>
              <a:avLst/>
              <a:gdLst/>
              <a:ahLst/>
              <a:cxnLst/>
              <a:rect l="l" t="t" r="r" b="b"/>
              <a:pathLst>
                <a:path w="6592" h="17133" extrusionOk="0">
                  <a:moveTo>
                    <a:pt x="615" y="0"/>
                  </a:moveTo>
                  <a:cubicBezTo>
                    <a:pt x="1573" y="2531"/>
                    <a:pt x="0" y="17002"/>
                    <a:pt x="0" y="17002"/>
                  </a:cubicBezTo>
                  <a:cubicBezTo>
                    <a:pt x="506" y="17096"/>
                    <a:pt x="1041" y="17133"/>
                    <a:pt x="1564" y="17133"/>
                  </a:cubicBezTo>
                  <a:cubicBezTo>
                    <a:pt x="3333" y="17133"/>
                    <a:pt x="4976" y="16716"/>
                    <a:pt x="4976" y="16716"/>
                  </a:cubicBezTo>
                  <a:cubicBezTo>
                    <a:pt x="6592" y="4261"/>
                    <a:pt x="2974" y="0"/>
                    <a:pt x="2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71;p49"/>
            <p:cNvSpPr/>
            <p:nvPr/>
          </p:nvSpPr>
          <p:spPr>
            <a:xfrm>
              <a:off x="4068143" y="1438175"/>
              <a:ext cx="256395" cy="393634"/>
            </a:xfrm>
            <a:custGeom>
              <a:avLst/>
              <a:gdLst/>
              <a:ahLst/>
              <a:cxnLst/>
              <a:rect l="l" t="t" r="r" b="b"/>
              <a:pathLst>
                <a:path w="4736" h="7271" extrusionOk="0">
                  <a:moveTo>
                    <a:pt x="1347" y="0"/>
                  </a:moveTo>
                  <a:cubicBezTo>
                    <a:pt x="1175" y="329"/>
                    <a:pt x="1104" y="715"/>
                    <a:pt x="1161" y="1087"/>
                  </a:cubicBezTo>
                  <a:cubicBezTo>
                    <a:pt x="1204" y="1430"/>
                    <a:pt x="1161" y="1787"/>
                    <a:pt x="1061" y="2116"/>
                  </a:cubicBezTo>
                  <a:cubicBezTo>
                    <a:pt x="864" y="1897"/>
                    <a:pt x="680" y="1809"/>
                    <a:pt x="526" y="1809"/>
                  </a:cubicBezTo>
                  <a:cubicBezTo>
                    <a:pt x="198" y="1809"/>
                    <a:pt x="1" y="2205"/>
                    <a:pt x="88" y="2574"/>
                  </a:cubicBezTo>
                  <a:cubicBezTo>
                    <a:pt x="203" y="3117"/>
                    <a:pt x="818" y="3246"/>
                    <a:pt x="818" y="3246"/>
                  </a:cubicBezTo>
                  <a:lnTo>
                    <a:pt x="303" y="5262"/>
                  </a:lnTo>
                  <a:cubicBezTo>
                    <a:pt x="146" y="5848"/>
                    <a:pt x="374" y="6463"/>
                    <a:pt x="861" y="6806"/>
                  </a:cubicBezTo>
                  <a:lnTo>
                    <a:pt x="1089" y="6992"/>
                  </a:lnTo>
                  <a:cubicBezTo>
                    <a:pt x="1334" y="7180"/>
                    <a:pt x="1625" y="7271"/>
                    <a:pt x="1914" y="7271"/>
                  </a:cubicBezTo>
                  <a:cubicBezTo>
                    <a:pt x="2349" y="7271"/>
                    <a:pt x="2782" y="7065"/>
                    <a:pt x="3048" y="6678"/>
                  </a:cubicBezTo>
                  <a:cubicBezTo>
                    <a:pt x="3163" y="6492"/>
                    <a:pt x="3234" y="6292"/>
                    <a:pt x="3263" y="6091"/>
                  </a:cubicBezTo>
                  <a:lnTo>
                    <a:pt x="3449" y="4662"/>
                  </a:lnTo>
                  <a:cubicBezTo>
                    <a:pt x="3463" y="4647"/>
                    <a:pt x="3492" y="4647"/>
                    <a:pt x="3506" y="4633"/>
                  </a:cubicBezTo>
                  <a:cubicBezTo>
                    <a:pt x="4264" y="4376"/>
                    <a:pt x="4736" y="3618"/>
                    <a:pt x="4635" y="2817"/>
                  </a:cubicBezTo>
                  <a:lnTo>
                    <a:pt x="4521" y="601"/>
                  </a:lnTo>
                  <a:cubicBezTo>
                    <a:pt x="4521" y="601"/>
                    <a:pt x="4390" y="612"/>
                    <a:pt x="4169" y="612"/>
                  </a:cubicBezTo>
                  <a:cubicBezTo>
                    <a:pt x="3593" y="612"/>
                    <a:pt x="2410" y="537"/>
                    <a:pt x="1347" y="0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72;p49"/>
            <p:cNvSpPr/>
            <p:nvPr/>
          </p:nvSpPr>
          <p:spPr>
            <a:xfrm>
              <a:off x="4160396" y="1653379"/>
              <a:ext cx="94470" cy="57169"/>
            </a:xfrm>
            <a:custGeom>
              <a:avLst/>
              <a:gdLst/>
              <a:ahLst/>
              <a:cxnLst/>
              <a:rect l="l" t="t" r="r" b="b"/>
              <a:pathLst>
                <a:path w="1745" h="105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56" y="1056"/>
                    <a:pt x="1489" y="1056"/>
                  </a:cubicBezTo>
                  <a:cubicBezTo>
                    <a:pt x="1557" y="1056"/>
                    <a:pt x="1628" y="1052"/>
                    <a:pt x="1702" y="1044"/>
                  </a:cubicBezTo>
                  <a:lnTo>
                    <a:pt x="1745" y="672"/>
                  </a:lnTo>
                  <a:lnTo>
                    <a:pt x="1745" y="672"/>
                  </a:lnTo>
                  <a:cubicBezTo>
                    <a:pt x="1745" y="672"/>
                    <a:pt x="1655" y="687"/>
                    <a:pt x="1511" y="687"/>
                  </a:cubicBezTo>
                  <a:cubicBezTo>
                    <a:pt x="1158" y="687"/>
                    <a:pt x="478" y="600"/>
                    <a:pt x="0" y="0"/>
                  </a:cubicBezTo>
                  <a:close/>
                </a:path>
              </a:pathLst>
            </a:custGeom>
            <a:solidFill>
              <a:srgbClr val="E96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73;p49"/>
            <p:cNvSpPr/>
            <p:nvPr/>
          </p:nvSpPr>
          <p:spPr>
            <a:xfrm>
              <a:off x="4768058" y="1673464"/>
              <a:ext cx="147146" cy="92196"/>
            </a:xfrm>
            <a:custGeom>
              <a:avLst/>
              <a:gdLst/>
              <a:ahLst/>
              <a:cxnLst/>
              <a:rect l="l" t="t" r="r" b="b"/>
              <a:pathLst>
                <a:path w="2718" h="1703" extrusionOk="0">
                  <a:moveTo>
                    <a:pt x="330" y="1"/>
                  </a:moveTo>
                  <a:lnTo>
                    <a:pt x="1" y="988"/>
                  </a:lnTo>
                  <a:lnTo>
                    <a:pt x="2546" y="1703"/>
                  </a:lnTo>
                  <a:lnTo>
                    <a:pt x="2718" y="602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74;p49"/>
            <p:cNvSpPr/>
            <p:nvPr/>
          </p:nvSpPr>
          <p:spPr>
            <a:xfrm>
              <a:off x="4024127" y="1765609"/>
              <a:ext cx="793493" cy="810547"/>
            </a:xfrm>
            <a:custGeom>
              <a:avLst/>
              <a:gdLst/>
              <a:ahLst/>
              <a:cxnLst/>
              <a:rect l="l" t="t" r="r" b="b"/>
              <a:pathLst>
                <a:path w="14657" h="14972" extrusionOk="0">
                  <a:moveTo>
                    <a:pt x="1" y="1"/>
                  </a:moveTo>
                  <a:lnTo>
                    <a:pt x="1130" y="9910"/>
                  </a:lnTo>
                  <a:cubicBezTo>
                    <a:pt x="2732" y="11640"/>
                    <a:pt x="4719" y="12970"/>
                    <a:pt x="6936" y="13785"/>
                  </a:cubicBezTo>
                  <a:cubicBezTo>
                    <a:pt x="7765" y="14099"/>
                    <a:pt x="8623" y="14342"/>
                    <a:pt x="9495" y="14528"/>
                  </a:cubicBezTo>
                  <a:cubicBezTo>
                    <a:pt x="11282" y="14900"/>
                    <a:pt x="14571" y="14971"/>
                    <a:pt x="14571" y="14971"/>
                  </a:cubicBezTo>
                  <a:cubicBezTo>
                    <a:pt x="14657" y="14271"/>
                    <a:pt x="14628" y="13570"/>
                    <a:pt x="14528" y="12870"/>
                  </a:cubicBezTo>
                  <a:cubicBezTo>
                    <a:pt x="12913" y="12584"/>
                    <a:pt x="11282" y="12312"/>
                    <a:pt x="9767" y="11654"/>
                  </a:cubicBezTo>
                  <a:cubicBezTo>
                    <a:pt x="8337" y="11039"/>
                    <a:pt x="7007" y="10067"/>
                    <a:pt x="6249" y="8723"/>
                  </a:cubicBezTo>
                  <a:cubicBezTo>
                    <a:pt x="6178" y="8580"/>
                    <a:pt x="6106" y="8437"/>
                    <a:pt x="6035" y="8294"/>
                  </a:cubicBezTo>
                  <a:cubicBezTo>
                    <a:pt x="5763" y="7679"/>
                    <a:pt x="4919" y="5820"/>
                    <a:pt x="4061" y="4119"/>
                  </a:cubicBezTo>
                  <a:cubicBezTo>
                    <a:pt x="3618" y="3232"/>
                    <a:pt x="3061" y="2403"/>
                    <a:pt x="2403" y="1659"/>
                  </a:cubicBezTo>
                  <a:cubicBezTo>
                    <a:pt x="1759" y="916"/>
                    <a:pt x="944" y="28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75;p49"/>
            <p:cNvSpPr/>
            <p:nvPr/>
          </p:nvSpPr>
          <p:spPr>
            <a:xfrm>
              <a:off x="4812993" y="2449442"/>
              <a:ext cx="288769" cy="165444"/>
            </a:xfrm>
            <a:custGeom>
              <a:avLst/>
              <a:gdLst/>
              <a:ahLst/>
              <a:cxnLst/>
              <a:rect l="l" t="t" r="r" b="b"/>
              <a:pathLst>
                <a:path w="5334" h="3056" extrusionOk="0">
                  <a:moveTo>
                    <a:pt x="2564" y="1"/>
                  </a:moveTo>
                  <a:cubicBezTo>
                    <a:pt x="2121" y="1"/>
                    <a:pt x="1773" y="424"/>
                    <a:pt x="1773" y="424"/>
                  </a:cubicBezTo>
                  <a:lnTo>
                    <a:pt x="1773" y="439"/>
                  </a:lnTo>
                  <a:cubicBezTo>
                    <a:pt x="1699" y="466"/>
                    <a:pt x="1620" y="482"/>
                    <a:pt x="1541" y="482"/>
                  </a:cubicBezTo>
                  <a:cubicBezTo>
                    <a:pt x="1499" y="482"/>
                    <a:pt x="1456" y="477"/>
                    <a:pt x="1416" y="467"/>
                  </a:cubicBezTo>
                  <a:lnTo>
                    <a:pt x="57" y="239"/>
                  </a:lnTo>
                  <a:lnTo>
                    <a:pt x="0" y="2212"/>
                  </a:lnTo>
                  <a:lnTo>
                    <a:pt x="973" y="2169"/>
                  </a:lnTo>
                  <a:cubicBezTo>
                    <a:pt x="1244" y="2169"/>
                    <a:pt x="1487" y="2269"/>
                    <a:pt x="1659" y="2469"/>
                  </a:cubicBezTo>
                  <a:cubicBezTo>
                    <a:pt x="2188" y="3013"/>
                    <a:pt x="2889" y="3055"/>
                    <a:pt x="3318" y="3055"/>
                  </a:cubicBezTo>
                  <a:cubicBezTo>
                    <a:pt x="3890" y="3041"/>
                    <a:pt x="4419" y="2769"/>
                    <a:pt x="4776" y="2340"/>
                  </a:cubicBezTo>
                  <a:cubicBezTo>
                    <a:pt x="5334" y="1054"/>
                    <a:pt x="3089" y="224"/>
                    <a:pt x="3089" y="224"/>
                  </a:cubicBezTo>
                  <a:cubicBezTo>
                    <a:pt x="2909" y="60"/>
                    <a:pt x="2730" y="1"/>
                    <a:pt x="2564" y="1"/>
                  </a:cubicBezTo>
                  <a:close/>
                </a:path>
              </a:pathLst>
            </a:custGeom>
            <a:solidFill>
              <a:srgbClr val="F792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76;p49"/>
            <p:cNvSpPr/>
            <p:nvPr/>
          </p:nvSpPr>
          <p:spPr>
            <a:xfrm>
              <a:off x="4782026" y="2443757"/>
              <a:ext cx="65831" cy="143248"/>
            </a:xfrm>
            <a:custGeom>
              <a:avLst/>
              <a:gdLst/>
              <a:ahLst/>
              <a:cxnLst/>
              <a:rect l="l" t="t" r="r" b="b"/>
              <a:pathLst>
                <a:path w="1216" h="2646" extrusionOk="0">
                  <a:moveTo>
                    <a:pt x="186" y="0"/>
                  </a:moveTo>
                  <a:lnTo>
                    <a:pt x="0" y="2646"/>
                  </a:lnTo>
                  <a:lnTo>
                    <a:pt x="1101" y="2588"/>
                  </a:lnTo>
                  <a:lnTo>
                    <a:pt x="1216" y="12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77;p49"/>
            <p:cNvSpPr/>
            <p:nvPr/>
          </p:nvSpPr>
          <p:spPr>
            <a:xfrm>
              <a:off x="4008643" y="2224656"/>
              <a:ext cx="98368" cy="433587"/>
            </a:xfrm>
            <a:custGeom>
              <a:avLst/>
              <a:gdLst/>
              <a:ahLst/>
              <a:cxnLst/>
              <a:rect l="l" t="t" r="r" b="b"/>
              <a:pathLst>
                <a:path w="1817" h="8009" extrusionOk="0">
                  <a:moveTo>
                    <a:pt x="1" y="1"/>
                  </a:moveTo>
                  <a:lnTo>
                    <a:pt x="1288" y="8008"/>
                  </a:lnTo>
                  <a:lnTo>
                    <a:pt x="1817" y="1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78;p49"/>
            <p:cNvSpPr/>
            <p:nvPr/>
          </p:nvSpPr>
          <p:spPr>
            <a:xfrm>
              <a:off x="4393412" y="1842270"/>
              <a:ext cx="157161" cy="427361"/>
            </a:xfrm>
            <a:custGeom>
              <a:avLst/>
              <a:gdLst/>
              <a:ahLst/>
              <a:cxnLst/>
              <a:rect l="l" t="t" r="r" b="b"/>
              <a:pathLst>
                <a:path w="2903" h="7894" extrusionOk="0">
                  <a:moveTo>
                    <a:pt x="0" y="0"/>
                  </a:moveTo>
                  <a:lnTo>
                    <a:pt x="0" y="0"/>
                  </a:lnTo>
                  <a:cubicBezTo>
                    <a:pt x="1130" y="1487"/>
                    <a:pt x="1502" y="6907"/>
                    <a:pt x="1502" y="6907"/>
                  </a:cubicBezTo>
                  <a:cubicBezTo>
                    <a:pt x="2331" y="7764"/>
                    <a:pt x="2903" y="7879"/>
                    <a:pt x="2903" y="7893"/>
                  </a:cubicBezTo>
                  <a:cubicBezTo>
                    <a:pt x="2846" y="5691"/>
                    <a:pt x="758" y="715"/>
                    <a:pt x="758" y="7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79;p49"/>
            <p:cNvSpPr/>
            <p:nvPr/>
          </p:nvSpPr>
          <p:spPr>
            <a:xfrm>
              <a:off x="4521750" y="1569950"/>
              <a:ext cx="946247" cy="940662"/>
            </a:xfrm>
            <a:custGeom>
              <a:avLst/>
              <a:gdLst/>
              <a:ahLst/>
              <a:cxnLst/>
              <a:rect l="l" t="t" r="r" b="b"/>
              <a:pathLst>
                <a:path w="8674" h="8623" extrusionOk="0">
                  <a:moveTo>
                    <a:pt x="4337" y="1"/>
                  </a:moveTo>
                  <a:cubicBezTo>
                    <a:pt x="1938" y="1"/>
                    <a:pt x="0" y="1928"/>
                    <a:pt x="0" y="4306"/>
                  </a:cubicBezTo>
                  <a:cubicBezTo>
                    <a:pt x="0" y="6685"/>
                    <a:pt x="1938" y="8622"/>
                    <a:pt x="4337" y="8622"/>
                  </a:cubicBezTo>
                  <a:cubicBezTo>
                    <a:pt x="6736" y="8622"/>
                    <a:pt x="8673" y="6685"/>
                    <a:pt x="8673" y="4306"/>
                  </a:cubicBezTo>
                  <a:cubicBezTo>
                    <a:pt x="8673" y="1928"/>
                    <a:pt x="6736" y="1"/>
                    <a:pt x="43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80;p49"/>
            <p:cNvSpPr/>
            <p:nvPr/>
          </p:nvSpPr>
          <p:spPr>
            <a:xfrm>
              <a:off x="4592223" y="1620349"/>
              <a:ext cx="921592" cy="921571"/>
            </a:xfrm>
            <a:custGeom>
              <a:avLst/>
              <a:gdLst/>
              <a:ahLst/>
              <a:cxnLst/>
              <a:rect l="l" t="t" r="r" b="b"/>
              <a:pathLst>
                <a:path w="8448" h="8448" extrusionOk="0">
                  <a:moveTo>
                    <a:pt x="4224" y="0"/>
                  </a:moveTo>
                  <a:cubicBezTo>
                    <a:pt x="1887" y="0"/>
                    <a:pt x="0" y="1897"/>
                    <a:pt x="0" y="4224"/>
                  </a:cubicBezTo>
                  <a:cubicBezTo>
                    <a:pt x="0" y="6561"/>
                    <a:pt x="1887" y="8447"/>
                    <a:pt x="4224" y="8447"/>
                  </a:cubicBezTo>
                  <a:cubicBezTo>
                    <a:pt x="6551" y="8447"/>
                    <a:pt x="8448" y="6561"/>
                    <a:pt x="8448" y="4224"/>
                  </a:cubicBezTo>
                  <a:cubicBezTo>
                    <a:pt x="8448" y="1897"/>
                    <a:pt x="6551" y="0"/>
                    <a:pt x="42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81;p49"/>
            <p:cNvSpPr/>
            <p:nvPr/>
          </p:nvSpPr>
          <p:spPr>
            <a:xfrm>
              <a:off x="4742112" y="1770127"/>
              <a:ext cx="623013" cy="622999"/>
            </a:xfrm>
            <a:custGeom>
              <a:avLst/>
              <a:gdLst/>
              <a:ahLst/>
              <a:cxnLst/>
              <a:rect l="l" t="t" r="r" b="b"/>
              <a:pathLst>
                <a:path w="5711" h="5711" extrusionOk="0">
                  <a:moveTo>
                    <a:pt x="2850" y="1"/>
                  </a:moveTo>
                  <a:cubicBezTo>
                    <a:pt x="1281" y="1"/>
                    <a:pt x="0" y="1282"/>
                    <a:pt x="0" y="2851"/>
                  </a:cubicBezTo>
                  <a:cubicBezTo>
                    <a:pt x="0" y="4429"/>
                    <a:pt x="1281" y="5711"/>
                    <a:pt x="2850" y="5711"/>
                  </a:cubicBezTo>
                  <a:cubicBezTo>
                    <a:pt x="4429" y="5711"/>
                    <a:pt x="5710" y="4429"/>
                    <a:pt x="5710" y="2851"/>
                  </a:cubicBezTo>
                  <a:cubicBezTo>
                    <a:pt x="5710" y="1282"/>
                    <a:pt x="4429" y="1"/>
                    <a:pt x="2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82;p49"/>
            <p:cNvSpPr/>
            <p:nvPr/>
          </p:nvSpPr>
          <p:spPr>
            <a:xfrm>
              <a:off x="4948947" y="1818235"/>
              <a:ext cx="222653" cy="505621"/>
            </a:xfrm>
            <a:custGeom>
              <a:avLst/>
              <a:gdLst/>
              <a:ahLst/>
              <a:cxnLst/>
              <a:rect l="l" t="t" r="r" b="b"/>
              <a:pathLst>
                <a:path w="2041" h="4635" extrusionOk="0">
                  <a:moveTo>
                    <a:pt x="759" y="698"/>
                  </a:moveTo>
                  <a:lnTo>
                    <a:pt x="759" y="1825"/>
                  </a:lnTo>
                  <a:cubicBezTo>
                    <a:pt x="534" y="1661"/>
                    <a:pt x="380" y="1497"/>
                    <a:pt x="380" y="1221"/>
                  </a:cubicBezTo>
                  <a:cubicBezTo>
                    <a:pt x="370" y="975"/>
                    <a:pt x="523" y="759"/>
                    <a:pt x="759" y="698"/>
                  </a:cubicBezTo>
                  <a:close/>
                  <a:moveTo>
                    <a:pt x="926" y="662"/>
                  </a:moveTo>
                  <a:cubicBezTo>
                    <a:pt x="938" y="662"/>
                    <a:pt x="951" y="664"/>
                    <a:pt x="964" y="667"/>
                  </a:cubicBezTo>
                  <a:cubicBezTo>
                    <a:pt x="981" y="664"/>
                    <a:pt x="998" y="663"/>
                    <a:pt x="1015" y="663"/>
                  </a:cubicBezTo>
                  <a:cubicBezTo>
                    <a:pt x="1063" y="663"/>
                    <a:pt x="1114" y="672"/>
                    <a:pt x="1159" y="687"/>
                  </a:cubicBezTo>
                  <a:lnTo>
                    <a:pt x="1159" y="2071"/>
                  </a:lnTo>
                  <a:cubicBezTo>
                    <a:pt x="1046" y="2010"/>
                    <a:pt x="944" y="1948"/>
                    <a:pt x="851" y="1887"/>
                  </a:cubicBezTo>
                  <a:lnTo>
                    <a:pt x="851" y="667"/>
                  </a:lnTo>
                  <a:cubicBezTo>
                    <a:pt x="879" y="667"/>
                    <a:pt x="902" y="662"/>
                    <a:pt x="926" y="662"/>
                  </a:cubicBezTo>
                  <a:close/>
                  <a:moveTo>
                    <a:pt x="1251" y="2717"/>
                  </a:moveTo>
                  <a:cubicBezTo>
                    <a:pt x="1477" y="2892"/>
                    <a:pt x="1620" y="3076"/>
                    <a:pt x="1620" y="3343"/>
                  </a:cubicBezTo>
                  <a:cubicBezTo>
                    <a:pt x="1641" y="3599"/>
                    <a:pt x="1487" y="3835"/>
                    <a:pt x="1251" y="3937"/>
                  </a:cubicBezTo>
                  <a:lnTo>
                    <a:pt x="1251" y="2717"/>
                  </a:lnTo>
                  <a:close/>
                  <a:moveTo>
                    <a:pt x="851" y="2451"/>
                  </a:moveTo>
                  <a:lnTo>
                    <a:pt x="872" y="2471"/>
                  </a:lnTo>
                  <a:cubicBezTo>
                    <a:pt x="974" y="2533"/>
                    <a:pt x="1067" y="2584"/>
                    <a:pt x="1159" y="2646"/>
                  </a:cubicBezTo>
                  <a:lnTo>
                    <a:pt x="1159" y="3958"/>
                  </a:lnTo>
                  <a:cubicBezTo>
                    <a:pt x="1108" y="3968"/>
                    <a:pt x="1056" y="3978"/>
                    <a:pt x="1005" y="3978"/>
                  </a:cubicBezTo>
                  <a:cubicBezTo>
                    <a:pt x="954" y="3978"/>
                    <a:pt x="903" y="3968"/>
                    <a:pt x="851" y="3968"/>
                  </a:cubicBezTo>
                  <a:lnTo>
                    <a:pt x="851" y="2451"/>
                  </a:lnTo>
                  <a:close/>
                  <a:moveTo>
                    <a:pt x="749" y="1"/>
                  </a:moveTo>
                  <a:lnTo>
                    <a:pt x="749" y="585"/>
                  </a:lnTo>
                  <a:cubicBezTo>
                    <a:pt x="349" y="646"/>
                    <a:pt x="21" y="923"/>
                    <a:pt x="21" y="1405"/>
                  </a:cubicBezTo>
                  <a:cubicBezTo>
                    <a:pt x="21" y="1887"/>
                    <a:pt x="349" y="2153"/>
                    <a:pt x="749" y="2399"/>
                  </a:cubicBezTo>
                  <a:lnTo>
                    <a:pt x="749" y="3958"/>
                  </a:lnTo>
                  <a:cubicBezTo>
                    <a:pt x="318" y="3835"/>
                    <a:pt x="154" y="3394"/>
                    <a:pt x="124" y="2902"/>
                  </a:cubicBezTo>
                  <a:lnTo>
                    <a:pt x="11" y="2902"/>
                  </a:lnTo>
                  <a:cubicBezTo>
                    <a:pt x="11" y="3568"/>
                    <a:pt x="11" y="3845"/>
                    <a:pt x="1" y="4040"/>
                  </a:cubicBezTo>
                  <a:lnTo>
                    <a:pt x="103" y="4040"/>
                  </a:lnTo>
                  <a:cubicBezTo>
                    <a:pt x="124" y="3906"/>
                    <a:pt x="154" y="3835"/>
                    <a:pt x="216" y="3835"/>
                  </a:cubicBezTo>
                  <a:cubicBezTo>
                    <a:pt x="267" y="3845"/>
                    <a:pt x="329" y="3865"/>
                    <a:pt x="370" y="3906"/>
                  </a:cubicBezTo>
                  <a:cubicBezTo>
                    <a:pt x="493" y="3978"/>
                    <a:pt x="616" y="4029"/>
                    <a:pt x="749" y="4060"/>
                  </a:cubicBezTo>
                  <a:lnTo>
                    <a:pt x="749" y="4624"/>
                  </a:lnTo>
                  <a:lnTo>
                    <a:pt x="851" y="4624"/>
                  </a:lnTo>
                  <a:lnTo>
                    <a:pt x="851" y="4060"/>
                  </a:lnTo>
                  <a:cubicBezTo>
                    <a:pt x="903" y="4070"/>
                    <a:pt x="964" y="4070"/>
                    <a:pt x="1026" y="4070"/>
                  </a:cubicBezTo>
                  <a:lnTo>
                    <a:pt x="1159" y="4070"/>
                  </a:lnTo>
                  <a:lnTo>
                    <a:pt x="1159" y="4634"/>
                  </a:lnTo>
                  <a:lnTo>
                    <a:pt x="1251" y="4634"/>
                  </a:lnTo>
                  <a:lnTo>
                    <a:pt x="1251" y="4060"/>
                  </a:lnTo>
                  <a:cubicBezTo>
                    <a:pt x="1702" y="3978"/>
                    <a:pt x="2041" y="3681"/>
                    <a:pt x="2041" y="3158"/>
                  </a:cubicBezTo>
                  <a:cubicBezTo>
                    <a:pt x="2041" y="2676"/>
                    <a:pt x="1713" y="2420"/>
                    <a:pt x="1251" y="2133"/>
                  </a:cubicBezTo>
                  <a:lnTo>
                    <a:pt x="1251" y="718"/>
                  </a:lnTo>
                  <a:cubicBezTo>
                    <a:pt x="1579" y="851"/>
                    <a:pt x="1723" y="1221"/>
                    <a:pt x="1743" y="1579"/>
                  </a:cubicBezTo>
                  <a:lnTo>
                    <a:pt x="1856" y="1579"/>
                  </a:lnTo>
                  <a:cubicBezTo>
                    <a:pt x="1856" y="985"/>
                    <a:pt x="1866" y="780"/>
                    <a:pt x="1877" y="605"/>
                  </a:cubicBezTo>
                  <a:lnTo>
                    <a:pt x="1764" y="605"/>
                  </a:lnTo>
                  <a:cubicBezTo>
                    <a:pt x="1754" y="749"/>
                    <a:pt x="1723" y="821"/>
                    <a:pt x="1661" y="821"/>
                  </a:cubicBezTo>
                  <a:cubicBezTo>
                    <a:pt x="1600" y="810"/>
                    <a:pt x="1549" y="790"/>
                    <a:pt x="1508" y="749"/>
                  </a:cubicBezTo>
                  <a:cubicBezTo>
                    <a:pt x="1426" y="698"/>
                    <a:pt x="1333" y="657"/>
                    <a:pt x="1251" y="626"/>
                  </a:cubicBezTo>
                  <a:lnTo>
                    <a:pt x="1251" y="1"/>
                  </a:lnTo>
                  <a:lnTo>
                    <a:pt x="1149" y="1"/>
                  </a:lnTo>
                  <a:lnTo>
                    <a:pt x="1149" y="605"/>
                  </a:lnTo>
                  <a:cubicBezTo>
                    <a:pt x="1096" y="590"/>
                    <a:pt x="1038" y="581"/>
                    <a:pt x="983" y="581"/>
                  </a:cubicBezTo>
                  <a:cubicBezTo>
                    <a:pt x="962" y="581"/>
                    <a:pt x="942" y="582"/>
                    <a:pt x="923" y="585"/>
                  </a:cubicBezTo>
                  <a:lnTo>
                    <a:pt x="851" y="58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5" y="172123"/>
            <a:ext cx="7762874" cy="479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2131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br>
              <a:rPr lang="en" dirty="0" smtClean="0"/>
            </a:br>
            <a:r>
              <a:rPr lang="en" dirty="0" smtClean="0"/>
              <a:t> </a:t>
            </a:r>
            <a:r>
              <a:rPr lang="en-US" dirty="0" smtClean="0"/>
              <a:t>LOAN STATUS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556</Words>
  <Application>Microsoft Office PowerPoint</Application>
  <PresentationFormat>On-screen Show (16:9)</PresentationFormat>
  <Paragraphs>121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Montserrat</vt:lpstr>
      <vt:lpstr>Open Sans</vt:lpstr>
      <vt:lpstr>Roboto Slab</vt:lpstr>
      <vt:lpstr>Arial</vt:lpstr>
      <vt:lpstr>Times New Roman</vt:lpstr>
      <vt:lpstr>Ubuntu</vt:lpstr>
      <vt:lpstr>Calibri</vt:lpstr>
      <vt:lpstr>Wingdings</vt:lpstr>
      <vt:lpstr>Investor Social Media by Slidesgo</vt:lpstr>
      <vt:lpstr>REAL-TIME LOAN MANAGEMENT SYSTEM USING SQL</vt:lpstr>
      <vt:lpstr>INTRODUCTION</vt:lpstr>
      <vt:lpstr>TABLE OF CONTENTS</vt:lpstr>
      <vt:lpstr>DATABASE DESIGN </vt:lpstr>
      <vt:lpstr>01 CUSTOMER INCOME STATUS</vt:lpstr>
      <vt:lpstr>Import table Customer Income Status </vt:lpstr>
      <vt:lpstr>Set customer criteria based on applicant income </vt:lpstr>
      <vt:lpstr>PowerPoint Presentation</vt:lpstr>
      <vt:lpstr>02  LOAN STATUS </vt:lpstr>
      <vt:lpstr>Create row level trigger for loan amount  </vt:lpstr>
      <vt:lpstr>Create statement level trigger for cibil score  </vt:lpstr>
      <vt:lpstr>Criteria </vt:lpstr>
      <vt:lpstr>New field creation based on interest </vt:lpstr>
      <vt:lpstr>Delete the loan still processing customers </vt:lpstr>
      <vt:lpstr>Delete the reject customers </vt:lpstr>
      <vt:lpstr>Update loan as integers </vt:lpstr>
      <vt:lpstr>Create all the above fields as a table  (loan cibil score status details)   </vt:lpstr>
      <vt:lpstr>PowerPoint Presentation</vt:lpstr>
      <vt:lpstr>Update gender and age based on customer id  </vt:lpstr>
      <vt:lpstr>PowerPoint Presentation</vt:lpstr>
      <vt:lpstr>Import the table Country State</vt:lpstr>
      <vt:lpstr>Import the table Region Info</vt:lpstr>
      <vt:lpstr>Join all the 5 tables without repeating Fields</vt:lpstr>
      <vt:lpstr>Find the mismatch details using joins</vt:lpstr>
      <vt:lpstr>Filtering information using inner join Filter high cibil score </vt:lpstr>
      <vt:lpstr>Filtering information using inner join Filter home office and corporate </vt:lpstr>
      <vt:lpstr>Filtering information using inner join Store all the outputs as procedure</vt:lpstr>
      <vt:lpstr>Filtering information using inner join Store all the outputs as procedure</vt:lpstr>
      <vt:lpstr>Filtering information using inner join Store all the outputs as procedure</vt:lpstr>
      <vt:lpstr>Filtering information using inner join Store all the outputs as procedure</vt:lpstr>
      <vt:lpstr>PERFORMANCE OPTIMIZATION</vt:lpstr>
      <vt:lpstr>FUTURE ENHANCEMENT </vt:lpstr>
      <vt:lpstr>CONCLUSION </vt:lpstr>
      <vt:lpstr>CONNECT WITH ME HERE:</vt:lpstr>
      <vt:lpstr>PROJECT BY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LOAN MANAGEMENT SYSTEM USING SQL</dc:title>
  <dc:creator>BRINDA</dc:creator>
  <cp:lastModifiedBy>HP</cp:lastModifiedBy>
  <cp:revision>43</cp:revision>
  <dcterms:modified xsi:type="dcterms:W3CDTF">2024-07-30T10:36:10Z</dcterms:modified>
  <cp:contentStatus/>
</cp:coreProperties>
</file>