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1129F-F4C4-4322-8369-021B00C2F26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C0709-577C-40F4-8BC8-3A189D2B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Connectedness Comparison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edfaf681-c752-40d5-927c-89d122551a42/reports/c1a8ab03-f77c-44e4-a56e-8e3df52d933a/ReportSectiona0bde1b481ca304b5d64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nnectedness Comparison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Connectedness Comparison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Connectedness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Brinda Nirmal</cp:lastModifiedBy>
  <cp:revision>5</cp:revision>
  <dcterms:created xsi:type="dcterms:W3CDTF">2016-09-04T11:54:55Z</dcterms:created>
  <dcterms:modified xsi:type="dcterms:W3CDTF">2023-03-11T03:34:41Z</dcterms:modified>
</cp:coreProperties>
</file>