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nda Naveen" userId="98b5697b645553cb" providerId="LiveId" clId="{828D679D-1A09-4ED0-B252-3C315A243682}"/>
    <pc:docChg chg="custSel modSld">
      <pc:chgData name="Brinda Naveen" userId="98b5697b645553cb" providerId="LiveId" clId="{828D679D-1A09-4ED0-B252-3C315A243682}" dt="2023-05-21T18:56:17.834" v="1219" actId="20577"/>
      <pc:docMkLst>
        <pc:docMk/>
      </pc:docMkLst>
      <pc:sldChg chg="modSp mod">
        <pc:chgData name="Brinda Naveen" userId="98b5697b645553cb" providerId="LiveId" clId="{828D679D-1A09-4ED0-B252-3C315A243682}" dt="2023-05-21T18:45:17.995" v="229" actId="20577"/>
        <pc:sldMkLst>
          <pc:docMk/>
          <pc:sldMk cId="3665391638" sldId="262"/>
        </pc:sldMkLst>
        <pc:spChg chg="mod">
          <ac:chgData name="Brinda Naveen" userId="98b5697b645553cb" providerId="LiveId" clId="{828D679D-1A09-4ED0-B252-3C315A243682}" dt="2023-05-21T18:45:17.995" v="229" actId="20577"/>
          <ac:spMkLst>
            <pc:docMk/>
            <pc:sldMk cId="3665391638" sldId="262"/>
            <ac:spMk id="3" creationId="{DB8DA296-5026-E39A-8AD6-5F8287AD7ED7}"/>
          </ac:spMkLst>
        </pc:spChg>
      </pc:sldChg>
      <pc:sldChg chg="modSp mod">
        <pc:chgData name="Brinda Naveen" userId="98b5697b645553cb" providerId="LiveId" clId="{828D679D-1A09-4ED0-B252-3C315A243682}" dt="2023-05-21T18:55:54.029" v="1217" actId="20577"/>
        <pc:sldMkLst>
          <pc:docMk/>
          <pc:sldMk cId="2523099062" sldId="263"/>
        </pc:sldMkLst>
        <pc:spChg chg="mod">
          <ac:chgData name="Brinda Naveen" userId="98b5697b645553cb" providerId="LiveId" clId="{828D679D-1A09-4ED0-B252-3C315A243682}" dt="2023-05-21T18:54:39.899" v="1022" actId="14100"/>
          <ac:spMkLst>
            <pc:docMk/>
            <pc:sldMk cId="2523099062" sldId="263"/>
            <ac:spMk id="2" creationId="{1A4A14E1-A436-9778-3352-938D2F0853EE}"/>
          </ac:spMkLst>
        </pc:spChg>
        <pc:spChg chg="mod">
          <ac:chgData name="Brinda Naveen" userId="98b5697b645553cb" providerId="LiveId" clId="{828D679D-1A09-4ED0-B252-3C315A243682}" dt="2023-05-21T18:55:54.029" v="1217" actId="20577"/>
          <ac:spMkLst>
            <pc:docMk/>
            <pc:sldMk cId="2523099062" sldId="263"/>
            <ac:spMk id="3" creationId="{EE843D74-FD44-FB8F-33EA-2DD15629306A}"/>
          </ac:spMkLst>
        </pc:spChg>
      </pc:sldChg>
      <pc:sldChg chg="modSp mod">
        <pc:chgData name="Brinda Naveen" userId="98b5697b645553cb" providerId="LiveId" clId="{828D679D-1A09-4ED0-B252-3C315A243682}" dt="2023-05-21T18:56:17.834" v="1219" actId="20577"/>
        <pc:sldMkLst>
          <pc:docMk/>
          <pc:sldMk cId="2649312704" sldId="264"/>
        </pc:sldMkLst>
        <pc:spChg chg="mod">
          <ac:chgData name="Brinda Naveen" userId="98b5697b645553cb" providerId="LiveId" clId="{828D679D-1A09-4ED0-B252-3C315A243682}" dt="2023-05-21T18:56:17.834" v="1219" actId="20577"/>
          <ac:spMkLst>
            <pc:docMk/>
            <pc:sldMk cId="2649312704" sldId="264"/>
            <ac:spMk id="2" creationId="{8326B141-7F1D-F0E5-E1EF-7AE47BFC00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2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69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3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4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8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6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21DFCE-0511-40BB-85CE-1EFFEEB7AAF1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F91E33-9C91-4B2A-B67F-C68A98B48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FC4-CD66-A6F1-D6A9-6820C0B9B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language model using regression       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315C-7B1E-0579-2B34-EC7EF1DC7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50921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	</a:t>
            </a:r>
            <a:r>
              <a:rPr lang="en-IN" dirty="0">
                <a:solidFill>
                  <a:schemeClr val="tx1"/>
                </a:solidFill>
              </a:rPr>
              <a:t>-By Brinda naveen</a:t>
            </a:r>
          </a:p>
        </p:txBody>
      </p:sp>
    </p:spTree>
    <p:extLst>
      <p:ext uri="{BB962C8B-B14F-4D97-AF65-F5344CB8AC3E}">
        <p14:creationId xmlns:p14="http://schemas.microsoft.com/office/powerpoint/2010/main" val="363284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6C80-8C99-C589-2C2C-0F4D14A0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1" y="2434960"/>
            <a:ext cx="10364451" cy="1596177"/>
          </a:xfrm>
        </p:spPr>
        <p:txBody>
          <a:bodyPr>
            <a:normAutofit/>
          </a:bodyPr>
          <a:lstStyle/>
          <a:p>
            <a:r>
              <a:rPr lang="en-IN" sz="6000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4016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A7E-5E0B-DA98-BF47-BCCD7A5C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FA40-F4CC-F12F-448C-7D0CC959CA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0585"/>
            <a:ext cx="10363826" cy="3039762"/>
          </a:xfrm>
        </p:spPr>
        <p:txBody>
          <a:bodyPr/>
          <a:lstStyle/>
          <a:p>
            <a:r>
              <a:rPr lang="en-IN" cap="none" dirty="0"/>
              <a:t>The aim is to develop a machine learning model to predict the profit value of a company based on its three dependent factors.</a:t>
            </a:r>
          </a:p>
          <a:p>
            <a:r>
              <a:rPr lang="en-IN" cap="none" dirty="0"/>
              <a:t>For this various regression algorithms were constructed and the best regression algorithm among them were chosen.</a:t>
            </a:r>
          </a:p>
          <a:p>
            <a:r>
              <a:rPr lang="en-IN" cap="none" dirty="0"/>
              <a:t>The best model was chosen after comparing the performance of the different regression models, based on various factors, like minimize the errors and maximise the R-squared value.</a:t>
            </a:r>
          </a:p>
        </p:txBody>
      </p:sp>
    </p:spTree>
    <p:extLst>
      <p:ext uri="{BB962C8B-B14F-4D97-AF65-F5344CB8AC3E}">
        <p14:creationId xmlns:p14="http://schemas.microsoft.com/office/powerpoint/2010/main" val="80593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257-C4A1-F3B1-DD4C-20F4A676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C9C-F87C-39EE-8F0A-F4F59A299B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Existing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method with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713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685F-CD23-DB49-8EBB-371B428E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8D70-CEEA-A325-5A70-DBF3EC8E80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90584"/>
            <a:ext cx="10363826" cy="3900616"/>
          </a:xfrm>
        </p:spPr>
        <p:txBody>
          <a:bodyPr>
            <a:normAutofit fontScale="92500" lnSpcReduction="20000"/>
          </a:bodyPr>
          <a:lstStyle/>
          <a:p>
            <a:r>
              <a:rPr lang="en-IN" cap="none" dirty="0"/>
              <a:t>Machine learning models are computer programs that are used to detect patterns in data sets and make predictions.</a:t>
            </a:r>
          </a:p>
          <a:p>
            <a:r>
              <a:rPr lang="en-IN" cap="none" dirty="0"/>
              <a:t>In ML, the dataset is divided into train set and test set, the train set is trained, and the prediction is done using the test set.</a:t>
            </a:r>
          </a:p>
          <a:p>
            <a:r>
              <a:rPr lang="en-IN" cap="none" dirty="0"/>
              <a:t>Regression analysis/Machine Learning Regression is a technique used for investigating the relationship between independent and dependent variables, and selecting the best regression algorithm which can predict the output. </a:t>
            </a:r>
          </a:p>
          <a:p>
            <a:r>
              <a:rPr lang="en-IN" cap="none" dirty="0"/>
              <a:t>In this project, we construct different regression algorithms, calculate their regression matrices, and select the best among these algorithms. </a:t>
            </a:r>
          </a:p>
          <a:p>
            <a:r>
              <a:rPr lang="en-IN" cap="none" dirty="0"/>
              <a:t>The data is pre-processed, analysed, divided (train set and test set), trained and the evaluation is performed.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770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08B-FC43-A166-E7F0-C66D1EC1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Existing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4B0D-81C5-4ED1-93BD-FBC48C571C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The existing method for predicting the Profit of a company based on its R&amp;D Spend, Administration, Marketing Spend is by tradition statistical methods like multiple linear regression.</a:t>
            </a:r>
          </a:p>
          <a:p>
            <a:r>
              <a:rPr lang="en-IN" cap="none" dirty="0"/>
              <a:t>It involves fitting a linear equation to the data and estimating the coefficients, thereby indicating the relationship between the independent variables and the dependent variables.</a:t>
            </a:r>
          </a:p>
          <a:p>
            <a:r>
              <a:rPr lang="en-IN" cap="none" dirty="0"/>
              <a:t>These methods might not provide the best predictive accuracy.</a:t>
            </a:r>
          </a:p>
          <a:p>
            <a:r>
              <a:rPr lang="en-IN" cap="none" dirty="0"/>
              <a:t>The traditional statistical methods might not be able to capture the non-linear relationships also.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976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FC14-2147-05DB-0D0C-D867A61A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Proposed method with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965B-A9EC-E4BB-7F3A-8EC2BBB2FA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In this project, we use multiple machine learning regression algorithms to improve the accuracy of the profit prediction.</a:t>
            </a:r>
          </a:p>
          <a:p>
            <a:r>
              <a:rPr lang="en-IN" cap="none" dirty="0"/>
              <a:t>Multiple regression algorithms like linear regression, decision tree regression, random forest regression are used.</a:t>
            </a:r>
          </a:p>
          <a:p>
            <a:r>
              <a:rPr lang="en-IN" cap="none" dirty="0"/>
              <a:t>These algorithms provide greater prediction accuracy, and are able to catch the non-linear and complex relationships.</a:t>
            </a:r>
          </a:p>
          <a:p>
            <a:r>
              <a:rPr lang="en-IN" cap="none" dirty="0"/>
              <a:t>The regression matrices of these algorithms are calculated, and the best among them is selected based on lower errors, and greater value for R-Squared mean.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876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30DF-1C52-2CF8-8156-54421D0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A296-5026-E39A-8AD6-5F8287AD7E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1158"/>
            <a:ext cx="10363826" cy="4757350"/>
          </a:xfrm>
        </p:spPr>
        <p:txBody>
          <a:bodyPr>
            <a:normAutofit/>
          </a:bodyPr>
          <a:lstStyle/>
          <a:p>
            <a:r>
              <a:rPr lang="en-IN" cap="none" dirty="0"/>
              <a:t>The methodology used for the project involves the following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Data collection: Involves the process of collecting the data and understanding the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Data pre-processing: Involves handling null values, categorical values and scaling of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Splitting the data: Splitting the data into train set and test set.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Training the data: Training the data using different regression algorithms. The train set is fit into different algorithms chosen, which enables them to identify the patterns.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Model Evaluation: Calculating the different regression matrices, which involve MAE, MSE, etc..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Model Selection: Select the best model considering the value of matrices.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Model Testing: Testing the model using the test set, upon the selected model.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Final Model Deployment: Deploy it for future predictions. New input variables can be given to the model to predict the output.</a:t>
            </a:r>
          </a:p>
          <a:p>
            <a:pPr marL="800100" lvl="1" indent="-342900">
              <a:buFont typeface="+mj-lt"/>
              <a:buAutoNum type="arabicPeriod"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66539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14E1-A436-9778-3352-938D2F08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8855"/>
            <a:ext cx="10364451" cy="1519880"/>
          </a:xfrm>
        </p:spPr>
        <p:txBody>
          <a:bodyPr/>
          <a:lstStyle/>
          <a:p>
            <a:r>
              <a:rPr lang="en-IN" b="1" dirty="0"/>
              <a:t>5.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3D74-FD44-FB8F-33EA-2DD1562930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5103"/>
            <a:ext cx="10363826" cy="5474043"/>
          </a:xfrm>
        </p:spPr>
        <p:txBody>
          <a:bodyPr>
            <a:normAutofit/>
          </a:bodyPr>
          <a:lstStyle/>
          <a:p>
            <a:r>
              <a:rPr lang="en-IN" cap="none" dirty="0"/>
              <a:t>The implementation for this particular project is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Import the necessary libraries.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Load the data into </a:t>
            </a:r>
            <a:r>
              <a:rPr lang="en-IN" cap="none" dirty="0" err="1"/>
              <a:t>PandasDataFrame</a:t>
            </a:r>
            <a:r>
              <a:rPr lang="en-IN" cap="none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Preparing the data, which involves checking for  null values, categorical data, and scaling the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Splitting the data into features and variables.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Splitting the data set into train set and test set using </a:t>
            </a:r>
            <a:r>
              <a:rPr lang="en-IN" cap="none" dirty="0" err="1"/>
              <a:t>train_test_split</a:t>
            </a:r>
            <a:r>
              <a:rPr lang="en-IN" cap="none" dirty="0"/>
              <a:t>().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Checking the model accuracy: using MSE value, and selecting two regression algorithms from three algorithms.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Training the models using .fit()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Testing these models using the test set.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Calculation of regression matrices and selecting the best matrix among them.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 Making predictions and plotting them against the actual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cap="none" dirty="0"/>
              <a:t>Saving the training model for further use by importing pickle.</a:t>
            </a:r>
          </a:p>
          <a:p>
            <a:pPr marL="800100" lvl="1" indent="-342900">
              <a:buFont typeface="+mj-lt"/>
              <a:buAutoNum type="arabicPeriod"/>
            </a:pPr>
            <a:endParaRPr lang="en-IN" cap="none" dirty="0"/>
          </a:p>
          <a:p>
            <a:pPr marL="800100" lvl="1" indent="-342900">
              <a:buFont typeface="+mj-lt"/>
              <a:buAutoNum type="arabicPeriod"/>
            </a:pPr>
            <a:endParaRPr lang="en-IN" cap="none" dirty="0"/>
          </a:p>
          <a:p>
            <a:pPr marL="800100" lvl="1" indent="-342900">
              <a:buFont typeface="+mj-lt"/>
              <a:buAutoNum type="arabicPeriod"/>
            </a:pPr>
            <a:endParaRPr lang="en-IN" cap="none" dirty="0"/>
          </a:p>
          <a:p>
            <a:pPr marL="800100" lvl="1" indent="-342900">
              <a:buFont typeface="+mj-lt"/>
              <a:buAutoNum type="arabicPeriod"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52309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B141-7F1D-F0E5-E1EF-7AE47BFC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</a:t>
            </a:r>
            <a:r>
              <a:rPr lang="en-IN" b="1"/>
              <a:t>. </a:t>
            </a:r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9A8A-03E1-47CB-D287-A7E56C3E70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In conclusion, through this project, we have developed a machine language model for predicting a company’s profit based on its R&amp;D Spend, Administration, and Marketing Spend. </a:t>
            </a:r>
          </a:p>
          <a:p>
            <a:r>
              <a:rPr lang="en-IN" cap="none" dirty="0"/>
              <a:t>It can assist businesses by making informed financial decisions.</a:t>
            </a:r>
          </a:p>
          <a:p>
            <a:r>
              <a:rPr lang="en-IN" cap="none" dirty="0"/>
              <a:t>It predicts the profit of a company beforehand, and hence the above mentioned.</a:t>
            </a:r>
          </a:p>
          <a:p>
            <a:r>
              <a:rPr lang="en-IN" cap="none" dirty="0"/>
              <a:t>By this, companies/businesses can optimise their profitability and strategic planning.</a:t>
            </a:r>
          </a:p>
        </p:txBody>
      </p:sp>
    </p:spTree>
    <p:extLst>
      <p:ext uri="{BB962C8B-B14F-4D97-AF65-F5344CB8AC3E}">
        <p14:creationId xmlns:p14="http://schemas.microsoft.com/office/powerpoint/2010/main" val="26493127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138</TotalTime>
  <Words>779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Machine language model using regression        models</vt:lpstr>
      <vt:lpstr>Abstract</vt:lpstr>
      <vt:lpstr>Table of contents</vt:lpstr>
      <vt:lpstr>1. introduction</vt:lpstr>
      <vt:lpstr>2. Existing method</vt:lpstr>
      <vt:lpstr>3. Proposed method with architecture</vt:lpstr>
      <vt:lpstr>4. Methodology</vt:lpstr>
      <vt:lpstr>5. implementation</vt:lpstr>
      <vt:lpstr>6. conclusion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language model using regression        models</dc:title>
  <dc:creator>Brinda Naveen</dc:creator>
  <cp:lastModifiedBy>Brinda Naveen</cp:lastModifiedBy>
  <cp:revision>1</cp:revision>
  <dcterms:created xsi:type="dcterms:W3CDTF">2023-05-20T17:24:15Z</dcterms:created>
  <dcterms:modified xsi:type="dcterms:W3CDTF">2023-05-21T18:56:18Z</dcterms:modified>
</cp:coreProperties>
</file>