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6" r:id="rId12"/>
    <p:sldId id="1307" r:id="rId13"/>
    <p:sldId id="1308" r:id="rId14"/>
    <p:sldId id="1309" r:id="rId15"/>
    <p:sldId id="1304" r:id="rId16"/>
    <p:sldId id="1310" r:id="rId17"/>
    <p:sldId id="1311" r:id="rId18"/>
    <p:sldId id="1312" r:id="rId19"/>
    <p:sldId id="1286" r:id="rId20"/>
    <p:sldId id="1288" r:id="rId21"/>
  </p:sldIdLst>
  <p:sldSz cx="9144000" cy="5143500" type="screen16x9"/>
  <p:notesSz cx="6858000" cy="9144000"/>
  <p:custShowLst>
    <p:custShow name="Custom Show 1" id="0">
      <p:sldLst>
        <p:sld r:id="rId5"/>
        <p:sld r:id="rId7"/>
        <p:sld r:id="rId8"/>
        <p:sld r:id="rId9"/>
        <p:sld r:id="rId2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114" d="100"/>
          <a:sy n="114" d="100"/>
        </p:scale>
        <p:origin x="370" y="5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0">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58594" y="121166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17975" y="3703566"/>
            <a:ext cx="27638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a:t>
            </a:r>
            <a:r>
              <a:rPr lang="en-US" sz="1100" dirty="0">
                <a:solidFill>
                  <a:schemeClr val="tx1"/>
                </a:solidFill>
              </a:rPr>
              <a:t>.    BRINDA.S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t>
            </a:r>
            <a:r>
              <a:rPr lang="en-US" sz="1100" b="0" i="0" u="none" strike="noStrike" cap="none" dirty="0">
                <a:solidFill>
                  <a:schemeClr val="tx1"/>
                </a:solidFill>
                <a:latin typeface="Arial"/>
                <a:ea typeface="Arial"/>
                <a:cs typeface="Arial"/>
                <a:sym typeface="Arial"/>
              </a:rPr>
              <a:t>au820621104017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Arasu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5C957F-82E5-BB83-A393-4A2F70D7B2A3}"/>
              </a:ext>
            </a:extLst>
          </p:cNvPr>
          <p:cNvSpPr/>
          <p:nvPr/>
        </p:nvSpPr>
        <p:spPr>
          <a:xfrm>
            <a:off x="3073691" y="618853"/>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VOTING DETAILS PAGE</a:t>
            </a:r>
          </a:p>
        </p:txBody>
      </p:sp>
      <p:pic>
        <p:nvPicPr>
          <p:cNvPr id="3" name="Picture 2">
            <a:extLst>
              <a:ext uri="{FF2B5EF4-FFF2-40B4-BE49-F238E27FC236}">
                <a16:creationId xmlns:a16="http://schemas.microsoft.com/office/drawing/2014/main" id="{3C0924E2-3A5F-E343-BD7B-6E6857B1401E}"/>
              </a:ext>
            </a:extLst>
          </p:cNvPr>
          <p:cNvPicPr>
            <a:picLocks noChangeAspect="1"/>
          </p:cNvPicPr>
          <p:nvPr/>
        </p:nvPicPr>
        <p:blipFill>
          <a:blip r:embed="rId2"/>
          <a:stretch>
            <a:fillRect/>
          </a:stretch>
        </p:blipFill>
        <p:spPr>
          <a:xfrm>
            <a:off x="1062810" y="1298742"/>
            <a:ext cx="7516272" cy="3127576"/>
          </a:xfrm>
          <a:prstGeom prst="rect">
            <a:avLst/>
          </a:prstGeom>
        </p:spPr>
      </p:pic>
    </p:spTree>
    <p:extLst>
      <p:ext uri="{BB962C8B-B14F-4D97-AF65-F5344CB8AC3E}">
        <p14:creationId xmlns:p14="http://schemas.microsoft.com/office/powerpoint/2010/main" val="350707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C45B91-C286-A39B-80DB-CE37EC7FD503}"/>
              </a:ext>
            </a:extLst>
          </p:cNvPr>
          <p:cNvSpPr/>
          <p:nvPr/>
        </p:nvSpPr>
        <p:spPr>
          <a:xfrm>
            <a:off x="3393731" y="664572"/>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ADMIN LOGIN PAGE</a:t>
            </a:r>
          </a:p>
        </p:txBody>
      </p:sp>
      <p:pic>
        <p:nvPicPr>
          <p:cNvPr id="3" name="Picture 2">
            <a:extLst>
              <a:ext uri="{FF2B5EF4-FFF2-40B4-BE49-F238E27FC236}">
                <a16:creationId xmlns:a16="http://schemas.microsoft.com/office/drawing/2014/main" id="{8DDE522C-0AD2-3248-853E-A2F6235A4DA8}"/>
              </a:ext>
            </a:extLst>
          </p:cNvPr>
          <p:cNvPicPr>
            <a:picLocks noChangeAspect="1"/>
          </p:cNvPicPr>
          <p:nvPr/>
        </p:nvPicPr>
        <p:blipFill>
          <a:blip r:embed="rId2"/>
          <a:stretch>
            <a:fillRect/>
          </a:stretch>
        </p:blipFill>
        <p:spPr>
          <a:xfrm>
            <a:off x="2111258" y="1562463"/>
            <a:ext cx="4567213" cy="1865376"/>
          </a:xfrm>
          <a:prstGeom prst="rect">
            <a:avLst/>
          </a:prstGeom>
        </p:spPr>
      </p:pic>
    </p:spTree>
    <p:extLst>
      <p:ext uri="{BB962C8B-B14F-4D97-AF65-F5344CB8AC3E}">
        <p14:creationId xmlns:p14="http://schemas.microsoft.com/office/powerpoint/2010/main" val="38404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a:extLst>
              <a:ext uri="{FF2B5EF4-FFF2-40B4-BE49-F238E27FC236}">
                <a16:creationId xmlns:a16="http://schemas.microsoft.com/office/drawing/2014/main" id="{B3C3440D-9550-0372-B05C-38B3EB56383F}"/>
              </a:ext>
            </a:extLst>
          </p:cNvPr>
          <p:cNvSpPr/>
          <p:nvPr/>
        </p:nvSpPr>
        <p:spPr>
          <a:xfrm>
            <a:off x="3073691" y="619615"/>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ADMIN HOME PAGE</a:t>
            </a:r>
          </a:p>
        </p:txBody>
      </p:sp>
      <p:pic>
        <p:nvPicPr>
          <p:cNvPr id="6" name="Picture 5">
            <a:extLst>
              <a:ext uri="{FF2B5EF4-FFF2-40B4-BE49-F238E27FC236}">
                <a16:creationId xmlns:a16="http://schemas.microsoft.com/office/drawing/2014/main" id="{1309A6B3-E393-7021-1119-669FA9248108}"/>
              </a:ext>
            </a:extLst>
          </p:cNvPr>
          <p:cNvPicPr>
            <a:picLocks noChangeAspect="1"/>
          </p:cNvPicPr>
          <p:nvPr/>
        </p:nvPicPr>
        <p:blipFill>
          <a:blip r:embed="rId2"/>
          <a:stretch>
            <a:fillRect/>
          </a:stretch>
        </p:blipFill>
        <p:spPr>
          <a:xfrm>
            <a:off x="981422" y="1071239"/>
            <a:ext cx="7056679" cy="3615079"/>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20D82CE-17C5-FD86-A7D8-748F973B0F89}"/>
              </a:ext>
            </a:extLst>
          </p:cNvPr>
          <p:cNvSpPr/>
          <p:nvPr/>
        </p:nvSpPr>
        <p:spPr>
          <a:xfrm>
            <a:off x="1879745" y="752832"/>
            <a:ext cx="5384510" cy="1764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AUTHENTICATION AND AUTHORIZATION PAGE</a:t>
            </a:r>
          </a:p>
        </p:txBody>
      </p:sp>
      <p:pic>
        <p:nvPicPr>
          <p:cNvPr id="4" name="Picture 3">
            <a:extLst>
              <a:ext uri="{FF2B5EF4-FFF2-40B4-BE49-F238E27FC236}">
                <a16:creationId xmlns:a16="http://schemas.microsoft.com/office/drawing/2014/main" id="{B0DC7ABA-5C4E-A2D8-A431-41E98BDC2D07}"/>
              </a:ext>
            </a:extLst>
          </p:cNvPr>
          <p:cNvPicPr>
            <a:picLocks noChangeAspect="1"/>
          </p:cNvPicPr>
          <p:nvPr/>
        </p:nvPicPr>
        <p:blipFill>
          <a:blip r:embed="rId2"/>
          <a:stretch>
            <a:fillRect/>
          </a:stretch>
        </p:blipFill>
        <p:spPr>
          <a:xfrm>
            <a:off x="1308030" y="1209995"/>
            <a:ext cx="6680647" cy="3644464"/>
          </a:xfrm>
          <a:prstGeom prst="rect">
            <a:avLst/>
          </a:prstGeom>
        </p:spPr>
      </p:pic>
    </p:spTree>
    <p:extLst>
      <p:ext uri="{BB962C8B-B14F-4D97-AF65-F5344CB8AC3E}">
        <p14:creationId xmlns:p14="http://schemas.microsoft.com/office/powerpoint/2010/main" val="400122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AD498D0-DD18-70B1-587A-31F98A6E038B}"/>
              </a:ext>
            </a:extLst>
          </p:cNvPr>
          <p:cNvSpPr/>
          <p:nvPr/>
        </p:nvSpPr>
        <p:spPr>
          <a:xfrm>
            <a:off x="2710542" y="738264"/>
            <a:ext cx="3886200" cy="1158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b="1" dirty="0">
                <a:solidFill>
                  <a:srgbClr val="213163"/>
                </a:solidFill>
                <a:latin typeface="Arial"/>
                <a:cs typeface="Arial"/>
              </a:rPr>
              <a:t>  </a:t>
            </a:r>
            <a:r>
              <a:rPr lang="en-US" b="1" dirty="0">
                <a:solidFill>
                  <a:srgbClr val="7030A0"/>
                </a:solidFill>
                <a:latin typeface="Arial"/>
                <a:cs typeface="Arial"/>
              </a:rPr>
              <a:t>QUESTIONS ADDING SECTION PAGE</a:t>
            </a:r>
          </a:p>
        </p:txBody>
      </p:sp>
      <p:pic>
        <p:nvPicPr>
          <p:cNvPr id="2" name="Picture 1">
            <a:extLst>
              <a:ext uri="{FF2B5EF4-FFF2-40B4-BE49-F238E27FC236}">
                <a16:creationId xmlns:a16="http://schemas.microsoft.com/office/drawing/2014/main" id="{68567B9C-4696-58EF-DCCB-7E227441A2FB}"/>
              </a:ext>
            </a:extLst>
          </p:cNvPr>
          <p:cNvPicPr>
            <a:picLocks noChangeAspect="1"/>
          </p:cNvPicPr>
          <p:nvPr/>
        </p:nvPicPr>
        <p:blipFill>
          <a:blip r:embed="rId2"/>
          <a:stretch>
            <a:fillRect/>
          </a:stretch>
        </p:blipFill>
        <p:spPr>
          <a:xfrm>
            <a:off x="1182496" y="1309208"/>
            <a:ext cx="7099765" cy="3005293"/>
          </a:xfrm>
          <a:prstGeom prst="rect">
            <a:avLst/>
          </a:prstGeom>
        </p:spPr>
      </p:pic>
    </p:spTree>
    <p:extLst>
      <p:ext uri="{BB962C8B-B14F-4D97-AF65-F5344CB8AC3E}">
        <p14:creationId xmlns:p14="http://schemas.microsoft.com/office/powerpoint/2010/main" val="313463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AD498D0-DD18-70B1-587A-31F98A6E038B}"/>
              </a:ext>
            </a:extLst>
          </p:cNvPr>
          <p:cNvSpPr/>
          <p:nvPr/>
        </p:nvSpPr>
        <p:spPr>
          <a:xfrm>
            <a:off x="2751666" y="752832"/>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VOTING DETAILS PAGE</a:t>
            </a:r>
          </a:p>
        </p:txBody>
      </p:sp>
      <p:pic>
        <p:nvPicPr>
          <p:cNvPr id="8" name="Picture 7">
            <a:extLst>
              <a:ext uri="{FF2B5EF4-FFF2-40B4-BE49-F238E27FC236}">
                <a16:creationId xmlns:a16="http://schemas.microsoft.com/office/drawing/2014/main" id="{2C7B2461-659F-6D51-D7F4-4F822D52BF88}"/>
              </a:ext>
            </a:extLst>
          </p:cNvPr>
          <p:cNvPicPr>
            <a:picLocks noChangeAspect="1"/>
          </p:cNvPicPr>
          <p:nvPr/>
        </p:nvPicPr>
        <p:blipFill>
          <a:blip r:embed="rId2"/>
          <a:stretch>
            <a:fillRect/>
          </a:stretch>
        </p:blipFill>
        <p:spPr>
          <a:xfrm>
            <a:off x="1451133" y="1153771"/>
            <a:ext cx="6922089" cy="3711257"/>
          </a:xfrm>
          <a:prstGeom prst="rect">
            <a:avLst/>
          </a:prstGeom>
        </p:spPr>
      </p:pic>
    </p:spTree>
    <p:extLst>
      <p:ext uri="{BB962C8B-B14F-4D97-AF65-F5344CB8AC3E}">
        <p14:creationId xmlns:p14="http://schemas.microsoft.com/office/powerpoint/2010/main" val="349869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230401849"/>
              </p:ext>
            </p:extLst>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7"/>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213163"/>
                </a:solidFill>
              </a:rPr>
              <a:t>Voting Application using Django Framework- BRINDA.S(4017,AEC)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596608" y="68593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3999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8258" y="7095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03416" y="71303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9924" y="129063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91358" y="762706"/>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25D6875F-4ED5-6212-E1D6-A3C0B11A3CBB}"/>
              </a:ext>
            </a:extLst>
          </p:cNvPr>
          <p:cNvSpPr>
            <a:spLocks noGrp="1"/>
          </p:cNvSpPr>
          <p:nvPr>
            <p:ph type="title" idx="4294967295"/>
          </p:nvPr>
        </p:nvSpPr>
        <p:spPr>
          <a:xfrm>
            <a:off x="3249712" y="598356"/>
            <a:ext cx="7886700" cy="514350"/>
          </a:xfrm>
          <a:prstGeom prst="rect">
            <a:avLst/>
          </a:prstGeom>
        </p:spPr>
        <p:txBody>
          <a:bodyPr/>
          <a:lstStyle/>
          <a:p>
            <a:pPr>
              <a:buSzPts val="2800"/>
            </a:pPr>
            <a:r>
              <a:rPr lang="en-US" sz="1600" b="1" dirty="0">
                <a:solidFill>
                  <a:srgbClr val="002060"/>
                </a:solidFill>
              </a:rPr>
              <a:t>      </a:t>
            </a:r>
            <a:r>
              <a:rPr lang="en-US" sz="1600" b="1" dirty="0">
                <a:solidFill>
                  <a:srgbClr val="7030A0"/>
                </a:solidFill>
              </a:rPr>
              <a:t>HOME PAGE</a:t>
            </a:r>
          </a:p>
        </p:txBody>
      </p:sp>
      <p:pic>
        <p:nvPicPr>
          <p:cNvPr id="5" name="Picture 4">
            <a:extLst>
              <a:ext uri="{FF2B5EF4-FFF2-40B4-BE49-F238E27FC236}">
                <a16:creationId xmlns:a16="http://schemas.microsoft.com/office/drawing/2014/main" id="{77A1DA13-B903-2358-3AB8-508690D94EC6}"/>
              </a:ext>
            </a:extLst>
          </p:cNvPr>
          <p:cNvPicPr>
            <a:picLocks noChangeAspect="1"/>
          </p:cNvPicPr>
          <p:nvPr/>
        </p:nvPicPr>
        <p:blipFill>
          <a:blip r:embed="rId2"/>
          <a:stretch>
            <a:fillRect/>
          </a:stretch>
        </p:blipFill>
        <p:spPr>
          <a:xfrm>
            <a:off x="595961" y="971550"/>
            <a:ext cx="7813330" cy="3857331"/>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1416376-7DB5-9C87-9183-DB444EF0C526}"/>
              </a:ext>
            </a:extLst>
          </p:cNvPr>
          <p:cNvSpPr/>
          <p:nvPr/>
        </p:nvSpPr>
        <p:spPr>
          <a:xfrm>
            <a:off x="3475047" y="670451"/>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7030A0"/>
                </a:solidFill>
                <a:latin typeface="Arial"/>
                <a:cs typeface="Arial"/>
              </a:rPr>
              <a:t>POLL PAGE</a:t>
            </a:r>
          </a:p>
        </p:txBody>
      </p:sp>
      <p:pic>
        <p:nvPicPr>
          <p:cNvPr id="3" name="Picture 2">
            <a:extLst>
              <a:ext uri="{FF2B5EF4-FFF2-40B4-BE49-F238E27FC236}">
                <a16:creationId xmlns:a16="http://schemas.microsoft.com/office/drawing/2014/main" id="{E98E0655-21F0-7351-C1B9-25C84C54E064}"/>
              </a:ext>
            </a:extLst>
          </p:cNvPr>
          <p:cNvPicPr>
            <a:picLocks noChangeAspect="1"/>
          </p:cNvPicPr>
          <p:nvPr/>
        </p:nvPicPr>
        <p:blipFill>
          <a:blip r:embed="rId2"/>
          <a:stretch>
            <a:fillRect/>
          </a:stretch>
        </p:blipFill>
        <p:spPr>
          <a:xfrm>
            <a:off x="1402718" y="1137947"/>
            <a:ext cx="5740415" cy="3373612"/>
          </a:xfrm>
          <a:prstGeom prst="rect">
            <a:avLst/>
          </a:prstGeom>
        </p:spPr>
      </p:pic>
    </p:spTree>
    <p:extLst>
      <p:ext uri="{BB962C8B-B14F-4D97-AF65-F5344CB8AC3E}">
        <p14:creationId xmlns:p14="http://schemas.microsoft.com/office/powerpoint/2010/main" val="295972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F92F8C-FE09-66CC-A814-62399629FA0D}"/>
              </a:ext>
            </a:extLst>
          </p:cNvPr>
          <p:cNvSpPr/>
          <p:nvPr/>
        </p:nvSpPr>
        <p:spPr>
          <a:xfrm>
            <a:off x="3246447" y="657550"/>
            <a:ext cx="3429000" cy="3184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SzPts val="2800"/>
            </a:pPr>
            <a:r>
              <a:rPr lang="en-US" sz="1600" b="1" dirty="0">
                <a:solidFill>
                  <a:srgbClr val="213163"/>
                </a:solidFill>
                <a:latin typeface="Arial"/>
                <a:cs typeface="Arial"/>
              </a:rPr>
              <a:t> </a:t>
            </a:r>
            <a:r>
              <a:rPr lang="en-US" sz="1600" b="1" dirty="0">
                <a:solidFill>
                  <a:srgbClr val="7030A0"/>
                </a:solidFill>
                <a:latin typeface="Arial"/>
                <a:cs typeface="Arial"/>
              </a:rPr>
              <a:t>VOTING PAGE</a:t>
            </a:r>
          </a:p>
        </p:txBody>
      </p:sp>
      <p:pic>
        <p:nvPicPr>
          <p:cNvPr id="3" name="Picture 2">
            <a:extLst>
              <a:ext uri="{FF2B5EF4-FFF2-40B4-BE49-F238E27FC236}">
                <a16:creationId xmlns:a16="http://schemas.microsoft.com/office/drawing/2014/main" id="{FB4F9526-A116-5CFE-E3F5-113FC33ECA0A}"/>
              </a:ext>
            </a:extLst>
          </p:cNvPr>
          <p:cNvPicPr>
            <a:picLocks noChangeAspect="1"/>
          </p:cNvPicPr>
          <p:nvPr/>
        </p:nvPicPr>
        <p:blipFill>
          <a:blip r:embed="rId2"/>
          <a:stretch>
            <a:fillRect/>
          </a:stretch>
        </p:blipFill>
        <p:spPr>
          <a:xfrm>
            <a:off x="564917" y="1095717"/>
            <a:ext cx="7904054" cy="3524158"/>
          </a:xfrm>
          <a:prstGeom prst="rect">
            <a:avLst/>
          </a:prstGeom>
        </p:spPr>
      </p:pic>
    </p:spTree>
    <p:extLst>
      <p:ext uri="{BB962C8B-B14F-4D97-AF65-F5344CB8AC3E}">
        <p14:creationId xmlns:p14="http://schemas.microsoft.com/office/powerpoint/2010/main" val="34676877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254</TotalTime>
  <Words>845</Words>
  <Application>Microsoft Office PowerPoint</Application>
  <PresentationFormat>On-screen Show (16:9)</PresentationFormat>
  <Paragraphs>36</Paragraphs>
  <Slides>17</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2" baseType="lpstr">
      <vt:lpstr>__fkGroteskNeue_a82850</vt:lpstr>
      <vt:lpstr>Arial</vt:lpstr>
      <vt:lpstr>Times New Roman</vt:lpstr>
      <vt:lpstr>Simple Light</vt:lpstr>
      <vt:lpstr>PowerPoint Presentation</vt:lpstr>
      <vt:lpstr>PowerPoint Presentation</vt:lpstr>
      <vt:lpstr>ABSTRACT</vt:lpstr>
      <vt:lpstr>PROBLEM STATEMENT</vt:lpstr>
      <vt:lpstr>PROJECT OVERVIEW</vt:lpstr>
      <vt:lpstr>DETAILED SOLUTION</vt:lpstr>
      <vt:lpstr>      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BRINDA S</cp:lastModifiedBy>
  <cp:revision>9</cp:revision>
  <dcterms:modified xsi:type="dcterms:W3CDTF">2024-04-12T00:05:23Z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