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585222" y="5515791"/>
            <a:ext cx="1021556" cy="7715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68580" y="6465"/>
            <a:ext cx="12633722" cy="509114"/>
          </a:xfrm>
          <a:prstGeom prst="rect">
            <a:avLst/>
          </a:prstGeom>
        </p:spPr>
        <p:txBody>
          <a:bodyPr vert="horz" wrap="square" lIns="0" tIns="16510" rIns="0" bIns="0" rtlCol="0">
            <a:spAutoFit/>
          </a:bodyPr>
          <a:lstStyle/>
          <a:p>
            <a:pPr marL="3213735">
              <a:spcBef>
                <a:spcPts val="130"/>
              </a:spcBef>
            </a:pPr>
            <a:r>
              <a:rPr lang="en-GB" sz="3200" b="1" i="1" u="sng" dirty="0">
                <a:latin typeface="Elephant Pro" pitchFamily="2" charset="0"/>
              </a:rPr>
              <a:t>Employee  Data  Analysis  Using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122155"/>
            <a:ext cx="9575658" cy="2308324"/>
          </a:xfrm>
          <a:prstGeom prst="rect">
            <a:avLst/>
          </a:prstGeom>
          <a:noFill/>
        </p:spPr>
        <p:txBody>
          <a:bodyPr wrap="square" rtlCol="0">
            <a:spAutoFit/>
          </a:bodyPr>
          <a:lstStyle/>
          <a:p>
            <a:r>
              <a:rPr lang="en-GB" sz="2400" dirty="0"/>
              <a:t>Student name : BRINDHA.B 
REGISTER NUMBER : 122202000
Naan </a:t>
            </a:r>
            <a:r>
              <a:rPr lang="en-GB" sz="2400" dirty="0" err="1"/>
              <a:t>mudhalvan</a:t>
            </a:r>
            <a:r>
              <a:rPr lang="en-GB" sz="2400" dirty="0"/>
              <a:t> id : asumn1353122202000
Department: </a:t>
            </a:r>
            <a:r>
              <a:rPr lang="en-GB" sz="2400" dirty="0" err="1"/>
              <a:t>B.com</a:t>
            </a:r>
            <a:r>
              <a:rPr lang="en-GB" sz="2400" dirty="0"/>
              <a:t> (corporate </a:t>
            </a:r>
            <a:r>
              <a:rPr lang="en-GB" sz="2400" dirty="0" err="1"/>
              <a:t>secretaryship</a:t>
            </a:r>
            <a:r>
              <a:rPr lang="en-GB" sz="2400" dirty="0"/>
              <a:t>)
College: Anna </a:t>
            </a:r>
            <a:r>
              <a:rPr lang="en-GB" sz="2400" dirty="0" err="1"/>
              <a:t>adarsh</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8448-0D42-6ED9-D0D6-96DFF2C73AAD}"/>
              </a:ext>
            </a:extLst>
          </p:cNvPr>
          <p:cNvSpPr>
            <a:spLocks noGrp="1"/>
          </p:cNvSpPr>
          <p:nvPr>
            <p:ph type="title"/>
          </p:nvPr>
        </p:nvSpPr>
        <p:spPr>
          <a:xfrm>
            <a:off x="3684270" y="2464593"/>
            <a:ext cx="10681335" cy="1015663"/>
          </a:xfrm>
        </p:spPr>
        <p:txBody>
          <a:bodyPr/>
          <a:lstStyle/>
          <a:p>
            <a:r>
              <a:rPr lang="en-GB" sz="6600" dirty="0"/>
              <a:t>THANK YOU </a:t>
            </a:r>
            <a:endParaRPr lang="en-US" sz="6600" dirty="0"/>
          </a:p>
        </p:txBody>
      </p:sp>
    </p:spTree>
    <p:extLst>
      <p:ext uri="{BB962C8B-B14F-4D97-AF65-F5344CB8AC3E}">
        <p14:creationId xmlns:p14="http://schemas.microsoft.com/office/powerpoint/2010/main" val="54880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sitharam5157@gmail.com</cp:lastModifiedBy>
  <cp:revision>18</cp:revision>
  <dcterms:created xsi:type="dcterms:W3CDTF">2024-03-29T15:07:22Z</dcterms:created>
  <dcterms:modified xsi:type="dcterms:W3CDTF">2024-08-31T16:58:42Z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