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GB" sz="2400" dirty="0"/>
              <a:t>S.UDHAYASANKAR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GB" sz="2400" dirty="0"/>
              <a:t>312213424</a:t>
            </a:r>
            <a:r>
              <a:rPr lang="en-US" sz="2400" dirty="0"/>
              <a:t> , </a:t>
            </a:r>
            <a:r>
              <a:rPr lang="en-GB" sz="2400" dirty="0"/>
              <a:t>UNM1455312213424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GB" altLang="zh-CN" sz="2400" dirty="0"/>
              <a:t>545020693540BBDAF4148F90BA268FA1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Murali R</cp:lastModifiedBy>
  <cp:revision>8</cp:revision>
  <dcterms:created xsi:type="dcterms:W3CDTF">2024-03-27T08:07:22Z</dcterms:created>
  <dcterms:modified xsi:type="dcterms:W3CDTF">2024-09-03T08:26:55Z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