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70" d="100"/>
          <a:sy n="7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Rank 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pieChart>
        <c:varyColors val="1"/>
        <c:ser>
          <c:idx val="0"/>
          <c:order val="0"/>
          <c:tx>
            <c:v>Rank 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v>Count</c:v>
          </c:tx>
          <c:dPt>
            <c:idx val="0"/>
            <c:marker>
              <c:symbol val="dot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  <c:spPr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  <c:spPr>
                <a:solidFill>
                  <a:srgbClr val="c0504d"/>
                </a:solidFill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  <c:spPr>
                <a:solidFill>
                  <a:srgbClr val="c0504d"/>
                </a:solidFill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  <c:spPr>
                <a:solidFill>
                  <a:srgbClr val="c0504d"/>
                </a:solidFill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7278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4662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84437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2235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7701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21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46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142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0735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2664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0011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7734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1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1475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4353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1681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7749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6397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0937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4365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6063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149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1901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6435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4552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2525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0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981603" y="2854441"/>
            <a:ext cx="9074337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R.BRINDHA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	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312213455,asunm1455unm1455251122438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B. COM( 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	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81D7D10ED505A5287A94FBAA0FB39057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&amp; SCIEN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7123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1447800" y="1600200"/>
            <a:ext cx="7019926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 the distribution of ranks and identify any patterns or anomalies.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Evaluation: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Determine how the distribution affects organizational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adjustments or initiatives to balance the rank distribution and improve organizational outcomes.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1129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7772400" y="368687"/>
            <a:ext cx="304800" cy="1647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80314534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219200" y="2305615"/>
            <a:ext cx="8050604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948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9234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2738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963556" y="1897683"/>
            <a:ext cx="6473939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9867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distribution of employee ranks to evaluate its impact on the organization and propose strategies for optimizing rank distribution and addressing potential imbalances.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6931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600000">
            <a:off x="598467" y="1973443"/>
            <a:ext cx="89916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make informed decisions on rank distribution and its effects on performance.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optimizing employee development programs and career progression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understanding the impact of rank distribution on career development and opportunities.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6116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3097847" y="1823145"/>
            <a:ext cx="6704985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rank distribution and its implications for organizational effectiveness.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strategies to balance rank distribution and enhance overall performance.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6879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矩形"/>
          <p:cNvSpPr>
            <a:spLocks/>
          </p:cNvSpPr>
          <p:nvPr/>
        </p:nvSpPr>
        <p:spPr>
          <a:xfrm rot="0">
            <a:off x="1385994" y="2133600"/>
            <a:ext cx="7543799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Distribution: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1: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14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2: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18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3: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4: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89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5: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44 employees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82764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209800" y="2095500"/>
            <a:ext cx="8534018" cy="98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8</cp:revision>
  <dcterms:created xsi:type="dcterms:W3CDTF">2024-03-27T08:07:22Z</dcterms:created>
  <dcterms:modified xsi:type="dcterms:W3CDTF">2024-09-10T01:23:16Z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