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F3AA-7368-F018-8E24-E143CA805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DAF08-47F1-DF6E-98E3-A17FB3B9A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C8BF-3191-4BC0-12F1-D583BD17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D722-ED02-6982-EB6F-57E8F7AF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4D220-EBF2-1EBC-8E2B-FA984D69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0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0F68-0875-226E-85C2-50441137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2B244-4E1C-053E-3ED7-65FE5A66F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0811-EF87-090D-434F-3F97A602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FF7F-8DA0-0D91-3703-CD2952AC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5079-A0DB-8ACF-B0EE-2A10599A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2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968B-589B-FCA0-D212-1C0EF45AA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BC50E-A9C5-E7FE-EFDB-AA1E5948B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6B78-3C3D-34D3-2303-4418282C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EA1BA-CDB0-74BB-682B-03894524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B5C7-4EF6-453C-4F70-EA5EC9D8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5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E8F4-BEBB-EBC8-0B37-787A36BF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73D6-9F45-8CC6-D232-EA7F2BD6A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A1E0-247C-9EBD-29C8-AA35525B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070E7-9C97-FB11-9D56-0BB11937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6BE7-4B69-F82F-9328-3B340F7B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9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4DB6-FED8-7689-9EFF-8684E39C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00330-809E-CD8A-9BEC-211CD709C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0D2E1-2E1E-8615-D98D-C4D82005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1452-0F29-4190-C99E-D617B684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6C8E-3584-60AF-54FC-05BE5E11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7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4C10-44B5-322E-42B8-7A612BD9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B594-F3DF-38F0-9F85-C9BD17671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B7122-1AA7-0688-4333-4A83DD7A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F0D2C-114B-B916-4629-59F3830A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87EF3-D22A-1EC8-72E8-00D8FD9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7F24F-9C8E-BDF9-1817-D679F99B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1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D3C6-D1C7-5D77-6819-420C1EBC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5515-8B19-8D8E-39B4-86ADAF25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18014-647C-DCF9-334D-D1DB27ED2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9763E-FAAF-8D56-E55E-A94F77E40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F1274-24F4-E661-3665-554CCC92A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4D2FE-5F6F-38D4-8740-4DB24D08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DB8AA-0CD2-5B89-91F6-14105365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67EC4-4151-4EF4-2EBB-FECCA875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27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E292-75E9-2D7F-9CED-A8DF6401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4C6BF-7F00-8BA8-12DD-5E0E5785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CE77E-7C96-E626-8AE6-807D12E5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C1E03-1BFC-D1DE-7D4F-D2921BAE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14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1824F-4EE5-AC6E-5B69-123A043E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217FE-38EE-E3EE-D00E-84553C23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1F69F-F366-CAC0-3F8B-2BACC0B9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4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52D2-FFCA-E6D4-92DB-F1123C43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6EDE-D76A-3E90-1527-CADD94BD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165D3-1D6B-DD7C-3D6B-AACA6E373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87838-CB85-E77C-A330-EF63FC97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DA332-C047-1A82-3A9F-61F5A29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A6EAB-CE65-F70C-9D4A-4E61D7A5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67A5-D2C4-97AD-0863-BA49B1F7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989D0-F2E9-A83D-7BF1-C55158155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81320-6ECD-9376-85EA-589EA8C0D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46D77-ED16-F515-2E9C-51F251A2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2EC7E-9876-97DE-F6D9-7FBF6C09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49BF-A7B7-8B93-ACA8-9AFE3755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06604-52F3-9BF3-5587-2DABF3C7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8E40E-4711-A7AF-F366-E4545932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E6E5-CD90-8B69-F153-87830532E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A1D2-F8B7-3122-DD25-5EDC28BF6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346DB-A00D-C273-385B-7EA434222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27D5-491C-B149-B7E4-6BEB08D7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4736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NPUT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1AF24A-D146-4DEF-84F2-E152FCED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1038267"/>
            <a:ext cx="11408736" cy="51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3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B06D-F250-4706-F226-5DEAC937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D3E58-996D-4B9A-90FF-7FD5E19C7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5" y="947360"/>
            <a:ext cx="11610754" cy="52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9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INPUT IMAGE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IMAGE</dc:title>
  <dc:creator>Sujainitha Gowthaman</dc:creator>
  <cp:lastModifiedBy>Brindha Gunasekaran</cp:lastModifiedBy>
  <cp:revision>2</cp:revision>
  <dcterms:created xsi:type="dcterms:W3CDTF">2024-06-05T14:53:31Z</dcterms:created>
  <dcterms:modified xsi:type="dcterms:W3CDTF">2024-06-05T16:50:20Z</dcterms:modified>
</cp:coreProperties>
</file>