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xlsx" ContentType="application/vnd.openxmlformats-officedocument.spreadsheetml.sheet"/>
  <Override PartName="/ppt/presentation.xml" ContentType="application/vnd.openxmlformats-officedocument.presentationml.presentation.main+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p="http://schemas.openxmlformats.org/presentationml/2006/main" xmlns:r="http://schemas.openxmlformats.org/officeDocument/2006/relationships" xmlns:a="http://schemas.openxmlformats.org/drawingml/2006/main" xmlns:p14="http://schemas.microsoft.com/office/powerpoint/2010/main" autoCompressPictures="0" saveSubsetFonts="1">
  <p:sldMasterIdLst>
    <p:sldMasterId id="2147483672" r:id="rId15"/>
  </p:sldMasterIdLst>
  <p:notesMasterIdLst>
    <p:notesMasterId r:id="rId17"/>
  </p:notesMasterIdLst>
  <p:sldIdLst>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extLst>
      <p:ext uri="{EC167BDD-8182-4AB7-AECC-EB403E3ABB37}">
        <p14:laserClr xmlns:p14="http://schemas.microsoft.com/office/powerpoint/2010/main">
          <a:srgbClr val="ff0000"/>
        </p14:laserClr>
      </p:ext>
    </p:extLst>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View">
  <p:normalViewPr>
    <p:restoredLeft sz="15620"/>
    <p:restoredTop sz="94660"/>
  </p:normalViewPr>
  <p:slideViewPr>
    <p:cSldViewPr snapToGrid="0" snapToObjects="1">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2" Type="http://schemas.openxmlformats.org/officeDocument/2006/relationships/customXml" Target="../customXml/item1.xml"></Relationship><Relationship Id="rId3" Type="http://schemas.openxmlformats.org/officeDocument/2006/relationships/customXmlProps" Target="itemProps1.xml"></Relationship><Relationship Id="rId15" Type="http://schemas.openxmlformats.org/officeDocument/2006/relationships/slideMaster" Target="slideMasters/slideMaster1.xml"></Relationship><Relationship Id="rId16" Type="http://schemas.openxmlformats.org/officeDocument/2006/relationships/theme" Target="theme/theme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0" Type="http://schemas.openxmlformats.org/officeDocument/2006/relationships/slide" Target="slides/slide2.xml"></Relationship><Relationship Id="rId21" Type="http://schemas.openxmlformats.org/officeDocument/2006/relationships/slide" Target="slides/slide3.xml"></Relationship><Relationship Id="rId22" Type="http://schemas.openxmlformats.org/officeDocument/2006/relationships/slide" Target="slides/slide4.xml"></Relationship><Relationship Id="rId23" Type="http://schemas.openxmlformats.org/officeDocument/2006/relationships/slide" Target="slides/slide5.xml"></Relationship><Relationship Id="rId24" Type="http://schemas.openxmlformats.org/officeDocument/2006/relationships/slide" Target="slides/slide6.xml"></Relationship><Relationship Id="rId25" Type="http://schemas.openxmlformats.org/officeDocument/2006/relationships/slide" Target="slides/slide7.xml"></Relationship><Relationship Id="rId26" Type="http://schemas.openxmlformats.org/officeDocument/2006/relationships/slide" Target="slides/slide8.xml"></Relationship><Relationship Id="rId27" Type="http://schemas.openxmlformats.org/officeDocument/2006/relationships/slide" Target="slides/slide9.xml"></Relationship><Relationship Id="rId28" Type="http://schemas.openxmlformats.org/officeDocument/2006/relationships/slide" Target="slides/slide10.xml"></Relationship><Relationship Id="rId29" Type="http://schemas.openxmlformats.org/officeDocument/2006/relationships/slide" Target="slides/slide11.xml"></Relationship><Relationship Id="rId30" Type="http://schemas.openxmlformats.org/officeDocument/2006/relationships/slide" Target="slides/slide12.xml"></Relationship><Relationship Id="rId31" Type="http://schemas.openxmlformats.org/officeDocument/2006/relationships/slide" Target="slides/slide13.xml"></Relationship><Relationship Id="rId32" Type="http://schemas.openxmlformats.org/officeDocument/2006/relationships/viewProps" Target="viewProps.xml"></Relationship><Relationship Id="rId33"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image" Target="../media/image2.jpeg"></Relationship><Relationship Id="rId2"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8900" y="1821815"/>
            <a:ext cx="9144000" cy="977900"/>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565" y="1034415"/>
            <a:ext cx="12726670" cy="58483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215" y="4586605"/>
            <a:ext cx="7980680" cy="1628775"/>
          </a:xfrm>
          <a:prstGeom prst="rect"/>
          <a:noFill/>
        </p:spPr>
        <p:txBody>
          <a:bodyPr wrap="square" lIns="91440" tIns="45720" rIns="91440" bIns="45720" numCol="1" vert="horz" anchor="t">
            <a:spAutoFit/>
          </a:bodyPr>
          <a:lstStyle/>
          <a:p>
            <a:pPr marL="0" indent="0" latinLnBrk="0">
              <a:lnSpc>
                <a:spcPct val="100000"/>
              </a:lnSpc>
              <a:spcBef>
                <a:spcPts val="0"/>
              </a:spcBef>
              <a:spcAft>
                <a:spcPts val="0"/>
              </a:spcAft>
              <a:buFontTx/>
              <a:buNone/>
            </a:pPr>
            <a:r>
              <a:rPr lang="en-US" sz="2000" b="1">
                <a:solidFill>
                  <a:schemeClr val="accent1">
                    <a:lumMod val="75000"/>
                  </a:schemeClr>
                </a:solidFill>
                <a:latin typeface="Arial" charset="0"/>
                <a:cs typeface="Arial" charset="0"/>
              </a:rPr>
              <a:t>Presented By:</a:t>
            </a:r>
            <a:endParaRPr lang="ko-KR" altLang="en-US" sz="2000" b="1">
              <a:solidFill>
                <a:schemeClr val="accent1">
                  <a:lumMod val="75000"/>
                </a:schemeClr>
              </a:solidFill>
              <a:latin typeface="Arial" charset="0"/>
              <a:cs typeface="Arial" charset="0"/>
            </a:endParaRPr>
          </a:p>
          <a:p>
            <a:pPr marL="0" indent="0" latinLnBrk="0">
              <a:lnSpc>
                <a:spcPct val="100000"/>
              </a:lnSpc>
              <a:spcBef>
                <a:spcPts val="0"/>
              </a:spcBef>
              <a:spcAft>
                <a:spcPts val="0"/>
              </a:spcAft>
              <a:buFontTx/>
              <a:buNone/>
            </a:pPr>
            <a:r>
              <a:rPr lang="en-US" sz="2000" b="1">
                <a:solidFill>
                  <a:schemeClr val="accent1">
                    <a:lumMod val="75000"/>
                  </a:schemeClr>
                </a:solidFill>
                <a:latin typeface="Arial" charset="0"/>
                <a:cs typeface="Arial" charset="0"/>
              </a:rPr>
              <a:t>   Brindha.k</a:t>
            </a:r>
            <a:endParaRPr lang="ko-KR" altLang="en-US" sz="2000" b="1">
              <a:solidFill>
                <a:schemeClr val="accent1">
                  <a:lumMod val="75000"/>
                </a:schemeClr>
              </a:solidFill>
              <a:latin typeface="Arial" charset="0"/>
              <a:cs typeface="Arial" charset="0"/>
            </a:endParaRPr>
          </a:p>
          <a:p>
            <a:pPr marL="0" indent="0" latinLnBrk="0">
              <a:lnSpc>
                <a:spcPct val="100000"/>
              </a:lnSpc>
              <a:spcBef>
                <a:spcPts val="0"/>
              </a:spcBef>
              <a:spcAft>
                <a:spcPts val="0"/>
              </a:spcAft>
              <a:buFontTx/>
              <a:buNone/>
            </a:pPr>
            <a:r>
              <a:rPr lang="en-US" sz="2000" b="1">
                <a:solidFill>
                  <a:schemeClr val="accent1">
                    <a:lumMod val="75000"/>
                  </a:schemeClr>
                </a:solidFill>
                <a:latin typeface="Arial" charset="0"/>
                <a:cs typeface="Arial" charset="0"/>
              </a:rPr>
              <a:t>   Mookambigai college of engineering</a:t>
            </a:r>
            <a:endParaRPr lang="ko-KR" altLang="en-US" sz="2000" b="1">
              <a:solidFill>
                <a:schemeClr val="accent1">
                  <a:lumMod val="75000"/>
                </a:schemeClr>
              </a:solidFill>
              <a:latin typeface="Arial" charset="0"/>
              <a:cs typeface="Arial" charset="0"/>
            </a:endParaRPr>
          </a:p>
          <a:p>
            <a:pPr marL="0" indent="0" latinLnBrk="0">
              <a:lnSpc>
                <a:spcPct val="100000"/>
              </a:lnSpc>
              <a:spcBef>
                <a:spcPts val="0"/>
              </a:spcBef>
              <a:spcAft>
                <a:spcPts val="0"/>
              </a:spcAft>
              <a:buFontTx/>
              <a:buNone/>
            </a:pPr>
            <a:r>
              <a:rPr lang="en-US" sz="2000" b="1">
                <a:solidFill>
                  <a:schemeClr val="accent1">
                    <a:lumMod val="75000"/>
                  </a:schemeClr>
                </a:solidFill>
                <a:latin typeface="Arial" charset="0"/>
                <a:cs typeface="Arial" charset="0"/>
              </a:rPr>
              <a:t>   Computer science engineering</a:t>
            </a:r>
            <a:endParaRPr lang="ko-KR" altLang="en-US" sz="2000" b="1">
              <a:solidFill>
                <a:schemeClr val="accent1">
                  <a:lumMod val="75000"/>
                </a:schemeClr>
              </a:solidFill>
              <a:latin typeface="Arial" charset="0"/>
              <a:cs typeface="Arial" charset="0"/>
            </a:endParaRPr>
          </a:p>
          <a:p>
            <a:pPr marL="0" indent="0" latinLnBrk="0">
              <a:lnSpc>
                <a:spcPct val="100000"/>
              </a:lnSpc>
              <a:spcBef>
                <a:spcPts val="0"/>
              </a:spcBef>
              <a:spcAft>
                <a:spcPts val="0"/>
              </a:spcAft>
              <a:buFontTx/>
              <a:buNone/>
            </a:pPr>
            <a:endParaRPr lang="ko-KR" altLang="en-US" sz="2000" b="1">
              <a:solidFill>
                <a:schemeClr val="accent1">
                  <a:lumMod val="75000"/>
                </a:schemeClr>
              </a:solidFill>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fontScale="92857"/>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Vaibhav Ostwal</dc:creator>
  <cp:lastModifiedBy>Polaris Office</cp:lastModifiedBy>
  <dc:title>SkillsBuild Partner Update template</dc:title>
  <dcterms:modified xsi:type="dcterms:W3CDTF">2024-05-10T10:03:44Z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d7fa06eafe5448b9a524d6d1542634d2</vt:lpwstr>
  </property>
</Properties>
</file>