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dirty="0" sz="2000" lang="en-IN">
                <a:solidFill>
                  <a:schemeClr val="accent1">
                    <a:lumMod val="75000"/>
                  </a:schemeClr>
                </a:solidFill>
                <a:latin typeface="Arial"/>
                <a:cs typeface="Arial"/>
              </a:rPr>
              <a:t> </a:t>
            </a:r>
            <a:r>
              <a:rPr b="1" dirty="0" sz="2000" lang="en-US">
                <a:solidFill>
                  <a:schemeClr val="accent1">
                    <a:lumMod val="75000"/>
                  </a:schemeClr>
                </a:solidFill>
                <a:latin typeface="Arial"/>
                <a:cs typeface="Arial"/>
              </a:rPr>
              <a:t>B</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endParaRPr altLang="en-US" lang="zh-CN"/>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vigneshselvam42004@gmail.com</cp:lastModifiedBy>
  <dcterms:created xsi:type="dcterms:W3CDTF">2021-05-25T18:50:10Z</dcterms:created>
  <dcterms:modified xsi:type="dcterms:W3CDTF">2024-04-06T08:31:42Z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f2e36725a0b34f7f9b793e98f84cb24c</vt:lpwstr>
  </property>
</Properties>
</file>