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5143500" cx="9144000"/>
  <p:notesSz cx="6858000" cy="9144000"/>
  <p:embeddedFontLst>
    <p:embeddedFont>
      <p:font typeface="PUBLIC SANS" charset="0"/>
      <p:regular r:id="rId15"/>
      <p:bold r:id="rId16"/>
      <p:italic r:id="rId17"/>
      <p:boldItalic r:id="rId18"/>
    </p:embeddedFont>
    <p:embeddedFont>
      <p:font typeface="Arial Black" pitchFamily="34" charset="0"/>
      <p:bold r:id="rId19"/>
    </p:embeddedFont>
    <p:embeddedFont>
      <p:font typeface="EB Garamond" charset="0"/>
      <p:regular r:id="rId20"/>
      <p:bold r:id="rId21"/>
      <p:italic r:id="rId22"/>
      <p:boldItalic r:id="rId23"/>
    </p:embeddedFont>
    <p:embeddedFont>
      <p:font typeface="EB Garamond Medium" charset="0"/>
      <p:regular r:id="rId24"/>
      <p:bold r:id="rId25"/>
      <p:italic r:id="rId26"/>
      <p:boldItalic r:id="rId27"/>
    </p:embeddedFont>
    <p:embeddedFont>
      <p:font typeface="EB Garamond ExtraBold" charset="0"/>
      <p:bold r:id="rId28"/>
      <p:boldItalic r:id="rId29"/>
    </p:embeddedFont>
    <p:embeddedFont>
      <p:font typeface="EB Garamond SemiBold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font" Target="fonts/font23.fntdata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94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588" name="Google Shape;1837;p2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3668;g1f5d965ad35_0_183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84;g1f5d965ad35_0_366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5" name="Google Shape;3699;p2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7" name="Google Shape;3705;p2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1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1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1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1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Master" Target="../slideMasters/slideMaster2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1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2.xml"/></Relationships>
</file>

<file path=ppt/slideLayouts/_rels/slideLayout1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2.xml"/></Relationships>
</file>

<file path=ppt/slideLayouts/_rels/slideLayout14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2.xml"/></Relationships>
</file>

<file path=ppt/slideLayouts/_rels/slideLayout1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5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2.xml"/></Relationships>
</file>

<file path=ppt/slideLayouts/_rels/slideLayout1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2.xml"/></Relationships>
</file>

<file path=ppt/slideLayouts/_rels/slideLayout1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2.xml"/></Relationships>
</file>

<file path=ppt/slideLayouts/_rels/slideLayout20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2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2.xml"/></Relationships>
</file>

<file path=ppt/slideLayouts/_rels/slideLayout2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2.xml"/></Relationships>
</file>

<file path=ppt/slideLayouts/_rels/slideLayout2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2.xml"/></Relationships>
</file>

<file path=ppt/slideLayouts/_rels/slideLayout2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2.xml"/></Relationships>
</file>

<file path=ppt/slideLayouts/_rels/slideLayout2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2.xml"/></Relationships>
</file>

<file path=ppt/slideLayouts/_rels/slideLayout2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2.xml"/></Relationships>
</file>

<file path=ppt/slideLayouts/_rels/slideLayout2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2.xml"/></Relationships>
</file>

<file path=ppt/slideLayouts/_rels/slideLayout2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1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1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1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1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1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33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/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54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693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844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634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820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618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/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/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817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/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630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84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690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697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698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778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82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62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866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652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594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/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/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44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/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255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256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57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8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97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87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88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45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60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418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577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384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/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55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576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40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59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772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37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510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398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/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563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/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379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598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407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313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545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83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9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/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423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565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/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393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/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375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505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315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475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/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82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600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314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809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/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5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386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599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40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485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9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547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47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399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56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6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/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540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32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77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31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446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95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405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87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380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55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846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424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99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444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35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509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345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578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37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602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408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643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48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9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16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435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572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/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389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353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51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2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448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845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534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569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19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532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583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9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613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437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48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29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552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823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/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903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47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284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442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589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502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52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560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95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586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419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83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550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6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50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/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/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562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/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82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58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504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/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447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644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/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592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400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564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/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/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556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/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0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4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420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612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29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476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853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96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56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44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61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/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82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/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782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935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738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91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/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274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/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38" name="Google Shape;40;p217"/>
          <p:cNvSpPr/>
          <p:nvPr/>
        </p:nvSpPr>
        <p:spPr>
          <a:xfrm>
            <a:off x="2240495" y="1407885"/>
            <a:ext cx="4811571" cy="7667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8639" name="Google Shape;42;p217"/>
          <p:cNvSpPr/>
          <p:nvPr/>
        </p:nvSpPr>
        <p:spPr>
          <a:xfrm>
            <a:off x="2233323" y="613458"/>
            <a:ext cx="4818743" cy="79442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1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785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920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620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824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647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835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66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699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90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779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78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664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819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637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76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940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713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917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754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832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659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78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625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826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45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855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742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872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807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944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812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63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83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775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925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70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07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755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50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85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67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05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06" name="Google Shape;1087;p28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/>
            <a:noFill/>
            <a:ln>
              <a:noFill/>
            </a:ln>
          </p:spPr>
        </p:pic>
        <p:grpSp>
          <p:nvGrpSpPr>
            <p:cNvPr id="269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7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0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5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7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8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9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0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1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2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3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4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5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828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786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53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669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717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880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766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4509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924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62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810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628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836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655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86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873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757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847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6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813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627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773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922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712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869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870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/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82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92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808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624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830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654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/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867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/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695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877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783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/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37.xml"/><Relationship Id="rId23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39.xml"/><Relationship Id="rId25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5.xml"/><Relationship Id="rId31" Type="http://schemas.openxmlformats.org/officeDocument/2006/relationships/slideLayout" Target="../slideLayouts/slideLayout146.xml"/><Relationship Id="rId32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0.xml"/><Relationship Id="rId36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2.xml"/><Relationship Id="rId38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56.xml"/><Relationship Id="rId42" Type="http://schemas.openxmlformats.org/officeDocument/2006/relationships/slideLayout" Target="../slideLayouts/slideLayout157.xml"/><Relationship Id="rId43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59.xml"/><Relationship Id="rId45" Type="http://schemas.openxmlformats.org/officeDocument/2006/relationships/slideLayout" Target="../slideLayouts/slideLayout160.xml"/><Relationship Id="rId46" Type="http://schemas.openxmlformats.org/officeDocument/2006/relationships/slideLayout" Target="../slideLayouts/slideLayout161.xml"/><Relationship Id="rId47" Type="http://schemas.openxmlformats.org/officeDocument/2006/relationships/slideLayout" Target="../slideLayouts/slideLayout162.xml"/><Relationship Id="rId48" Type="http://schemas.openxmlformats.org/officeDocument/2006/relationships/slideLayout" Target="../slideLayouts/slideLayout163.xml"/><Relationship Id="rId49" Type="http://schemas.openxmlformats.org/officeDocument/2006/relationships/slideLayout" Target="../slideLayouts/slideLayout164.xml"/><Relationship Id="rId50" Type="http://schemas.openxmlformats.org/officeDocument/2006/relationships/slideLayout" Target="../slideLayouts/slideLayout165.xml"/><Relationship Id="rId51" Type="http://schemas.openxmlformats.org/officeDocument/2006/relationships/slideLayout" Target="../slideLayouts/slideLayout166.xml"/><Relationship Id="rId52" Type="http://schemas.openxmlformats.org/officeDocument/2006/relationships/slideLayout" Target="../slideLayouts/slideLayout167.xml"/><Relationship Id="rId53" Type="http://schemas.openxmlformats.org/officeDocument/2006/relationships/slideLayout" Target="../slideLayouts/slideLayout168.xml"/><Relationship Id="rId54" Type="http://schemas.openxmlformats.org/officeDocument/2006/relationships/slideLayout" Target="../slideLayouts/slideLayout169.xml"/><Relationship Id="rId55" Type="http://schemas.openxmlformats.org/officeDocument/2006/relationships/slideLayout" Target="../slideLayouts/slideLayout170.xml"/><Relationship Id="rId56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172.xml"/><Relationship Id="rId58" Type="http://schemas.openxmlformats.org/officeDocument/2006/relationships/slideLayout" Target="../slideLayouts/slideLayout173.xml"/><Relationship Id="rId59" Type="http://schemas.openxmlformats.org/officeDocument/2006/relationships/slideLayout" Target="../slideLayouts/slideLayout174.xml"/><Relationship Id="rId60" Type="http://schemas.openxmlformats.org/officeDocument/2006/relationships/slideLayout" Target="../slideLayouts/slideLayout175.xml"/><Relationship Id="rId61" Type="http://schemas.openxmlformats.org/officeDocument/2006/relationships/slideLayout" Target="../slideLayouts/slideLayout176.xml"/><Relationship Id="rId62" Type="http://schemas.openxmlformats.org/officeDocument/2006/relationships/slideLayout" Target="../slideLayouts/slideLayout177.xml"/><Relationship Id="rId63" Type="http://schemas.openxmlformats.org/officeDocument/2006/relationships/slideLayout" Target="../slideLayouts/slideLayout178.xml"/><Relationship Id="rId64" Type="http://schemas.openxmlformats.org/officeDocument/2006/relationships/slideLayout" Target="../slideLayouts/slideLayout179.xml"/><Relationship Id="rId65" Type="http://schemas.openxmlformats.org/officeDocument/2006/relationships/slideLayout" Target="../slideLayouts/slideLayout180.xml"/><Relationship Id="rId66" Type="http://schemas.openxmlformats.org/officeDocument/2006/relationships/slideLayout" Target="../slideLayouts/slideLayout181.xml"/><Relationship Id="rId67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183.xml"/><Relationship Id="rId69" Type="http://schemas.openxmlformats.org/officeDocument/2006/relationships/slideLayout" Target="../slideLayouts/slideLayout184.xml"/><Relationship Id="rId70" Type="http://schemas.openxmlformats.org/officeDocument/2006/relationships/slideLayout" Target="../slideLayouts/slideLayout185.xml"/><Relationship Id="rId71" Type="http://schemas.openxmlformats.org/officeDocument/2006/relationships/slideLayout" Target="../slideLayouts/slideLayout186.xml"/><Relationship Id="rId72" Type="http://schemas.openxmlformats.org/officeDocument/2006/relationships/slideLayout" Target="../slideLayouts/slideLayout187.xml"/><Relationship Id="rId73" Type="http://schemas.openxmlformats.org/officeDocument/2006/relationships/slideLayout" Target="../slideLayouts/slideLayout188.xml"/><Relationship Id="rId74" Type="http://schemas.openxmlformats.org/officeDocument/2006/relationships/slideLayout" Target="../slideLayouts/slideLayout189.xml"/><Relationship Id="rId75" Type="http://schemas.openxmlformats.org/officeDocument/2006/relationships/slideLayout" Target="../slideLayouts/slideLayout190.xml"/><Relationship Id="rId76" Type="http://schemas.openxmlformats.org/officeDocument/2006/relationships/slideLayout" Target="../slideLayouts/slideLayout191.xml"/><Relationship Id="rId77" Type="http://schemas.openxmlformats.org/officeDocument/2006/relationships/slideLayout" Target="../slideLayouts/slideLayout192.xml"/><Relationship Id="rId78" Type="http://schemas.openxmlformats.org/officeDocument/2006/relationships/slideLayout" Target="../slideLayouts/slideLayout193.xml"/><Relationship Id="rId79" Type="http://schemas.openxmlformats.org/officeDocument/2006/relationships/slideLayout" Target="../slideLayouts/slideLayout194.xml"/><Relationship Id="rId80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6.xml"/><Relationship Id="rId82" Type="http://schemas.openxmlformats.org/officeDocument/2006/relationships/slideLayout" Target="../slideLayouts/slideLayout197.xml"/><Relationship Id="rId83" Type="http://schemas.openxmlformats.org/officeDocument/2006/relationships/slideLayout" Target="../slideLayouts/slideLayout198.xml"/><Relationship Id="rId84" Type="http://schemas.openxmlformats.org/officeDocument/2006/relationships/slideLayout" Target="../slideLayouts/slideLayout199.xml"/><Relationship Id="rId85" Type="http://schemas.openxmlformats.org/officeDocument/2006/relationships/slideLayout" Target="../slideLayouts/slideLayout200.xml"/><Relationship Id="rId86" Type="http://schemas.openxmlformats.org/officeDocument/2006/relationships/slideLayout" Target="../slideLayouts/slideLayout201.xml"/><Relationship Id="rId87" Type="http://schemas.openxmlformats.org/officeDocument/2006/relationships/slideLayout" Target="../slideLayouts/slideLayout202.xml"/><Relationship Id="rId88" Type="http://schemas.openxmlformats.org/officeDocument/2006/relationships/slideLayout" Target="../slideLayouts/slideLayout203.xml"/><Relationship Id="rId89" Type="http://schemas.openxmlformats.org/officeDocument/2006/relationships/slideLayout" Target="../slideLayouts/slideLayout204.xml"/><Relationship Id="rId90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6.xml"/><Relationship Id="rId92" Type="http://schemas.openxmlformats.org/officeDocument/2006/relationships/slideLayout" Target="../slideLayouts/slideLayout207.xml"/><Relationship Id="rId93" Type="http://schemas.openxmlformats.org/officeDocument/2006/relationships/slideLayout" Target="../slideLayouts/slideLayout208.xml"/><Relationship Id="rId94" Type="http://schemas.openxmlformats.org/officeDocument/2006/relationships/slideLayout" Target="../slideLayouts/slideLayout209.xml"/><Relationship Id="rId95" Type="http://schemas.openxmlformats.org/officeDocument/2006/relationships/slideLayout" Target="../slideLayouts/slideLayout210.xml"/><Relationship Id="rId96" Type="http://schemas.openxmlformats.org/officeDocument/2006/relationships/slideLayout" Target="../slideLayouts/slideLayout211.xml"/><Relationship Id="rId97" Type="http://schemas.openxmlformats.org/officeDocument/2006/relationships/slideLayout" Target="../slideLayouts/slideLayout212.xml"/><Relationship Id="rId98" Type="http://schemas.openxmlformats.org/officeDocument/2006/relationships/slideLayout" Target="../slideLayouts/slideLayout213.xml"/><Relationship Id="rId99" Type="http://schemas.openxmlformats.org/officeDocument/2006/relationships/slideLayout" Target="../slideLayouts/slideLayout214.xml"/><Relationship Id="rId100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6.xml"/><Relationship Id="rId102" Type="http://schemas.openxmlformats.org/officeDocument/2006/relationships/slideLayout" Target="../slideLayouts/slideLayout217.xml"/><Relationship Id="rId103" Type="http://schemas.openxmlformats.org/officeDocument/2006/relationships/slideLayout" Target="../slideLayouts/slideLayout218.xml"/><Relationship Id="rId104" Type="http://schemas.openxmlformats.org/officeDocument/2006/relationships/slideLayout" Target="../slideLayouts/slideLayout219.xml"/><Relationship Id="rId105" Type="http://schemas.openxmlformats.org/officeDocument/2006/relationships/slideLayout" Target="../slideLayouts/slideLayout220.xml"/><Relationship Id="rId106" Type="http://schemas.openxmlformats.org/officeDocument/2006/relationships/slideLayout" Target="../slideLayouts/slideLayout221.xml"/><Relationship Id="rId107" Type="http://schemas.openxmlformats.org/officeDocument/2006/relationships/slideLayout" Target="../slideLayouts/slideLayout222.xml"/><Relationship Id="rId108" Type="http://schemas.openxmlformats.org/officeDocument/2006/relationships/slideLayout" Target="../slideLayouts/slideLayout223.xml"/><Relationship Id="rId109" Type="http://schemas.openxmlformats.org/officeDocument/2006/relationships/slideLayout" Target="../slideLayouts/slideLayout224.xml"/><Relationship Id="rId110" Type="http://schemas.openxmlformats.org/officeDocument/2006/relationships/slideLayout" Target="../slideLayouts/slideLayout225.xml"/><Relationship Id="rId111" Type="http://schemas.openxmlformats.org/officeDocument/2006/relationships/slideLayout" Target="../slideLayouts/slideLayout226.xml"/><Relationship Id="rId112" Type="http://schemas.openxmlformats.org/officeDocument/2006/relationships/slideLayout" Target="../slideLayouts/slideLayout227.xml"/><Relationship Id="rId113" Type="http://schemas.openxmlformats.org/officeDocument/2006/relationships/slideLayout" Target="../slideLayouts/slideLayout228.xml"/><Relationship Id="rId114" Type="http://schemas.openxmlformats.org/officeDocument/2006/relationships/slideLayout" Target="../slideLayouts/slideLayout229.xml"/><Relationship Id="rId115" Type="http://schemas.openxmlformats.org/officeDocument/2006/relationships/slideLayout" Target="../slideLayouts/slideLayout230.xml"/><Relationship Id="rId116" Type="http://schemas.openxmlformats.org/officeDocument/2006/relationships/slideLayout" Target="../slideLayouts/slideLayout231.xml"/><Relationship Id="rId117" Type="http://schemas.openxmlformats.org/officeDocument/2006/relationships/slideLayout" Target="../slideLayouts/slideLayout232.xml"/><Relationship Id="rId11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37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1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/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ah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bIns="0" lIns="0" rIns="0" rtlCol="0" tIns="0" wrap="square"/>
            <a:p>
              <a:endParaRPr sz="1398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711185"/>
          </a:xfrm>
          <a:prstGeom prst="rect"/>
        </p:spPr>
        <p:txBody>
          <a:bodyPr bIns="0" lIns="0" rIns="0" rtlCol="0" tIns="12684" vert="horz" wrap="square">
            <a:spAutoFit/>
          </a:bodyPr>
          <a:p>
            <a:pPr marL="12685" marR="5074">
              <a:spcBef>
                <a:spcPts val="100"/>
              </a:spcBef>
            </a:pPr>
            <a:r>
              <a:rPr dirty="0" sz="2397" lang="en-IN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dirty="0" sz="2397" lang="en-IN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dirty="0" sz="2397">
              <a:latin typeface="PUBLIC SANS" panose="020B0604020202020204" charset="0"/>
              <a:cs typeface="Arial Black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3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507595"/>
            <a:ext cx="4797286" cy="30773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p>
            <a:pPr indent="0" lvl="0" marL="0"/>
            <a:r>
              <a:rPr b="0" dirty="0" i="0" lang="en-US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https://github.com/brindhasundaraganesh2002</a:t>
            </a:r>
            <a:endParaRPr b="0" dirty="0" i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/>
          <a:noFill/>
          <a:ln>
            <a:noFill/>
          </a:ln>
        </p:spPr>
        <p:txBody>
          <a:bodyPr anchor="ctr" anchorCtr="0" bIns="45644" lIns="89889" rIns="91312" spcFirstLastPara="1" tIns="45644" wrap="square">
            <a:noAutofit/>
          </a:bodyPr>
          <a:p>
            <a:r>
              <a:rPr dirty="0" sz="1827" lang="en-US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dirty="0" sz="1827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/>
          <a:noFill/>
          <a:ln>
            <a:noFill/>
          </a:ln>
        </p:spPr>
        <p:txBody>
          <a:bodyPr anchor="t" anchorCtr="0" bIns="45644" lIns="91312" rIns="91312" spcFirstLastPara="1" tIns="45644" wrap="square">
            <a:noAutofit/>
          </a:bodyPr>
          <a:p>
            <a:pPr indent="-285407" marL="285407">
              <a:buFont typeface="EB Garamond Medium"/>
              <a:buChar char="▪"/>
            </a:pPr>
            <a:r>
              <a:rPr dirty="0" lang="en-US">
                <a:latin typeface="EB Garamond Medium"/>
                <a:ea typeface="EB Garamond Medium"/>
                <a:cs typeface="EB Garamond Medium"/>
                <a:sym typeface="EB Garamond Medium"/>
              </a:rPr>
              <a:t>To create </a:t>
            </a:r>
            <a:r>
              <a:rPr dirty="0" lang="en-US" smtClean="0">
                <a:latin typeface="EB Garamond Medium"/>
                <a:ea typeface="EB Garamond Medium"/>
                <a:cs typeface="EB Garamond Medium"/>
                <a:sym typeface="EB Garamond Medium"/>
              </a:rPr>
              <a:t>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/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/>
        </p:nvGraphicFramePr>
        <p:xfrm>
          <a:off x="150171" y="1955580"/>
          <a:ext cx="4421830" cy="2423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/>
                <a:gridCol w="2054198"/>
                <a:gridCol w="841403"/>
              </a:tblGrid>
              <a:tr h="403885"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b="1" cap="none" dirty="0" sz="1400" lang="en-US" strike="noStrike" u="none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b="1" cap="none" dirty="0" sz="1400" strike="noStrike" u="none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2113a53225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e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t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y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2113a53243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t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h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2113a53232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G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y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t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h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2113a53220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r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i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h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r>
                        <a:rPr cap="none" dirty="0" sz="1400" lang="en-US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403885">
                <a:tc>
                  <a:txBody>
                    <a:bodyPr/>
                    <a:p>
                      <a:endParaRPr altLang="en-US" lang="en-IN"/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endParaRPr altLang="en-US" lang="en-IN"/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endParaRPr altLang="en-US" lang="en-IN"/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lang="en-US" strike="noStrike" u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1" cap="none" sz="1200" i="0" strike="noStrike" u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629478" y="351183"/>
            <a:ext cx="4399722" cy="33426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import </a:t>
            </a:r>
            <a:r>
              <a:rPr dirty="0" lang="en-US" err="1" smtClean="0"/>
              <a:t>java.util.ArrayList;import</a:t>
            </a:r>
            <a:r>
              <a:rPr dirty="0" lang="en-US" smtClean="0"/>
              <a:t> </a:t>
            </a:r>
            <a:r>
              <a:rPr dirty="0" lang="en-US" err="1" smtClean="0"/>
              <a:t>java.util.HashMap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import </a:t>
            </a:r>
            <a:r>
              <a:rPr dirty="0" lang="en-US" err="1" smtClean="0"/>
              <a:t>java.util.List</a:t>
            </a:r>
            <a:r>
              <a:rPr dirty="0" lang="en-US" smtClean="0"/>
              <a:t>;</a:t>
            </a:r>
          </a:p>
          <a:p>
            <a:r>
              <a:rPr dirty="0" lang="en-US" smtClean="0"/>
              <a:t>import </a:t>
            </a:r>
            <a:r>
              <a:rPr dirty="0" lang="en-US" err="1" smtClean="0"/>
              <a:t>java.util.Map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/>
            </a:r>
            <a:br>
              <a:rPr dirty="0" lang="en-US" smtClean="0"/>
            </a:br>
            <a:endParaRPr dirty="0" lang="en-US" smtClean="0"/>
          </a:p>
          <a:p>
            <a:r>
              <a:rPr dirty="0" lang="en-US" smtClean="0"/>
              <a:t>public class </a:t>
            </a:r>
            <a:r>
              <a:rPr dirty="0" lang="en-US" err="1" smtClean="0"/>
              <a:t>FoodDeliveryApp</a:t>
            </a:r>
            <a:r>
              <a:rPr dirty="0" lang="en-US" smtClean="0"/>
              <a:t> {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restaurants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Restaurant&gt; </a:t>
            </a:r>
            <a:r>
              <a:rPr dirty="0" lang="en-US" err="1" smtClean="0"/>
              <a:t>restaurantMap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orders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Order&gt; </a:t>
            </a:r>
            <a:r>
              <a:rPr dirty="0" lang="en-US" err="1" smtClean="0"/>
              <a:t>orderMap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</a:p>
          <a:p>
            <a:r>
              <a:rPr dirty="0" lang="en-US" smtClean="0"/>
              <a:t>    // Store all the customers in a </a:t>
            </a:r>
            <a:r>
              <a:rPr dirty="0" lang="en-US" err="1" smtClean="0"/>
              <a:t>HashMap</a:t>
            </a:r>
            <a:endParaRPr dirty="0" lang="en-US" smtClean="0"/>
          </a:p>
          <a:p>
            <a:r>
              <a:rPr dirty="0" lang="en-US" smtClean="0"/>
              <a:t>    private Map&lt;String, Customer&gt; </a:t>
            </a:r>
            <a:r>
              <a:rPr dirty="0" lang="en-US" err="1" smtClean="0"/>
              <a:t>customerMap</a:t>
            </a:r>
            <a:r>
              <a:rPr dirty="0" lang="en-US" smtClean="0"/>
              <a:t>;</a:t>
            </a:r>
          </a:p>
          <a:p>
            <a:r>
              <a:rPr dirty="0" lang="en-US" smtClean="0"/>
              <a:t>    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828261" y="384314"/>
            <a:ext cx="8050696" cy="39522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// Constructor    public </a:t>
            </a:r>
            <a:r>
              <a:rPr dirty="0" lang="en-US" err="1" smtClean="0"/>
              <a:t>FoodDeliveryApp</a:t>
            </a:r>
            <a:r>
              <a:rPr dirty="0" lang="en-US" smtClean="0"/>
              <a:t>()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err="1" smtClean="0"/>
              <a:t>restaurantMap</a:t>
            </a:r>
            <a:r>
              <a:rPr dirty="0" lang="en-US" smtClean="0"/>
              <a:t> </a:t>
            </a:r>
            <a:r>
              <a:rPr dirty="0" lang="en-US" smtClean="0"/>
              <a:t>= new </a:t>
            </a:r>
            <a:endParaRPr dirty="0" lang="en-US" smtClean="0"/>
          </a:p>
          <a:p>
            <a:r>
              <a:rPr dirty="0" lang="en-US" err="1" smtClean="0"/>
              <a:t>HashMap</a:t>
            </a:r>
            <a:r>
              <a:rPr dirty="0" lang="en-US" smtClean="0"/>
              <a:t>&lt;&gt;();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err="1" smtClean="0"/>
              <a:t>orderMap</a:t>
            </a:r>
            <a:r>
              <a:rPr dirty="0" lang="en-US" smtClean="0"/>
              <a:t> = </a:t>
            </a:r>
            <a:r>
              <a:rPr dirty="0" lang="en-US" smtClean="0"/>
              <a:t>new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HashMap</a:t>
            </a:r>
            <a:r>
              <a:rPr dirty="0" lang="en-US" smtClean="0"/>
              <a:t>&lt;&gt;();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err="1" smtClean="0"/>
              <a:t>customerMap</a:t>
            </a:r>
            <a:r>
              <a:rPr dirty="0" lang="en-US" smtClean="0"/>
              <a:t> = </a:t>
            </a:r>
            <a:r>
              <a:rPr dirty="0" lang="en-US" smtClean="0"/>
              <a:t>new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HashMap</a:t>
            </a:r>
            <a:r>
              <a:rPr dirty="0" lang="en-US" smtClean="0"/>
              <a:t>&lt;&gt;();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}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// Add a new restaurant to the app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addRestaurant</a:t>
            </a:r>
            <a:r>
              <a:rPr dirty="0" lang="en-US" smtClean="0"/>
              <a:t>(String </a:t>
            </a:r>
            <a:r>
              <a:rPr dirty="0" lang="en-US" err="1" smtClean="0"/>
              <a:t>restaurantName</a:t>
            </a:r>
            <a:r>
              <a:rPr dirty="0" lang="en-US" smtClean="0"/>
              <a:t>, Restaurant </a:t>
            </a:r>
            <a:r>
              <a:rPr dirty="0" lang="en-US" err="1" smtClean="0"/>
              <a:t>restaurant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err="1" smtClean="0"/>
              <a:t>restaurantMap.put</a:t>
            </a:r>
            <a:r>
              <a:rPr dirty="0" lang="en-US" smtClean="0"/>
              <a:t>(</a:t>
            </a:r>
            <a:r>
              <a:rPr dirty="0" lang="en-US" err="1" smtClean="0"/>
              <a:t>restaurantName</a:t>
            </a:r>
            <a:r>
              <a:rPr dirty="0" lang="en-US" smtClean="0"/>
              <a:t>, restaurant);    </a:t>
            </a:r>
            <a:endParaRPr dirty="0" lang="en-US" smtClean="0"/>
          </a:p>
          <a:p>
            <a:r>
              <a:rPr dirty="0" lang="en-US" smtClean="0"/>
              <a:t>}    </a:t>
            </a:r>
          </a:p>
          <a:p>
            <a:r>
              <a:rPr dirty="0" lang="en-US" smtClean="0"/>
              <a:t>    </a:t>
            </a:r>
            <a:r>
              <a:rPr dirty="0" lang="en-US" smtClean="0"/>
              <a:t>// Add a new customer to the app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public void </a:t>
            </a:r>
            <a:r>
              <a:rPr dirty="0" lang="en-US" err="1" smtClean="0"/>
              <a:t>addCustomer</a:t>
            </a:r>
            <a:r>
              <a:rPr dirty="0" lang="en-US" smtClean="0"/>
              <a:t>(String </a:t>
            </a:r>
            <a:r>
              <a:rPr dirty="0" lang="en-US" err="1" smtClean="0"/>
              <a:t>customerId</a:t>
            </a:r>
            <a:r>
              <a:rPr dirty="0" lang="en-US" smtClean="0"/>
              <a:t>, Customer </a:t>
            </a:r>
            <a:r>
              <a:rPr dirty="0" lang="en-US" err="1" smtClean="0"/>
              <a:t>customer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</a:t>
            </a:r>
          </a:p>
          <a:p>
            <a:r>
              <a:rPr dirty="0" lang="en-US" smtClean="0"/>
              <a:t> </a:t>
            </a:r>
            <a:r>
              <a:rPr dirty="0" lang="en-US" err="1" smtClean="0"/>
              <a:t>customerMap.put</a:t>
            </a:r>
            <a:r>
              <a:rPr dirty="0" lang="en-US" smtClean="0"/>
              <a:t>(</a:t>
            </a:r>
            <a:r>
              <a:rPr dirty="0" lang="en-US" err="1" smtClean="0"/>
              <a:t>customerId</a:t>
            </a:r>
            <a:r>
              <a:rPr dirty="0" lang="en-US" smtClean="0"/>
              <a:t>, customer);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307777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</a:t>
            </a:r>
          </a:p>
        </p:txBody>
      </p:sp>
      <p:sp>
        <p:nvSpPr>
          <p:cNvPr id="1048602" name="Rectangle 2"/>
          <p:cNvSpPr/>
          <p:nvPr/>
        </p:nvSpPr>
        <p:spPr>
          <a:xfrm>
            <a:off x="510209" y="258417"/>
            <a:ext cx="7454348" cy="456184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// Create a new order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createOrder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, String </a:t>
            </a:r>
            <a:r>
              <a:rPr dirty="0" lang="en-US" err="1" smtClean="0"/>
              <a:t>customerId</a:t>
            </a:r>
            <a:r>
              <a:rPr dirty="0" lang="en-US" smtClean="0"/>
              <a:t>, String </a:t>
            </a:r>
            <a:r>
              <a:rPr dirty="0" lang="en-US" err="1" smtClean="0"/>
              <a:t>restaurantName</a:t>
            </a:r>
            <a:r>
              <a:rPr dirty="0" lang="en-US" smtClean="0"/>
              <a:t>, List&lt;</a:t>
            </a:r>
            <a:r>
              <a:rPr dirty="0" lang="en-US" err="1" smtClean="0"/>
              <a:t>FoodItem</a:t>
            </a:r>
            <a:r>
              <a:rPr dirty="0" lang="en-US" smtClean="0"/>
              <a:t>&gt; </a:t>
            </a:r>
            <a:r>
              <a:rPr dirty="0" lang="en-US" err="1" smtClean="0"/>
              <a:t>foodItems</a:t>
            </a:r>
            <a:r>
              <a:rPr dirty="0" lang="en-US" smtClean="0"/>
              <a:t>)</a:t>
            </a:r>
          </a:p>
          <a:p>
            <a:r>
              <a:rPr dirty="0" lang="en-US" smtClean="0"/>
              <a:t> {        </a:t>
            </a:r>
          </a:p>
          <a:p>
            <a:r>
              <a:rPr dirty="0" lang="en-US" smtClean="0"/>
              <a:t>Customer </a:t>
            </a:r>
            <a:r>
              <a:rPr dirty="0" lang="en-US" err="1" smtClean="0"/>
              <a:t>customer</a:t>
            </a:r>
            <a:r>
              <a:rPr dirty="0" lang="en-US" smtClean="0"/>
              <a:t> = </a:t>
            </a:r>
            <a:r>
              <a:rPr dirty="0" lang="en-US" err="1" smtClean="0"/>
              <a:t>customerMap.get</a:t>
            </a:r>
            <a:r>
              <a:rPr dirty="0" lang="en-US" smtClean="0"/>
              <a:t>(</a:t>
            </a:r>
            <a:r>
              <a:rPr dirty="0" lang="en-US" err="1" smtClean="0"/>
              <a:t>customerId</a:t>
            </a:r>
            <a:r>
              <a:rPr dirty="0" lang="en-US" smtClean="0"/>
              <a:t>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Restaurant </a:t>
            </a:r>
            <a:r>
              <a:rPr dirty="0" lang="en-US" err="1" smtClean="0"/>
              <a:t>restaurant</a:t>
            </a:r>
            <a:r>
              <a:rPr dirty="0" lang="en-US" smtClean="0"/>
              <a:t> = </a:t>
            </a:r>
            <a:r>
              <a:rPr dirty="0" lang="en-US" err="1" smtClean="0"/>
              <a:t>restaurantMap.get</a:t>
            </a:r>
            <a:r>
              <a:rPr dirty="0" lang="en-US" smtClean="0"/>
              <a:t>(</a:t>
            </a:r>
            <a:r>
              <a:rPr dirty="0" lang="en-US" err="1" smtClean="0"/>
              <a:t>restaurantName</a:t>
            </a:r>
            <a:r>
              <a:rPr dirty="0" lang="en-US" smtClean="0"/>
              <a:t>);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new Order(</a:t>
            </a:r>
            <a:r>
              <a:rPr dirty="0" lang="en-US" err="1" smtClean="0"/>
              <a:t>orderId</a:t>
            </a:r>
            <a:r>
              <a:rPr dirty="0" lang="en-US" smtClean="0"/>
              <a:t>, customer, restaurant, </a:t>
            </a:r>
            <a:r>
              <a:rPr dirty="0" lang="en-US" err="1" smtClean="0"/>
              <a:t>foodItems</a:t>
            </a:r>
            <a:r>
              <a:rPr dirty="0" lang="en-US" smtClean="0"/>
              <a:t>);        </a:t>
            </a:r>
            <a:r>
              <a:rPr dirty="0" lang="en-US" err="1" smtClean="0"/>
              <a:t>orderMap.put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, order);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</a:t>
            </a:r>
            <a:endParaRPr dirty="0" lang="en-US" smtClean="0"/>
          </a:p>
          <a:p>
            <a:r>
              <a:rPr dirty="0" lang="en-US" smtClean="0"/>
              <a:t>// </a:t>
            </a:r>
            <a:r>
              <a:rPr dirty="0" lang="en-US" smtClean="0"/>
              <a:t>Get a list of all the orders for a particular restaurant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List&lt;Order&gt; </a:t>
            </a:r>
            <a:r>
              <a:rPr dirty="0" lang="en-US" err="1" smtClean="0"/>
              <a:t>getRestaurantOrders</a:t>
            </a:r>
            <a:r>
              <a:rPr dirty="0" lang="en-US" smtClean="0"/>
              <a:t>(String </a:t>
            </a:r>
            <a:r>
              <a:rPr dirty="0" lang="en-US" err="1" smtClean="0"/>
              <a:t>restaurantName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smtClean="0"/>
              <a:t>List&lt;Order</a:t>
            </a:r>
            <a:r>
              <a:rPr dirty="0" lang="en-US" smtClean="0"/>
              <a:t>&gt; </a:t>
            </a:r>
            <a:r>
              <a:rPr dirty="0" lang="en-US" err="1" smtClean="0"/>
              <a:t>restaurantOrders</a:t>
            </a:r>
            <a:r>
              <a:rPr dirty="0" lang="en-US" smtClean="0"/>
              <a:t> = new </a:t>
            </a:r>
            <a:r>
              <a:rPr dirty="0" lang="en-US" err="1" smtClean="0"/>
              <a:t>ArrayList</a:t>
            </a:r>
            <a:r>
              <a:rPr dirty="0" lang="en-US" smtClean="0"/>
              <a:t>&lt;&gt;();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for (</a:t>
            </a:r>
            <a:r>
              <a:rPr dirty="0" lang="en-US" err="1" smtClean="0"/>
              <a:t>Map.Entry</a:t>
            </a:r>
            <a:r>
              <a:rPr dirty="0" lang="en-US" smtClean="0"/>
              <a:t>&lt;String, Order&gt; entry : </a:t>
            </a:r>
            <a:r>
              <a:rPr dirty="0" lang="en-US" err="1" smtClean="0"/>
              <a:t>orderMap.entrySet</a:t>
            </a:r>
            <a:r>
              <a:rPr dirty="0" lang="en-US" smtClean="0"/>
              <a:t>()) </a:t>
            </a:r>
            <a:endParaRPr dirty="0" lang="en-US" smtClean="0"/>
          </a:p>
          <a:p>
            <a:r>
              <a:rPr dirty="0" lang="en-US" smtClean="0"/>
              <a:t>{          </a:t>
            </a:r>
          </a:p>
          <a:p>
            <a:r>
              <a:rPr dirty="0" lang="en-US" smtClean="0"/>
              <a:t>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entry.getValue</a:t>
            </a:r>
            <a:r>
              <a:rPr dirty="0" lang="en-US" smtClean="0"/>
              <a:t>();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if (</a:t>
            </a:r>
            <a:r>
              <a:rPr dirty="0" lang="en-US" err="1" smtClean="0"/>
              <a:t>order.getRestaurant</a:t>
            </a:r>
            <a:r>
              <a:rPr dirty="0" lang="en-US" smtClean="0"/>
              <a:t>().</a:t>
            </a:r>
            <a:r>
              <a:rPr dirty="0" lang="en-US" err="1" smtClean="0"/>
              <a:t>getName</a:t>
            </a:r>
            <a:r>
              <a:rPr dirty="0" lang="en-US" smtClean="0"/>
              <a:t>().equals(</a:t>
            </a:r>
            <a:r>
              <a:rPr dirty="0" lang="en-US" err="1" smtClean="0"/>
              <a:t>restaurantName</a:t>
            </a:r>
            <a:r>
              <a:rPr dirty="0" lang="en-US" smtClean="0"/>
              <a:t>)) </a:t>
            </a:r>
            <a:endParaRPr dirty="0" lang="en-US" smtClean="0"/>
          </a:p>
          <a:p>
            <a:r>
              <a:rPr dirty="0" lang="en-US" smtClean="0"/>
              <a:t>{                </a:t>
            </a:r>
          </a:p>
          <a:p>
            <a:r>
              <a:rPr dirty="0" lang="en-US" err="1" smtClean="0"/>
              <a:t>restaurantOrders.add</a:t>
            </a:r>
            <a:r>
              <a:rPr dirty="0" lang="en-US" smtClean="0"/>
              <a:t>(order</a:t>
            </a:r>
            <a:r>
              <a:rPr dirty="0" lang="en-US" smtClean="0"/>
              <a:t>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 }    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return </a:t>
            </a:r>
            <a:r>
              <a:rPr dirty="0" lang="en-US" err="1" smtClean="0"/>
              <a:t>restaurantOrders</a:t>
            </a:r>
            <a:r>
              <a:rPr dirty="0" lang="en-US" smtClean="0"/>
              <a:t>;    </a:t>
            </a:r>
            <a:endParaRPr dirty="0" lang="en-US" smtClean="0"/>
          </a:p>
          <a:p>
            <a:r>
              <a:rPr dirty="0" lang="en-US" smtClean="0"/>
              <a:t>} 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/>
        </p:nvSpPr>
        <p:spPr>
          <a:xfrm>
            <a:off x="616227" y="629478"/>
            <a:ext cx="5254487" cy="33426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// Get a list of all the orders for a particular customer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List&lt;Order&gt; </a:t>
            </a:r>
            <a:endParaRPr dirty="0" lang="en-US" smtClean="0"/>
          </a:p>
          <a:p>
            <a:r>
              <a:rPr dirty="0" lang="en-US" err="1" smtClean="0"/>
              <a:t>getCustomerOrders</a:t>
            </a:r>
            <a:r>
              <a:rPr dirty="0" lang="en-US" smtClean="0"/>
              <a:t>(String </a:t>
            </a:r>
            <a:r>
              <a:rPr dirty="0" lang="en-US" err="1" smtClean="0"/>
              <a:t>customerId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</a:t>
            </a:r>
          </a:p>
          <a:p>
            <a:r>
              <a:rPr dirty="0" lang="en-US" smtClean="0"/>
              <a:t>    </a:t>
            </a:r>
            <a:r>
              <a:rPr dirty="0" lang="en-US" smtClean="0"/>
              <a:t>List&lt;Order&gt; </a:t>
            </a:r>
            <a:r>
              <a:rPr dirty="0" lang="en-US" err="1" smtClean="0"/>
              <a:t>customerOrders</a:t>
            </a:r>
            <a:r>
              <a:rPr dirty="0" lang="en-US" smtClean="0"/>
              <a:t> = new </a:t>
            </a:r>
          </a:p>
          <a:p>
            <a:r>
              <a:rPr dirty="0" lang="en-US" err="1" smtClean="0"/>
              <a:t>ArrayList</a:t>
            </a:r>
            <a:r>
              <a:rPr dirty="0" lang="en-US" smtClean="0"/>
              <a:t>&lt;&gt;();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for (</a:t>
            </a:r>
            <a:r>
              <a:rPr dirty="0" lang="en-US" err="1" smtClean="0"/>
              <a:t>Map.Entry</a:t>
            </a:r>
            <a:r>
              <a:rPr dirty="0" lang="en-US" smtClean="0"/>
              <a:t>&lt;String, Order&gt; entry : </a:t>
            </a:r>
            <a:r>
              <a:rPr dirty="0" lang="en-US" err="1" smtClean="0"/>
              <a:t>orderMap.entrySet</a:t>
            </a:r>
            <a:r>
              <a:rPr dirty="0" lang="en-US" smtClean="0"/>
              <a:t>()) </a:t>
            </a:r>
            <a:endParaRPr dirty="0" lang="en-US" smtClean="0"/>
          </a:p>
          <a:p>
            <a:r>
              <a:rPr dirty="0" lang="en-US" smtClean="0"/>
              <a:t>{           </a:t>
            </a:r>
          </a:p>
          <a:p>
            <a:r>
              <a:rPr dirty="0" lang="en-US" smtClean="0"/>
              <a:t>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entry.getValue</a:t>
            </a:r>
            <a:r>
              <a:rPr dirty="0" lang="en-US" smtClean="0"/>
              <a:t>();    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if (</a:t>
            </a:r>
            <a:r>
              <a:rPr dirty="0" lang="en-US" err="1" smtClean="0"/>
              <a:t>order.getCustomer</a:t>
            </a:r>
            <a:r>
              <a:rPr dirty="0" lang="en-US" smtClean="0"/>
              <a:t>().</a:t>
            </a:r>
            <a:r>
              <a:rPr dirty="0" lang="en-US" err="1" smtClean="0"/>
              <a:t>getId</a:t>
            </a:r>
            <a:r>
              <a:rPr dirty="0" lang="en-US" smtClean="0"/>
              <a:t>().equals(</a:t>
            </a:r>
            <a:r>
              <a:rPr dirty="0" lang="en-US" err="1" smtClean="0"/>
              <a:t>customerId</a:t>
            </a:r>
            <a:r>
              <a:rPr dirty="0" lang="en-US" smtClean="0"/>
              <a:t>)) </a:t>
            </a:r>
            <a:endParaRPr dirty="0" lang="en-US" smtClean="0"/>
          </a:p>
          <a:p>
            <a:r>
              <a:rPr dirty="0" lang="en-US" smtClean="0"/>
              <a:t>{             </a:t>
            </a:r>
          </a:p>
          <a:p>
            <a:r>
              <a:rPr dirty="0" lang="en-US" smtClean="0"/>
              <a:t>   </a:t>
            </a:r>
            <a:r>
              <a:rPr dirty="0" lang="en-US" err="1" smtClean="0"/>
              <a:t>customerOrders.add</a:t>
            </a:r>
            <a:r>
              <a:rPr dirty="0" lang="en-US" smtClean="0"/>
              <a:t>(order);   </a:t>
            </a:r>
            <a:endParaRPr dirty="0" lang="en-US" smtClean="0"/>
          </a:p>
          <a:p>
            <a:r>
              <a:rPr dirty="0" lang="en-US" smtClean="0"/>
              <a:t>         </a:t>
            </a:r>
            <a:r>
              <a:rPr dirty="0" lang="en-US" smtClean="0"/>
              <a:t>}    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}       </a:t>
            </a:r>
            <a:endParaRPr dirty="0" lang="en-US" smtClean="0"/>
          </a:p>
          <a:p>
            <a:r>
              <a:rPr dirty="0" lang="en-US" smtClean="0"/>
              <a:t> </a:t>
            </a:r>
            <a:r>
              <a:rPr dirty="0" lang="en-US" smtClean="0"/>
              <a:t>return </a:t>
            </a:r>
            <a:r>
              <a:rPr dirty="0" lang="en-US" err="1" smtClean="0"/>
              <a:t>customerOrders</a:t>
            </a:r>
            <a:r>
              <a:rPr dirty="0" lang="en-US" smtClean="0"/>
              <a:t>;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}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868017" y="530087"/>
            <a:ext cx="5989983" cy="27330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 // Update the status of an order    </a:t>
            </a:r>
            <a:endParaRPr dirty="0" lang="en-US" smtClean="0"/>
          </a:p>
          <a:p>
            <a:r>
              <a:rPr dirty="0" lang="en-US" smtClean="0"/>
              <a:t>public </a:t>
            </a:r>
            <a:r>
              <a:rPr dirty="0" lang="en-US" smtClean="0"/>
              <a:t>void </a:t>
            </a:r>
            <a:r>
              <a:rPr dirty="0" lang="en-US" err="1" smtClean="0"/>
              <a:t>updateOrderStatus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, </a:t>
            </a:r>
            <a:r>
              <a:rPr dirty="0" lang="en-US" err="1" smtClean="0"/>
              <a:t>OrderStatus</a:t>
            </a:r>
            <a:r>
              <a:rPr dirty="0" lang="en-US" smtClean="0"/>
              <a:t> status) </a:t>
            </a:r>
            <a:endParaRPr dirty="0" lang="en-US" smtClean="0"/>
          </a:p>
          <a:p>
            <a:r>
              <a:rPr dirty="0" lang="en-US" smtClean="0"/>
              <a:t>{     </a:t>
            </a:r>
          </a:p>
          <a:p>
            <a:r>
              <a:rPr dirty="0" lang="en-US" smtClean="0"/>
              <a:t>   </a:t>
            </a:r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orderMap.get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);  </a:t>
            </a:r>
            <a:endParaRPr dirty="0" lang="en-US" smtClean="0"/>
          </a:p>
          <a:p>
            <a:r>
              <a:rPr dirty="0" lang="en-US" smtClean="0"/>
              <a:t>      </a:t>
            </a:r>
            <a:r>
              <a:rPr dirty="0" lang="en-US" err="1" smtClean="0"/>
              <a:t>order.setStatus</a:t>
            </a:r>
            <a:r>
              <a:rPr dirty="0" lang="en-US" smtClean="0"/>
              <a:t>(status);  </a:t>
            </a:r>
            <a:endParaRPr dirty="0" lang="en-US" smtClean="0"/>
          </a:p>
          <a:p>
            <a:r>
              <a:rPr dirty="0" lang="en-US" smtClean="0"/>
              <a:t>  </a:t>
            </a:r>
            <a:r>
              <a:rPr dirty="0" lang="en-US" smtClean="0"/>
              <a:t>}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// Get the status of an order </a:t>
            </a:r>
            <a:endParaRPr dirty="0" lang="en-US" smtClean="0"/>
          </a:p>
          <a:p>
            <a:r>
              <a:rPr dirty="0" lang="en-US" smtClean="0"/>
              <a:t>   </a:t>
            </a:r>
            <a:r>
              <a:rPr dirty="0" lang="en-US" smtClean="0"/>
              <a:t>public </a:t>
            </a:r>
            <a:r>
              <a:rPr dirty="0" lang="en-US" err="1" smtClean="0"/>
              <a:t>OrderStatus</a:t>
            </a:r>
            <a:r>
              <a:rPr dirty="0" lang="en-US" smtClean="0"/>
              <a:t> </a:t>
            </a:r>
            <a:r>
              <a:rPr dirty="0" lang="en-US" err="1" smtClean="0"/>
              <a:t>getOrderStatus</a:t>
            </a:r>
            <a:r>
              <a:rPr dirty="0" lang="en-US" smtClean="0"/>
              <a:t>(String </a:t>
            </a:r>
            <a:r>
              <a:rPr dirty="0" lang="en-US" err="1" smtClean="0"/>
              <a:t>orderId</a:t>
            </a:r>
            <a:r>
              <a:rPr dirty="0" lang="en-US" smtClean="0"/>
              <a:t>) </a:t>
            </a:r>
            <a:endParaRPr dirty="0" lang="en-US" smtClean="0"/>
          </a:p>
          <a:p>
            <a:r>
              <a:rPr dirty="0" lang="en-US" smtClean="0"/>
              <a:t>{        </a:t>
            </a:r>
          </a:p>
          <a:p>
            <a:r>
              <a:rPr dirty="0" lang="en-US" smtClean="0"/>
              <a:t>Order </a:t>
            </a:r>
            <a:r>
              <a:rPr dirty="0" lang="en-US" err="1" smtClean="0"/>
              <a:t>order</a:t>
            </a:r>
            <a:r>
              <a:rPr dirty="0" lang="en-US" smtClean="0"/>
              <a:t> = </a:t>
            </a:r>
            <a:r>
              <a:rPr dirty="0" lang="en-US" err="1" smtClean="0"/>
              <a:t>orderMap.get</a:t>
            </a:r>
            <a:r>
              <a:rPr dirty="0" lang="en-US" smtClean="0"/>
              <a:t>(</a:t>
            </a:r>
            <a:r>
              <a:rPr dirty="0" lang="en-US" err="1" smtClean="0"/>
              <a:t>orderId</a:t>
            </a:r>
            <a:r>
              <a:rPr dirty="0" lang="en-US" smtClean="0"/>
              <a:t>);   </a:t>
            </a:r>
            <a:endParaRPr dirty="0" lang="en-US" smtClean="0"/>
          </a:p>
          <a:p>
            <a:r>
              <a:rPr dirty="0" lang="en-US" smtClean="0"/>
              <a:t>     </a:t>
            </a:r>
            <a:r>
              <a:rPr dirty="0" lang="en-US" smtClean="0"/>
              <a:t>return </a:t>
            </a:r>
            <a:r>
              <a:rPr dirty="0" lang="en-US" err="1" smtClean="0"/>
              <a:t>order.getStatus</a:t>
            </a:r>
            <a:r>
              <a:rPr dirty="0" lang="en-US" smtClean="0"/>
              <a:t>();  </a:t>
            </a:r>
            <a:endParaRPr dirty="0" lang="en-US" smtClean="0"/>
          </a:p>
          <a:p>
            <a:r>
              <a:rPr dirty="0" lang="en-US" smtClean="0"/>
              <a:t>  </a:t>
            </a:r>
            <a:r>
              <a:rPr dirty="0" lang="en-US" smtClean="0"/>
              <a:t>}</a:t>
            </a:r>
          </a:p>
          <a:p>
            <a:r>
              <a:rPr dirty="0" lang="en-US" smtClean="0"/>
              <a:t>}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4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sz="24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user</cp:lastModifiedBy>
  <dcterms:created xsi:type="dcterms:W3CDTF">2020-08-11T04:21:46Z</dcterms:created>
  <dcterms:modified xsi:type="dcterms:W3CDTF">2023-05-04T17:29:40Z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f8164f65fa394a3ca234d66cfbee7286</vt:lpwstr>
  </property>
</Properties>
</file>