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lang="en-US" sz="1800" spc="85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https://github.com/brindhasundaraganesh2002</a:t>
            </a: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5322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6218"/>
              </p:ext>
            </p:extLst>
          </p:nvPr>
        </p:nvGraphicFramePr>
        <p:xfrm>
          <a:off x="50356" y="1730755"/>
          <a:ext cx="4573269" cy="211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EETYA D S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RITHIKA K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BRINDHA S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GAYATHRI N R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1950</Words>
  <Application>Microsoft Office PowerPoint</Application>
  <PresentationFormat>On-screen Show (16:9)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Carlito</vt:lpstr>
      <vt:lpstr>Times New Roman</vt:lpstr>
      <vt:lpstr>Trebuchet MS</vt:lpstr>
      <vt:lpstr>Office Theme</vt:lpstr>
      <vt:lpstr>PowerPoint Presentation</vt:lpstr>
      <vt:lpstr>TO CREATE A VARIOUS FRONT END PROGRAM:</vt:lpstr>
      <vt:lpstr>PowerPoint Presentation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Brindha Sundaraganesh</cp:lastModifiedBy>
  <cp:revision>15</cp:revision>
  <dcterms:created xsi:type="dcterms:W3CDTF">2023-03-17T05:59:42Z</dcterms:created>
  <dcterms:modified xsi:type="dcterms:W3CDTF">2023-03-30T16:15:21Z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