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7470345" r:id="rId5"/>
    <p:sldId id="21474703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6A3CE-D1EF-4E81-9A16-3465E010425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771A-03D3-4AC8-8EF1-2DA24209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DEE44-2F84-48D1-BBF6-82E16595D1F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DEE44-2F84-48D1-BBF6-82E16595D1F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3">
            <a:extLst>
              <a:ext uri="{FF2B5EF4-FFF2-40B4-BE49-F238E27FC236}">
                <a16:creationId xmlns:a16="http://schemas.microsoft.com/office/drawing/2014/main" id="{570BD540-4FEF-AB4D-91E5-E26413D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608DFD9-D976-CA44-AB7C-48FC98B198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1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8A7A323-C30A-3049-89BD-D5DD3A50B1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6CA7A6-F645-4980-A2CC-A96CE98EF5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3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pos="7152">
          <p15:clr>
            <a:srgbClr val="FBAE40"/>
          </p15:clr>
        </p15:guide>
        <p15:guide id="7" orient="horz" pos="7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670A71-03FD-284C-90FD-84BB9921C10D}"/>
              </a:ext>
            </a:extLst>
          </p:cNvPr>
          <p:cNvSpPr txBox="1">
            <a:spLocks/>
          </p:cNvSpPr>
          <p:nvPr userDrawn="1"/>
        </p:nvSpPr>
        <p:spPr>
          <a:xfrm>
            <a:off x="6095999" y="1876526"/>
            <a:ext cx="5275730" cy="3715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>
              <a:ea typeface="+mn-e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50815-B951-FB4F-98C3-6F9C39293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2141" y="1600200"/>
            <a:ext cx="4851659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3EAAB0-E5E4-274A-8E9C-BB2E1EC7A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4851659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85CFFAC5-B629-C048-8B4E-7EBD0F6B8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9" name="Title Placeholder 3">
            <a:extLst>
              <a:ext uri="{FF2B5EF4-FFF2-40B4-BE49-F238E27FC236}">
                <a16:creationId xmlns:a16="http://schemas.microsoft.com/office/drawing/2014/main" id="{C674C98B-3A1C-214D-812E-783315BE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FBCB0-BCA1-4B2F-820E-516C6B7E4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80">
          <p15:clr>
            <a:srgbClr val="FBAE40"/>
          </p15:clr>
        </p15:guide>
        <p15:guide id="4" orient="horz" pos="3953">
          <p15:clr>
            <a:srgbClr val="FBAE40"/>
          </p15:clr>
        </p15:guide>
        <p15:guide id="5" pos="7152">
          <p15:clr>
            <a:srgbClr val="FBAE40"/>
          </p15:clr>
        </p15:guide>
        <p15:guide id="6" orient="horz" pos="600">
          <p15:clr>
            <a:srgbClr val="FBAE40"/>
          </p15:clr>
        </p15:guide>
        <p15:guide id="7" pos="432">
          <p15:clr>
            <a:srgbClr val="FBAE40"/>
          </p15:clr>
        </p15:guide>
        <p15:guide id="8" pos="4080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orient="horz" pos="3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670A71-03FD-284C-90FD-84BB9921C10D}"/>
              </a:ext>
            </a:extLst>
          </p:cNvPr>
          <p:cNvSpPr txBox="1">
            <a:spLocks/>
          </p:cNvSpPr>
          <p:nvPr userDrawn="1"/>
        </p:nvSpPr>
        <p:spPr>
          <a:xfrm>
            <a:off x="6095999" y="1876526"/>
            <a:ext cx="5275730" cy="3715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>
              <a:ea typeface="+mn-ea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3EAAB0-E5E4-274A-8E9C-BB2E1EC7A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10526428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85CFFAC5-B629-C048-8B4E-7EBD0F6B8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4E447793-F4F4-1F42-8DA4-7DBF537838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sp>
        <p:nvSpPr>
          <p:cNvPr id="9" name="Title Placeholder 3">
            <a:extLst>
              <a:ext uri="{FF2B5EF4-FFF2-40B4-BE49-F238E27FC236}">
                <a16:creationId xmlns:a16="http://schemas.microsoft.com/office/drawing/2014/main" id="{4397E0C2-1A0E-7B45-B246-01690FB5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82CB0D-FCAC-4933-B205-18037BD7365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7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80">
          <p15:clr>
            <a:srgbClr val="FBAE40"/>
          </p15:clr>
        </p15:guide>
        <p15:guide id="4" orient="horz" pos="3953">
          <p15:clr>
            <a:srgbClr val="FBAE40"/>
          </p15:clr>
        </p15:guide>
        <p15:guide id="5" pos="7152">
          <p15:clr>
            <a:srgbClr val="FBAE40"/>
          </p15:clr>
        </p15:guide>
        <p15:guide id="6" orient="horz" pos="600">
          <p15:clr>
            <a:srgbClr val="FBAE40"/>
          </p15:clr>
        </p15:guide>
        <p15:guide id="7" pos="432">
          <p15:clr>
            <a:srgbClr val="FBAE40"/>
          </p15:clr>
        </p15:guide>
        <p15:guide id="8" pos="4080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orient="horz" pos="3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Wav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34A7F196-5670-AD4E-BF48-11F2AB93F4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13F8298-BACD-5E41-AEE5-78D60F844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376346"/>
            <a:ext cx="9553902" cy="132556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 ipsum dolor sit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consect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adipiscing</a:t>
            </a:r>
            <a:r>
              <a:rPr lang="en-US">
                <a:solidFill>
                  <a:schemeClr val="bg1"/>
                </a:solidFill>
              </a:rPr>
              <a:t>.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90204" charset="0"/>
              <a:ea typeface="+mn-ea"/>
              <a:cs typeface="Arial Bold" panose="020B070402020209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93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orient="horz" pos="360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pos="7152">
          <p15:clr>
            <a:srgbClr val="FBAE40"/>
          </p15:clr>
        </p15:guide>
        <p15:guide id="7" orient="horz" pos="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Wav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3DCC914-95DC-B04F-BDCE-923C4DCE77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13F8298-BACD-5E41-AEE5-78D60F844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02" y="376346"/>
            <a:ext cx="9555480" cy="13255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tx1"/>
                </a:solidFill>
              </a:rPr>
              <a:t>Lorem ipsum dolor sit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consect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adipiscing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4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  <p15:guide id="7" orient="horz" pos="648">
          <p15:clr>
            <a:srgbClr val="FBAE40"/>
          </p15:clr>
        </p15:guide>
        <p15:guide id="8" pos="64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191548F-C037-D647-ACC2-6080DD579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4B21DCD-7B35-9343-AFE7-EA8C4A6345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sp>
        <p:nvSpPr>
          <p:cNvPr id="12" name="Title Placeholder 3">
            <a:extLst>
              <a:ext uri="{FF2B5EF4-FFF2-40B4-BE49-F238E27FC236}">
                <a16:creationId xmlns:a16="http://schemas.microsoft.com/office/drawing/2014/main" id="{11FF4F54-F7FD-DD43-9035-9F3CA29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28E68-FAFD-4459-B320-6AE6F3BB7917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94944" y="1957388"/>
            <a:ext cx="10643616" cy="3785616"/>
          </a:xfrm>
          <a:prstGeom prst="rect">
            <a:avLst/>
          </a:prstGeom>
        </p:spPr>
        <p:txBody>
          <a:bodyPr lIns="0"/>
          <a:lstStyle>
            <a:lvl1pPr marL="182880" indent="-182880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352" indent="-164592">
              <a:defRPr lang="en-US" sz="1600" kern="12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7388" indent="-171450">
              <a:defRPr lang="en-US" sz="1400" b="0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8837" indent="-171450">
              <a:defRPr lang="en-US" sz="1200" b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2880" lvl="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82880" lvl="1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82880" lvl="2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82880" lvl="3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82880" lvl="4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97B28-9F0A-426D-88B2-B1AB907B822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4152">
          <p15:clr>
            <a:srgbClr val="FBAE40"/>
          </p15:clr>
        </p15:guide>
        <p15:guide id="6" orient="horz" pos="52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624">
          <p15:clr>
            <a:srgbClr val="FBAE40"/>
          </p15:clr>
        </p15:guide>
        <p15:guide id="9" pos="432">
          <p15:clr>
            <a:srgbClr val="FBAE40"/>
          </p15:clr>
        </p15:guide>
        <p15:guide id="10" orient="horz" pos="768">
          <p15:clr>
            <a:srgbClr val="FBAE40"/>
          </p15:clr>
        </p15:guide>
        <p15:guide id="11" orient="horz" pos="10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DE330-0E0A-6D4B-B75E-54639A746306}"/>
              </a:ext>
            </a:extLst>
          </p:cNvPr>
          <p:cNvCxnSpPr>
            <a:cxnSpLocks/>
          </p:cNvCxnSpPr>
          <p:nvPr userDrawn="1"/>
        </p:nvCxnSpPr>
        <p:spPr>
          <a:xfrm>
            <a:off x="0" y="3656330"/>
            <a:ext cx="4173855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21BAC790-613F-D74E-B917-79BCD2C2A3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592" y="3968802"/>
            <a:ext cx="4173855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BE65ED-2C42-6C45-87F0-5DB87CD9C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92" y="2844389"/>
            <a:ext cx="4173855" cy="5846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16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34C2E59-271D-6C4A-8038-E9E044A69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380FA0B4-F59B-B04C-A69B-D46E237F67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504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150">
          <p15:clr>
            <a:srgbClr val="FBAE40"/>
          </p15:clr>
        </p15:guide>
        <p15:guide id="5" orient="horz" pos="4056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5">
            <a:extLst>
              <a:ext uri="{FF2B5EF4-FFF2-40B4-BE49-F238E27FC236}">
                <a16:creationId xmlns:a16="http://schemas.microsoft.com/office/drawing/2014/main" id="{601A91B5-142C-EF44-8BD1-D428B4550377}"/>
              </a:ext>
            </a:extLst>
          </p:cNvPr>
          <p:cNvSpPr/>
          <p:nvPr userDrawn="1"/>
        </p:nvSpPr>
        <p:spPr>
          <a:xfrm>
            <a:off x="9220198" y="0"/>
            <a:ext cx="29718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0CC39BC-F710-1546-ACFA-0E43B5E79B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15289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02C96D-28C4-5649-923F-CA153F97101D}"/>
              </a:ext>
            </a:extLst>
          </p:cNvPr>
          <p:cNvCxnSpPr>
            <a:cxnSpLocks/>
          </p:cNvCxnSpPr>
          <p:nvPr userDrawn="1"/>
        </p:nvCxnSpPr>
        <p:spPr>
          <a:xfrm>
            <a:off x="0" y="3656330"/>
            <a:ext cx="4173855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F339DFA3-546C-AF44-B0A5-033B53F454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592" y="3968802"/>
            <a:ext cx="4173855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47D5C518-FEA8-E448-83F0-4001C6F438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592" y="2844389"/>
            <a:ext cx="4173855" cy="5846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3A3D60B-2009-AB4A-A28D-15D56C600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4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2">
          <p15:clr>
            <a:srgbClr val="FBAE40"/>
          </p15:clr>
        </p15:guide>
        <p15:guide id="5" pos="715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Preso LS pic, r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F339DFA3-546C-AF44-B0A5-033B53F454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4200" y="4038600"/>
            <a:ext cx="45720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47D5C518-FEA8-E448-83F0-4001C6F438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200" y="2057400"/>
            <a:ext cx="4572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3A3D60B-2009-AB4A-A28D-15D56C600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4EB9A0-9C8B-EA7D-3352-39B6A49A6770}"/>
              </a:ext>
            </a:extLst>
          </p:cNvPr>
          <p:cNvSpPr/>
          <p:nvPr userDrawn="1"/>
        </p:nvSpPr>
        <p:spPr>
          <a:xfrm>
            <a:off x="8919411" y="1509559"/>
            <a:ext cx="3272589" cy="88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2">
          <p15:clr>
            <a:srgbClr val="FBAE40"/>
          </p15:clr>
        </p15:guide>
        <p15:guide id="5" pos="715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rp Preso RS content, ls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F339DFA3-546C-AF44-B0A5-033B53F454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038600"/>
            <a:ext cx="45720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47D5C518-FEA8-E448-83F0-4001C6F438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057400"/>
            <a:ext cx="4572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3A3D60B-2009-AB4A-A28D-15D56C6006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4EB9A0-9C8B-EA7D-3352-39B6A49A6770}"/>
              </a:ext>
            </a:extLst>
          </p:cNvPr>
          <p:cNvSpPr/>
          <p:nvPr userDrawn="1"/>
        </p:nvSpPr>
        <p:spPr>
          <a:xfrm>
            <a:off x="0" y="1509559"/>
            <a:ext cx="3272589" cy="88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2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2">
          <p15:clr>
            <a:srgbClr val="FBAE40"/>
          </p15:clr>
        </p15:guide>
        <p15:guide id="5" pos="715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1A192258-455F-3442-A2E0-56A7FB75F1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1337" y="1043771"/>
            <a:ext cx="4152899" cy="27503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D4DD9269-3785-8647-8BB3-BF10B9C717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72960" y="1043771"/>
            <a:ext cx="4152899" cy="27503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EBAB1D1-DB03-5E4F-846D-6E5F43AD3C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9" y="3998913"/>
            <a:ext cx="884764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E8A32A5-CE5B-DB42-A821-CBE26ED350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6103" y="3998913"/>
            <a:ext cx="2383369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3595A6BF-6FE4-6C47-8010-4682EA0AE9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337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DC6997D2-7105-6544-8956-6944596800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2962" y="3998913"/>
            <a:ext cx="884763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90EC7415-7456-DA4E-8456-22DF07BF7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7725" y="3998913"/>
            <a:ext cx="238337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C1B3211-34C3-EE4E-8E4E-1F0BE38B92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2960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FFB61E-300E-B84F-8EB9-38EC37E9BACB}"/>
              </a:ext>
            </a:extLst>
          </p:cNvPr>
          <p:cNvCxnSpPr>
            <a:cxnSpLocks/>
          </p:cNvCxnSpPr>
          <p:nvPr userDrawn="1"/>
        </p:nvCxnSpPr>
        <p:spPr>
          <a:xfrm>
            <a:off x="1736103" y="3857544"/>
            <a:ext cx="3288681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A024D-8337-E54E-A41F-3CEC4536A598}"/>
              </a:ext>
            </a:extLst>
          </p:cNvPr>
          <p:cNvCxnSpPr>
            <a:cxnSpLocks/>
          </p:cNvCxnSpPr>
          <p:nvPr userDrawn="1"/>
        </p:nvCxnSpPr>
        <p:spPr>
          <a:xfrm>
            <a:off x="8057725" y="3857544"/>
            <a:ext cx="3288681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8EA5C906-4509-0A46-BBDD-F8D5E2B74C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25CF7F-8F4C-47ED-91DC-892D7938720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9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191548F-C037-D647-ACC2-6080DD579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4B21DCD-7B35-9343-AFE7-EA8C4A6345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9055-631B-4A4E-9F2F-FAE6092892A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4944" y="1956816"/>
            <a:ext cx="10640085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3">
            <a:extLst>
              <a:ext uri="{FF2B5EF4-FFF2-40B4-BE49-F238E27FC236}">
                <a16:creationId xmlns:a16="http://schemas.microsoft.com/office/drawing/2014/main" id="{11FF4F54-F7FD-DD43-9035-9F3CA29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C8499C-46E2-4F57-8AAC-4EC283C24447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4152">
          <p15:clr>
            <a:srgbClr val="FBAE40"/>
          </p15:clr>
        </p15:guide>
        <p15:guide id="6" orient="horz" pos="52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624">
          <p15:clr>
            <a:srgbClr val="FBAE40"/>
          </p15:clr>
        </p15:guide>
        <p15:guide id="9" pos="432">
          <p15:clr>
            <a:srgbClr val="FBAE40"/>
          </p15:clr>
        </p15:guide>
        <p15:guide id="10" orient="horz" pos="768">
          <p15:clr>
            <a:srgbClr val="FBAE40"/>
          </p15:clr>
        </p15:guide>
        <p15:guide id="11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63B398-1F3D-6646-9EF6-5A2634A258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1337" y="1043771"/>
            <a:ext cx="4152899" cy="27503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ED4BC287-0D66-1741-B482-8911F1CD1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72960" y="1043771"/>
            <a:ext cx="4152899" cy="27503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748ACEA-E718-584B-A9E8-911650B0D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9" y="3998913"/>
            <a:ext cx="884764" cy="790575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44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B7C378FC-0A3B-0F45-8C62-96462992AF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6103" y="3998913"/>
            <a:ext cx="2383369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2D1E1FC-2B70-8245-9426-F6E0989630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337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F0FC5CD-AE50-784E-AC39-4A76B06AC6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2962" y="3998913"/>
            <a:ext cx="884763" cy="790575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FD058C2-D00F-AB4D-898B-E80668418A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7725" y="3998913"/>
            <a:ext cx="238337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93F0B492-ED26-6940-9CB9-CA9E5B7D22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2960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E5EA53-C873-9840-96D6-D6EA7E5159BA}"/>
              </a:ext>
            </a:extLst>
          </p:cNvPr>
          <p:cNvCxnSpPr>
            <a:cxnSpLocks/>
          </p:cNvCxnSpPr>
          <p:nvPr userDrawn="1"/>
        </p:nvCxnSpPr>
        <p:spPr>
          <a:xfrm>
            <a:off x="1736103" y="3857544"/>
            <a:ext cx="3288681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D0C05-0F77-7748-8EC8-2998ED8D6AFD}"/>
              </a:ext>
            </a:extLst>
          </p:cNvPr>
          <p:cNvCxnSpPr>
            <a:cxnSpLocks/>
          </p:cNvCxnSpPr>
          <p:nvPr userDrawn="1"/>
        </p:nvCxnSpPr>
        <p:spPr>
          <a:xfrm>
            <a:off x="8057725" y="3857544"/>
            <a:ext cx="3288681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BED0078-A0E8-9D4D-A1D0-33DD203D4C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38A47-C857-4CCB-9C98-F8F1D5AFDD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1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A40DE4-703E-4F4F-98DD-42FE209AB494}"/>
              </a:ext>
            </a:extLst>
          </p:cNvPr>
          <p:cNvCxnSpPr>
            <a:cxnSpLocks/>
          </p:cNvCxnSpPr>
          <p:nvPr userDrawn="1"/>
        </p:nvCxnSpPr>
        <p:spPr>
          <a:xfrm>
            <a:off x="1616856" y="3484692"/>
            <a:ext cx="1539256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0579543-1896-3545-BC93-A0E9196120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586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5671AF40-514E-A94F-8F0F-2C85B060AA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5176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4F114B79-41DE-A24A-A0DA-AF1FDE591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754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E7EF4E3-A62A-6545-A186-5A19226FB2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7344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27C8B79-B746-904C-94F9-E08B43E31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1587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6F68ADA9-0181-CF4F-93EF-7AAB81E149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993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12">
            <a:extLst>
              <a:ext uri="{FF2B5EF4-FFF2-40B4-BE49-F238E27FC236}">
                <a16:creationId xmlns:a16="http://schemas.microsoft.com/office/drawing/2014/main" id="{04124E09-D0FF-5548-9C10-7182800C92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2310FA7A-10C1-8F4B-8D25-AD349C1DA28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2837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7227903C-E9DC-8648-9B89-7767753D77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170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E6E551DF-0227-1D48-A2CB-416657D7FD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9375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32EBF37-4C9F-1F42-B329-48FD79E581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8622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4AA76273-DF93-6C45-A606-02F9E9FDBF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212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B4F71B2B-2F62-3B49-9D2C-97BD48D27A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862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067DB857-E8DE-4248-AAB2-DF980E0806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61704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971ABEB2-B5BB-594D-AEEA-9A45767125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48088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14652348-5B9D-E044-9449-F4D9A5A12A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6170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B8D21C-8B78-C545-8C47-E4B83CA5CDAB}"/>
              </a:ext>
            </a:extLst>
          </p:cNvPr>
          <p:cNvCxnSpPr>
            <a:cxnSpLocks/>
          </p:cNvCxnSpPr>
          <p:nvPr userDrawn="1"/>
        </p:nvCxnSpPr>
        <p:spPr>
          <a:xfrm>
            <a:off x="4349412" y="3484692"/>
            <a:ext cx="1539256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F55081-EA49-D347-B388-CCAEC641A341}"/>
              </a:ext>
            </a:extLst>
          </p:cNvPr>
          <p:cNvCxnSpPr>
            <a:cxnSpLocks/>
          </p:cNvCxnSpPr>
          <p:nvPr userDrawn="1"/>
        </p:nvCxnSpPr>
        <p:spPr>
          <a:xfrm>
            <a:off x="7086600" y="3484692"/>
            <a:ext cx="1539256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FA2A22-1173-2E4C-90F7-69DE1319B71A}"/>
              </a:ext>
            </a:extLst>
          </p:cNvPr>
          <p:cNvCxnSpPr>
            <a:cxnSpLocks/>
          </p:cNvCxnSpPr>
          <p:nvPr userDrawn="1"/>
        </p:nvCxnSpPr>
        <p:spPr>
          <a:xfrm>
            <a:off x="9820904" y="3484692"/>
            <a:ext cx="1539256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Placeholder 3">
            <a:extLst>
              <a:ext uri="{FF2B5EF4-FFF2-40B4-BE49-F238E27FC236}">
                <a16:creationId xmlns:a16="http://schemas.microsoft.com/office/drawing/2014/main" id="{E6B93876-AC51-CC4B-8A92-A5B6BA09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2629CB18-0915-D24F-80DC-9D7FED1BB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5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F8BA014-8222-2D45-9531-12AAF34FEC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0198B-30D1-4485-B1A0-C45FD64EB04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98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  <p15:guide id="8" orient="horz" pos="7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5671AF40-514E-A94F-8F0F-2C85B060AA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44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E7EF4E3-A62A-6545-A186-5A19226FB2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3592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27C8B79-B746-904C-94F9-E08B43E31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1061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6F68ADA9-0181-CF4F-93EF-7AAB81E149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9406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12">
            <a:extLst>
              <a:ext uri="{FF2B5EF4-FFF2-40B4-BE49-F238E27FC236}">
                <a16:creationId xmlns:a16="http://schemas.microsoft.com/office/drawing/2014/main" id="{04124E09-D0FF-5548-9C10-7182800C92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2310FA7A-10C1-8F4B-8D25-AD349C1DA28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2855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7227903C-E9DC-8648-9B89-7767753D77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312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E6E551DF-0227-1D48-A2CB-416657D7FD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96496" y="4523164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4AA76273-DF93-6C45-A606-02F9E9FDBF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27296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B4F71B2B-2F62-3B49-9D2C-97BD48D27A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2981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971ABEB2-B5BB-594D-AEEA-9A45767125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63128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14652348-5B9D-E044-9449-F4D9A5A12A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6564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25" name="Title Placeholder 3">
            <a:extLst>
              <a:ext uri="{FF2B5EF4-FFF2-40B4-BE49-F238E27FC236}">
                <a16:creationId xmlns:a16="http://schemas.microsoft.com/office/drawing/2014/main" id="{5BC2F003-516B-7640-BDBB-14889F25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3F0A3ECE-EEA6-134F-9307-A99EC97D4E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2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FFE562E-0FE6-4649-8B21-DE77FD7C2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CC6428-F643-4150-BB71-7C1633200FA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pos="432">
          <p15:clr>
            <a:srgbClr val="FBAE40"/>
          </p15:clr>
        </p15:guide>
        <p15:guide id="8" orient="horz" pos="7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 r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>
            <a:extLst>
              <a:ext uri="{FF2B5EF4-FFF2-40B4-BE49-F238E27FC236}">
                <a16:creationId xmlns:a16="http://schemas.microsoft.com/office/drawing/2014/main" id="{5DF715B5-7BD3-5946-BE35-8F33B0545D16}"/>
              </a:ext>
            </a:extLst>
          </p:cNvPr>
          <p:cNvSpPr/>
          <p:nvPr userDrawn="1"/>
        </p:nvSpPr>
        <p:spPr>
          <a:xfrm>
            <a:off x="7131685" y="0"/>
            <a:ext cx="5073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8D2E375-F7A0-9F49-9FE9-69E2B38273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56225" y="1484313"/>
            <a:ext cx="6835775" cy="385921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B8A9516-6054-6E44-A7B6-BDF0148603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40" y="2745308"/>
            <a:ext cx="3676650" cy="13673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279117BA-FC53-E24B-9719-228C408A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630908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50379D0C-E448-7543-B2AF-0A7079C23F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6303903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1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78110B6-A117-DC44-AEE2-D1B889FB2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pos="7152">
          <p15:clr>
            <a:srgbClr val="FBAE40"/>
          </p15:clr>
        </p15:guide>
        <p15:guide id="7" pos="432">
          <p15:clr>
            <a:srgbClr val="FBAE40"/>
          </p15:clr>
        </p15:guide>
        <p15:guide id="8" orient="horz" pos="768">
          <p15:clr>
            <a:srgbClr val="FBAE40"/>
          </p15:clr>
        </p15:guide>
        <p15:guide id="9" pos="52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A265D28-EE44-C941-BD18-475E8C098E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4DF0A02-5504-3E4B-94E9-D3DC9628D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8160" y="2514282"/>
            <a:ext cx="8615680" cy="1420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08E212-1EB2-6A48-BA3C-72A80BD0F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631" y="4291919"/>
            <a:ext cx="4122738" cy="3778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681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F6FF7EE-0BB8-AE4D-88A3-B35DF0B420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4DF0A02-5504-3E4B-94E9-D3DC9628D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8160" y="2514282"/>
            <a:ext cx="8615680" cy="1420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08E212-1EB2-6A48-BA3C-72A80BD0F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631" y="4291919"/>
            <a:ext cx="4122738" cy="3778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387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F651769-110D-7B41-B5B2-55375B2EF9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07" r="38275" b="6113"/>
          <a:stretch/>
        </p:blipFill>
        <p:spPr>
          <a:xfrm>
            <a:off x="9050214" y="961780"/>
            <a:ext cx="3141785" cy="589622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D8979B-6B96-284E-83B1-1BB1267A0C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4944" y="5243477"/>
            <a:ext cx="8412480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Title, Reference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2C6F0B9-7A19-DD4B-A485-630B7B90A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944" y="1436687"/>
            <a:ext cx="8629651" cy="362105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pic>
        <p:nvPicPr>
          <p:cNvPr id="6" name="Picture 9" descr="Frame">
            <a:extLst>
              <a:ext uri="{FF2B5EF4-FFF2-40B4-BE49-F238E27FC236}">
                <a16:creationId xmlns:a16="http://schemas.microsoft.com/office/drawing/2014/main" id="{1ED5DCD9-AE22-BC42-BA2A-7942143FA5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614" y="6463159"/>
            <a:ext cx="923544" cy="1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67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quot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Frame">
            <a:extLst>
              <a:ext uri="{FF2B5EF4-FFF2-40B4-BE49-F238E27FC236}">
                <a16:creationId xmlns:a16="http://schemas.microsoft.com/office/drawing/2014/main" id="{51BE2CEB-608E-E84D-AFF0-7E6FCBC70B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614" y="6463159"/>
            <a:ext cx="923544" cy="16141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D8979B-6B96-284E-83B1-1BB1267A0C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464" y="5243477"/>
            <a:ext cx="8414328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Title, Reference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2C6F0B9-7A19-DD4B-A485-630B7B90A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944" y="1435607"/>
            <a:ext cx="8629651" cy="362102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7938" indent="-7938">
              <a:lnSpc>
                <a:spcPct val="100000"/>
              </a:lnSpc>
              <a:buNone/>
              <a:tabLst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FE4491-5A72-D247-9231-A68CFE2356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807" r="38275" b="6113"/>
          <a:stretch/>
        </p:blipFill>
        <p:spPr>
          <a:xfrm>
            <a:off x="9050214" y="961780"/>
            <a:ext cx="3141785" cy="58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56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14C1FBF-4367-4C4F-8D4C-DF394870AC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807" r="38275" b="6113"/>
          <a:stretch/>
        </p:blipFill>
        <p:spPr>
          <a:xfrm>
            <a:off x="9050214" y="961780"/>
            <a:ext cx="3141785" cy="589622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D8979B-6B96-284E-83B1-1BB1267A0C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4944" y="5243477"/>
            <a:ext cx="8412480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Title, Reference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2C6F0B9-7A19-DD4B-A485-630B7B90A6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944" y="1435608"/>
            <a:ext cx="8629651" cy="362102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0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pic>
        <p:nvPicPr>
          <p:cNvPr id="1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9487674E-0D9E-A949-93FC-1A1C582E41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9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56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DE330-0E0A-6D4B-B75E-54639A746306}"/>
              </a:ext>
            </a:extLst>
          </p:cNvPr>
          <p:cNvCxnSpPr>
            <a:cxnSpLocks/>
          </p:cNvCxnSpPr>
          <p:nvPr userDrawn="1"/>
        </p:nvCxnSpPr>
        <p:spPr>
          <a:xfrm>
            <a:off x="0" y="3656330"/>
            <a:ext cx="4173855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21BAC790-613F-D74E-B917-79BCD2C2A3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695" y="3968802"/>
            <a:ext cx="3710353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Placeholder 37">
            <a:extLst>
              <a:ext uri="{FF2B5EF4-FFF2-40B4-BE49-F238E27FC236}">
                <a16:creationId xmlns:a16="http://schemas.microsoft.com/office/drawing/2014/main" id="{6C86A6D7-A709-7E49-A991-4712050109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61772" y="5239512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8B3C0A33-1875-D643-B323-4AEFFAC589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1772" y="3182112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Text Placeholder 37">
            <a:extLst>
              <a:ext uri="{FF2B5EF4-FFF2-40B4-BE49-F238E27FC236}">
                <a16:creationId xmlns:a16="http://schemas.microsoft.com/office/drawing/2014/main" id="{A504656A-7F25-984F-B07B-41D133A12E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772" y="1123761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37">
            <a:extLst>
              <a:ext uri="{FF2B5EF4-FFF2-40B4-BE49-F238E27FC236}">
                <a16:creationId xmlns:a16="http://schemas.microsoft.com/office/drawing/2014/main" id="{43852B86-E572-3A4D-A49D-884A3B019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61772" y="4873752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Placeholder 37">
            <a:extLst>
              <a:ext uri="{FF2B5EF4-FFF2-40B4-BE49-F238E27FC236}">
                <a16:creationId xmlns:a16="http://schemas.microsoft.com/office/drawing/2014/main" id="{21F1E876-FBEE-3A4E-BEEA-F01AE1F271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61772" y="2806875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 Placeholder 37">
            <a:extLst>
              <a:ext uri="{FF2B5EF4-FFF2-40B4-BE49-F238E27FC236}">
                <a16:creationId xmlns:a16="http://schemas.microsoft.com/office/drawing/2014/main" id="{57725A09-95FC-8144-9805-7CF8E00602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61772" y="761167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B45E881D-FF54-F741-AA7C-75FBDA3D4E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804" y="2982336"/>
            <a:ext cx="3710353" cy="432582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4D4800A-BF10-2A4C-9A3B-07CE331C0D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72063" y="761166"/>
            <a:ext cx="2255837" cy="11239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9266B364-B0F6-D34D-8710-311DEF21A48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072063" y="2812265"/>
            <a:ext cx="2255837" cy="11239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56334D0D-AACA-F841-A2F8-503EE230E09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72063" y="4873752"/>
            <a:ext cx="2255837" cy="11239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2E1F59A-A205-324F-BCDF-C53DF10E81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399D8F-ABB3-47E6-B4CB-6ED018D2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6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152">
          <p15:clr>
            <a:srgbClr val="FBAE40"/>
          </p15:clr>
        </p15:guide>
        <p15:guide id="4" pos="43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BEE67AED-D594-B643-8EBE-2DA6FD44BD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sp>
        <p:nvSpPr>
          <p:cNvPr id="17" name="Title Placeholder 3">
            <a:extLst>
              <a:ext uri="{FF2B5EF4-FFF2-40B4-BE49-F238E27FC236}">
                <a16:creationId xmlns:a16="http://schemas.microsoft.com/office/drawing/2014/main" id="{2617F8F5-C25D-0343-89B2-64483998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9A04097-824C-564F-A0C3-1CEFF5E048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41C6D9C-5CFD-B34A-AE2A-C9AA40B4DC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5103" y="1956816"/>
            <a:ext cx="46388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63A4C70-EBC8-DD40-A6FD-BEAE06B8DB6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96000" y="1956816"/>
            <a:ext cx="46388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D9A1A-4B4D-43C0-B9D5-AF06B99DACE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5" pos="7152">
          <p15:clr>
            <a:srgbClr val="FBAE40"/>
          </p15:clr>
        </p15:guide>
        <p15:guide id="6" pos="432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360">
          <p15:clr>
            <a:srgbClr val="FBAE40"/>
          </p15:clr>
        </p15:guide>
        <p15:guide id="9">
          <p15:clr>
            <a:srgbClr val="FBAE40"/>
          </p15:clr>
        </p15:guide>
        <p15:guide id="10" orient="horz" pos="768">
          <p15:clr>
            <a:srgbClr val="FBAE40"/>
          </p15:clr>
        </p15:guide>
        <p15:guide id="11" pos="33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5671AF40-514E-A94F-8F0F-2C85B060AA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44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E7EF4E3-A62A-6545-A186-5A19226FB2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3592" y="4028661"/>
            <a:ext cx="2289948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27C8B79-B746-904C-94F9-E08B43E31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1061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E6E551DF-0227-1D48-A2CB-416657D7FD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9359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4AA76273-DF93-6C45-A606-02F9E9FDBF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28554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B4F71B2B-2F62-3B49-9D2C-97BD48D27A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1070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971ABEB2-B5BB-594D-AEEA-9A45767125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63128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14652348-5B9D-E044-9449-F4D9A5A12A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6564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Body copy.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CDC96AD-BC72-E044-95B9-3626A77B93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9406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613C307B-B839-8D4D-ABB6-F6AEA66F51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DBD27612-C9A6-364D-A37A-215FF5FCD31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2855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49E9A7EB-46E9-F242-838F-ADF1BFA8DE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312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itle Placeholder 3">
            <a:extLst>
              <a:ext uri="{FF2B5EF4-FFF2-40B4-BE49-F238E27FC236}">
                <a16:creationId xmlns:a16="http://schemas.microsoft.com/office/drawing/2014/main" id="{7253646A-D799-2443-91E4-7F9E966C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FFC4297-711D-C046-916F-0E6CC2E9FF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28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4B1724A6-DDB0-A64F-83D7-B0D7E17F9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B54246-2392-457E-8CDD-1218F55F8C1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orient="horz" pos="76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4E5948C-F770-D442-89C7-F1FBCA2CC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FC29A3-3623-6C40-8330-FACE0F19B546}"/>
              </a:ext>
            </a:extLst>
          </p:cNvPr>
          <p:cNvSpPr txBox="1"/>
          <p:nvPr userDrawn="1"/>
        </p:nvSpPr>
        <p:spPr>
          <a:xfrm>
            <a:off x="640080" y="2884235"/>
            <a:ext cx="4950065" cy="1089529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cs typeface="Arial Bold"/>
              </a:rPr>
              <a:t>Thank you</a:t>
            </a:r>
            <a:endParaRPr lang="en-US" sz="7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cs typeface="Arial Bold"/>
            </a:endParaRPr>
          </a:p>
        </p:txBody>
      </p:sp>
      <p:pic>
        <p:nvPicPr>
          <p:cNvPr id="6" name="Picture 9" descr="Frame">
            <a:extLst>
              <a:ext uri="{FF2B5EF4-FFF2-40B4-BE49-F238E27FC236}">
                <a16:creationId xmlns:a16="http://schemas.microsoft.com/office/drawing/2014/main" id="{595AE243-576C-9B47-AB74-61C56CBBC5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0" y="352425"/>
            <a:ext cx="125349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A6F92CA-792F-DB4A-9D71-99146A55D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D0CC3-E8D9-F041-9634-9CCFBF24A82E}"/>
              </a:ext>
            </a:extLst>
          </p:cNvPr>
          <p:cNvSpPr txBox="1"/>
          <p:nvPr userDrawn="1"/>
        </p:nvSpPr>
        <p:spPr>
          <a:xfrm>
            <a:off x="637737" y="2884235"/>
            <a:ext cx="4950065" cy="1089529"/>
          </a:xfrm>
          <a:prstGeom prst="rect">
            <a:avLst/>
          </a:prstGeom>
          <a:noFill/>
        </p:spPr>
        <p:txBody>
          <a:bodyPr wrap="square" lIns="0" tIns="45720" rIns="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old"/>
                <a:cs typeface="Arial Bold"/>
              </a:rPr>
              <a:t>Thank you</a:t>
            </a:r>
            <a:endParaRPr lang="en-US" sz="7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old"/>
              <a:cs typeface="Arial Bold"/>
            </a:endParaRPr>
          </a:p>
        </p:txBody>
      </p:sp>
      <p:pic>
        <p:nvPicPr>
          <p:cNvPr id="6" name="Picture 18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601D6CD1-B7BB-C849-AAE4-0FDE27C3D1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352425"/>
            <a:ext cx="124333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2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C5D7F826-0A7C-E245-8B3A-A7251BD88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EBE67A-6809-41F4-8EC6-8B0F5E987F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966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D08F5E51-744F-2F41-A454-7F3B6CB90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120" y="3100624"/>
            <a:ext cx="3757760" cy="6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2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CD435F1-2F1C-BD4B-A53F-6D062E780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17120" y="3097941"/>
            <a:ext cx="3757760" cy="6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97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Grey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D08F5E51-744F-2F41-A454-7F3B6CB90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120" y="3100624"/>
            <a:ext cx="3757760" cy="6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21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CFAFCDD-8C9A-BB4A-87E0-5EEE1E65A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D08F5E51-744F-2F41-A454-7F3B6CB90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135" y="3100624"/>
            <a:ext cx="3757760" cy="6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0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6BFC81D-42B0-4140-AFBA-C54C5ABAE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CD435F1-2F1C-BD4B-A53F-6D062E7806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1135" y="3097941"/>
            <a:ext cx="3757760" cy="6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0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Grey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12DD4F86-0839-4F4D-86B3-2944AE418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D08F5E51-744F-2F41-A454-7F3B6CB90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135" y="3100624"/>
            <a:ext cx="3757760" cy="6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3">
            <a:extLst>
              <a:ext uri="{FF2B5EF4-FFF2-40B4-BE49-F238E27FC236}">
                <a16:creationId xmlns:a16="http://schemas.microsoft.com/office/drawing/2014/main" id="{CD2E9ECA-BB73-5446-94C6-7D515256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D776A90-3591-4F4A-A6BD-AFC4368557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2D06CFF0-8DC9-7E41-AC40-F94BE31D7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00BAC10-21FA-674B-9265-1079E58C87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5103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7CD4539-19F2-514E-A69E-E54F09AEBF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67200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E167795-E8E3-0B4D-94E4-420F0EA6AE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48600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1714-0022-450E-9D16-F73732483161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152">
          <p15:clr>
            <a:srgbClr val="FBAE40"/>
          </p15:clr>
        </p15:guide>
        <p15:guide id="6" orient="horz" pos="4152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3360">
          <p15:clr>
            <a:srgbClr val="FBAE40"/>
          </p15:clr>
        </p15:guide>
        <p15:guide id="10" pos="2424">
          <p15:clr>
            <a:srgbClr val="FBAE40"/>
          </p15:clr>
        </p15:guide>
        <p15:guide id="11" pos="2688">
          <p15:clr>
            <a:srgbClr val="FBAE40"/>
          </p15:clr>
        </p15:guide>
        <p15:guide id="12" pos="4680">
          <p15:clr>
            <a:srgbClr val="FBAE40"/>
          </p15:clr>
        </p15:guide>
        <p15:guide id="13" pos="4944">
          <p15:clr>
            <a:srgbClr val="FBAE40"/>
          </p15:clr>
        </p15:guide>
        <p15:guide id="14" orient="horz" pos="76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5">
            <a:extLst>
              <a:ext uri="{FF2B5EF4-FFF2-40B4-BE49-F238E27FC236}">
                <a16:creationId xmlns:a16="http://schemas.microsoft.com/office/drawing/2014/main" id="{9E1EF039-93ED-6D47-98B6-4F3E3A68CEFE}"/>
              </a:ext>
            </a:extLst>
          </p:cNvPr>
          <p:cNvSpPr/>
          <p:nvPr userDrawn="1"/>
        </p:nvSpPr>
        <p:spPr>
          <a:xfrm>
            <a:off x="6096000" y="0"/>
            <a:ext cx="60990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99C3835D-E0AB-1D49-A9AD-9AA573AA392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968752" y="1675588"/>
            <a:ext cx="4379970" cy="403892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itle Placeholder 3">
            <a:extLst>
              <a:ext uri="{FF2B5EF4-FFF2-40B4-BE49-F238E27FC236}">
                <a16:creationId xmlns:a16="http://schemas.microsoft.com/office/drawing/2014/main" id="{B5A27C0B-8685-CD42-B549-02969AFD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48640"/>
            <a:ext cx="518464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0A6E08A1-5D47-3647-9AFA-31DD0A0C1B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5193792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17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4E5BEAC-6FF8-144D-853A-648BE6A5ED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A8FF930-967D-4643-878E-53A2EF0ABDE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5104" y="1676400"/>
            <a:ext cx="5180764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48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1056">
          <p15:clr>
            <a:srgbClr val="FBAE40"/>
          </p15:clr>
        </p15:guide>
        <p15:guide id="6" pos="7152">
          <p15:clr>
            <a:srgbClr val="FBAE40"/>
          </p15:clr>
        </p15:guide>
        <p15:guide id="7" orient="horz" pos="76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99C3835D-E0AB-1D49-A9AD-9AA573AA392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8F0B94B4-E938-B24B-AF99-FD41F764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502920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9627A05C-6654-7D4F-96C0-0EBBBB3F1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941832"/>
            <a:ext cx="50292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i="0" err="1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lang="en-US"/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79888EEC-7C01-9D48-A53D-AE6EF0ABD0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7CD2694-8040-F74E-A308-B5233557F8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5104" y="1676400"/>
            <a:ext cx="5036829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326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pos="7152">
          <p15:clr>
            <a:srgbClr val="FBAE40"/>
          </p15:clr>
        </p15:guide>
        <p15:guide id="7" orient="horz" pos="105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21BAC790-613F-D74E-B917-79BCD2C2A3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695" y="4050302"/>
            <a:ext cx="3710353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Body copy.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B45E881D-FF54-F741-AA7C-75FBDA3D4E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804" y="1999401"/>
            <a:ext cx="3710353" cy="971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Headline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4D4800A-BF10-2A4C-9A3B-07CE331C0D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07CD87BA-1D84-334B-8EB5-E50D5AB809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95" y="3681039"/>
            <a:ext cx="3710353" cy="2704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SUBHEADLINE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75FF6A19-DA11-4047-B8E8-FB9D2783D4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8803" y="6461276"/>
            <a:ext cx="927253" cy="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42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orient="horz" pos="1512">
          <p15:clr>
            <a:srgbClr val="FBAE40"/>
          </p15:clr>
        </p15:guide>
        <p15:guide id="8" orient="horz" pos="2448">
          <p15:clr>
            <a:srgbClr val="FBAE40"/>
          </p15:clr>
        </p15:guide>
        <p15:guide id="9" orient="horz" pos="26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39762CA6-FE28-CB4A-9679-A779F7045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542"/>
            <a:ext cx="12192000" cy="6858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0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39762CA6-FE28-CB4A-9679-A779F7045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543"/>
            <a:ext cx="12192000" cy="683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C698969-5782-7844-892C-FF02731C211C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DCA00A-0B78-6444-90B3-2F7C3529BE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 ipsum dolor sit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consect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adipiscing</a:t>
            </a:r>
            <a:r>
              <a:rPr lang="en-US">
                <a:solidFill>
                  <a:schemeClr val="bg1"/>
                </a:solidFill>
              </a:rPr>
              <a:t>.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90204" charset="0"/>
              <a:ea typeface="+mn-ea"/>
              <a:cs typeface="Arial Bold" panose="020B0704020202090204" charset="0"/>
            </a:endParaRPr>
          </a:p>
        </p:txBody>
      </p:sp>
      <p:sp>
        <p:nvSpPr>
          <p:cNvPr id="9" name="Text Placeholder 55">
            <a:extLst>
              <a:ext uri="{FF2B5EF4-FFF2-40B4-BE49-F238E27FC236}">
                <a16:creationId xmlns:a16="http://schemas.microsoft.com/office/drawing/2014/main" id="{25E67E77-32D0-4E4D-8111-2B9C52C274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Title</a:t>
            </a:r>
            <a:b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pic>
        <p:nvPicPr>
          <p:cNvPr id="13" name="Picture 9" descr="Frame">
            <a:extLst>
              <a:ext uri="{FF2B5EF4-FFF2-40B4-BE49-F238E27FC236}">
                <a16:creationId xmlns:a16="http://schemas.microsoft.com/office/drawing/2014/main" id="{4A2703B9-B575-CC41-ADE4-1FAAC7A1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30" y="352425"/>
            <a:ext cx="125349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55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  <p15:guide id="7" orient="horz" pos="23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Preso divider full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39762CA6-FE28-CB4A-9679-A779F7045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543"/>
            <a:ext cx="12192000" cy="683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C698969-5782-7844-892C-FF02731C211C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DCA00A-0B78-6444-90B3-2F7C3529BE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289" y="2209800"/>
            <a:ext cx="10515600" cy="88639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 ipsum dolor sit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consect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adipiscing</a:t>
            </a:r>
            <a:r>
              <a:rPr lang="en-US">
                <a:solidFill>
                  <a:schemeClr val="bg1"/>
                </a:solidFill>
              </a:rPr>
              <a:t>.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90204" charset="0"/>
              <a:ea typeface="+mn-ea"/>
              <a:cs typeface="Arial Bold" panose="020B0704020202090204" charset="0"/>
            </a:endParaRPr>
          </a:p>
        </p:txBody>
      </p:sp>
      <p:pic>
        <p:nvPicPr>
          <p:cNvPr id="13" name="Picture 9" descr="Frame">
            <a:extLst>
              <a:ext uri="{FF2B5EF4-FFF2-40B4-BE49-F238E27FC236}">
                <a16:creationId xmlns:a16="http://schemas.microsoft.com/office/drawing/2014/main" id="{4A2703B9-B575-CC41-ADE4-1FAAC7A1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30" y="6324600"/>
            <a:ext cx="1253490" cy="219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675903-8C8A-37B9-B1F9-877F5A6A5FE6}"/>
              </a:ext>
            </a:extLst>
          </p:cNvPr>
          <p:cNvSpPr/>
          <p:nvPr userDrawn="1"/>
        </p:nvSpPr>
        <p:spPr>
          <a:xfrm>
            <a:off x="0" y="1509559"/>
            <a:ext cx="3272589" cy="88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19AD-EB60-890A-8CB9-496896965B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352800"/>
            <a:ext cx="5181600" cy="990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18288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36576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515938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687387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798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0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  <p15:guide id="7" orient="horz" pos="23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Frame">
            <a:extLst>
              <a:ext uri="{FF2B5EF4-FFF2-40B4-BE49-F238E27FC236}">
                <a16:creationId xmlns:a16="http://schemas.microsoft.com/office/drawing/2014/main" id="{02E32ABF-954C-2B41-BDC2-8F5795EC5E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30" y="352425"/>
            <a:ext cx="1253490" cy="219075"/>
          </a:xfrm>
          <a:prstGeom prst="rect">
            <a:avLst/>
          </a:prstGeom>
        </p:spPr>
      </p:pic>
      <p:sp>
        <p:nvSpPr>
          <p:cNvPr id="14" name="Text Placeholder 55">
            <a:extLst>
              <a:ext uri="{FF2B5EF4-FFF2-40B4-BE49-F238E27FC236}">
                <a16:creationId xmlns:a16="http://schemas.microsoft.com/office/drawing/2014/main" id="{72BE1150-7599-F341-92C3-A04933DFFD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Title</a:t>
            </a:r>
            <a:b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A98C0A-C3E1-9045-AAAE-6F4892A3F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 ipsum dolor sit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consect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adipiscing</a:t>
            </a:r>
            <a:r>
              <a:rPr lang="en-US">
                <a:solidFill>
                  <a:schemeClr val="bg1"/>
                </a:solidFill>
              </a:rPr>
              <a:t>.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90204" charset="0"/>
              <a:ea typeface="+mn-ea"/>
              <a:cs typeface="Arial Bold" panose="020B070402020209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34E77-08B8-9048-9E65-FC8F726903BF}"/>
              </a:ext>
            </a:extLst>
          </p:cNvPr>
          <p:cNvSpPr/>
          <p:nvPr userDrawn="1"/>
        </p:nvSpPr>
        <p:spPr>
          <a:xfrm>
            <a:off x="10948086" y="6054811"/>
            <a:ext cx="815546" cy="605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6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  <p15:guide id="7" orient="horz" pos="23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with Waterm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576FFF-E9F4-9A4F-A76D-C7C32F700137}"/>
              </a:ext>
            </a:extLst>
          </p:cNvPr>
          <p:cNvSpPr/>
          <p:nvPr userDrawn="1"/>
        </p:nvSpPr>
        <p:spPr>
          <a:xfrm>
            <a:off x="10948086" y="6054811"/>
            <a:ext cx="815546" cy="605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1E1C3-4B8D-0E46-84F5-2CBBCB32F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9" descr="Frame">
            <a:extLst>
              <a:ext uri="{FF2B5EF4-FFF2-40B4-BE49-F238E27FC236}">
                <a16:creationId xmlns:a16="http://schemas.microsoft.com/office/drawing/2014/main" id="{02E32ABF-954C-2B41-BDC2-8F5795EC5E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0" y="352425"/>
            <a:ext cx="1253490" cy="219075"/>
          </a:xfrm>
          <a:prstGeom prst="rect">
            <a:avLst/>
          </a:prstGeom>
        </p:spPr>
      </p:pic>
      <p:sp>
        <p:nvSpPr>
          <p:cNvPr id="14" name="Text Placeholder 55">
            <a:extLst>
              <a:ext uri="{FF2B5EF4-FFF2-40B4-BE49-F238E27FC236}">
                <a16:creationId xmlns:a16="http://schemas.microsoft.com/office/drawing/2014/main" id="{72BE1150-7599-F341-92C3-A04933DFFD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Title</a:t>
            </a:r>
            <a:b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A98C0A-C3E1-9045-AAAE-6F4892A3F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 ipsum dolor sit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consect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adipiscing</a:t>
            </a:r>
            <a:r>
              <a:rPr lang="en-US">
                <a:solidFill>
                  <a:schemeClr val="bg1"/>
                </a:solidFill>
              </a:rPr>
              <a:t>.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704020202090204" charset="0"/>
              <a:ea typeface="+mn-ea"/>
              <a:cs typeface="Arial Bold" panose="020B070402020209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60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3840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3960">
          <p15:clr>
            <a:srgbClr val="FBAE40"/>
          </p15:clr>
        </p15:guide>
        <p15:guide id="7" orient="horz" pos="23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367A8948-9A9A-C749-98E6-E03CD6687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8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2ACA636-7711-1E45-B595-A50A28F1D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200" y="352425"/>
            <a:ext cx="1243330" cy="219075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892E4B3-6A67-8743-9A55-704CF219A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276" y="3191676"/>
            <a:ext cx="10515600" cy="132556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Lorem ipsum dolor sit</a:t>
            </a:r>
            <a:br>
              <a:rPr lang="en-US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</a:rPr>
              <a:t>consect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adipiscing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 Placeholder 55">
            <a:extLst>
              <a:ext uri="{FF2B5EF4-FFF2-40B4-BE49-F238E27FC236}">
                <a16:creationId xmlns:a16="http://schemas.microsoft.com/office/drawing/2014/main" id="{C019AF57-8294-7C4C-B419-5DDC88CF7A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434" y="5076567"/>
            <a:ext cx="619042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Title</a:t>
            </a:r>
            <a:b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>
                <a:solidFill>
                  <a:srgbClr val="E9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6559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52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orient="horz" pos="3960">
          <p15:clr>
            <a:srgbClr val="FBAE40"/>
          </p15:clr>
        </p15:guide>
        <p15:guide id="6" orient="horz" pos="360">
          <p15:clr>
            <a:srgbClr val="FBAE40"/>
          </p15:clr>
        </p15:guide>
        <p15:guide id="7" orient="horz" pos="23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012340C-D195-8E4C-BF9F-E32A7FCD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648632" y="6458523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E4FCE-DA81-4C02-B05D-E78AD21E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5664"/>
            <a:ext cx="4114800" cy="155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spc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7388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b="0" kern="1200" cap="none" spc="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8837" indent="-1714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Arial" panose="020B0604020202020204" pitchFamily="34" charset="0"/>
        <a:buChar char="•"/>
        <a:defRPr lang="en-US" sz="12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spc="60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orient="horz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>
            <a:extLst>
              <a:ext uri="{FF2B5EF4-FFF2-40B4-BE49-F238E27FC236}">
                <a16:creationId xmlns:a16="http://schemas.microsoft.com/office/drawing/2014/main" id="{5F605854-A0FC-994A-205A-A54A55A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528035"/>
          </a:xfrm>
          <a:noFill/>
        </p:spPr>
        <p:txBody>
          <a:bodyPr vert="horz" lIns="0" tIns="0" rIns="0" bIns="0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What VISA is asking for- is it on the roadmap?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CloudLens deploys sensors and </a:t>
            </a:r>
            <a:r>
              <a:rPr lang="en-US" sz="1000" dirty="0" err="1">
                <a:solidFill>
                  <a:schemeClr val="tx1"/>
                </a:solidFill>
              </a:rPr>
              <a:t>vPB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capture unencrypted payloads &amp; forward these to security tools for inspection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1B595-52B5-EC0B-B0D2-FD1609678F09}"/>
              </a:ext>
            </a:extLst>
          </p:cNvPr>
          <p:cNvSpPr/>
          <p:nvPr/>
        </p:nvSpPr>
        <p:spPr>
          <a:xfrm>
            <a:off x="1882460" y="4416623"/>
            <a:ext cx="3856776" cy="155448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98047-D7D6-6785-1683-DF45B68EA306}"/>
              </a:ext>
            </a:extLst>
          </p:cNvPr>
          <p:cNvSpPr/>
          <p:nvPr/>
        </p:nvSpPr>
        <p:spPr>
          <a:xfrm>
            <a:off x="2135962" y="5288458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Nginx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2F23C-694F-C0D3-FE47-6199B1112A0D}"/>
              </a:ext>
            </a:extLst>
          </p:cNvPr>
          <p:cNvSpPr/>
          <p:nvPr/>
        </p:nvSpPr>
        <p:spPr>
          <a:xfrm>
            <a:off x="4498908" y="5288459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Encryption library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8F21E7-8A84-2F99-365F-2BD10435FF5B}"/>
              </a:ext>
            </a:extLst>
          </p:cNvPr>
          <p:cNvCxnSpPr/>
          <p:nvPr/>
        </p:nvCxnSpPr>
        <p:spPr>
          <a:xfrm>
            <a:off x="3213321" y="5386459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D01768-A476-D63A-B611-C3BF0EEB2EEA}"/>
              </a:ext>
            </a:extLst>
          </p:cNvPr>
          <p:cNvCxnSpPr/>
          <p:nvPr/>
        </p:nvCxnSpPr>
        <p:spPr>
          <a:xfrm>
            <a:off x="3213321" y="5681700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EE183C-5CC1-BEF8-FC5C-FF788344736B}"/>
              </a:ext>
            </a:extLst>
          </p:cNvPr>
          <p:cNvSpPr txBox="1"/>
          <p:nvPr/>
        </p:nvSpPr>
        <p:spPr>
          <a:xfrm>
            <a:off x="3208769" y="5435816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53CB2-CA09-069F-9B70-1CBC40E082DA}"/>
              </a:ext>
            </a:extLst>
          </p:cNvPr>
          <p:cNvSpPr txBox="1"/>
          <p:nvPr/>
        </p:nvSpPr>
        <p:spPr>
          <a:xfrm>
            <a:off x="3340459" y="5740616"/>
            <a:ext cx="9217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 traffic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0D5C3-FEF9-3246-859A-A72EB2EB1911}"/>
              </a:ext>
            </a:extLst>
          </p:cNvPr>
          <p:cNvSpPr/>
          <p:nvPr/>
        </p:nvSpPr>
        <p:spPr>
          <a:xfrm>
            <a:off x="1882460" y="1823576"/>
            <a:ext cx="3856776" cy="155448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036EF5-9CD8-A069-C19C-F35E992FCC37}"/>
              </a:ext>
            </a:extLst>
          </p:cNvPr>
          <p:cNvSpPr/>
          <p:nvPr/>
        </p:nvSpPr>
        <p:spPr>
          <a:xfrm>
            <a:off x="2135962" y="2017809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Nginx Application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785C2B-87FE-8AF1-E818-A7926E2E2FE8}"/>
              </a:ext>
            </a:extLst>
          </p:cNvPr>
          <p:cNvSpPr/>
          <p:nvPr/>
        </p:nvSpPr>
        <p:spPr>
          <a:xfrm>
            <a:off x="4498908" y="2017810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Encryption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046058-A39B-7E74-D30A-D5127568BE80}"/>
              </a:ext>
            </a:extLst>
          </p:cNvPr>
          <p:cNvCxnSpPr/>
          <p:nvPr/>
        </p:nvCxnSpPr>
        <p:spPr>
          <a:xfrm>
            <a:off x="3213321" y="2115810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84871-E889-06CE-B261-C98B5A1F5FD0}"/>
              </a:ext>
            </a:extLst>
          </p:cNvPr>
          <p:cNvCxnSpPr/>
          <p:nvPr/>
        </p:nvCxnSpPr>
        <p:spPr>
          <a:xfrm>
            <a:off x="3213321" y="2411051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8E18FF-B040-645A-7170-5BBB02FAE1B3}"/>
              </a:ext>
            </a:extLst>
          </p:cNvPr>
          <p:cNvSpPr txBox="1"/>
          <p:nvPr/>
        </p:nvSpPr>
        <p:spPr>
          <a:xfrm>
            <a:off x="3486440" y="1920613"/>
            <a:ext cx="9217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 traffic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83283-0348-5F8D-0BD9-2772707277DC}"/>
              </a:ext>
            </a:extLst>
          </p:cNvPr>
          <p:cNvSpPr txBox="1"/>
          <p:nvPr/>
        </p:nvSpPr>
        <p:spPr>
          <a:xfrm>
            <a:off x="3216631" y="2225413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traffic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BE71BD-9197-7DCB-929A-6960315EC9B8}"/>
              </a:ext>
            </a:extLst>
          </p:cNvPr>
          <p:cNvGrpSpPr>
            <a:grpSpLocks noChangeAspect="1"/>
          </p:cNvGrpSpPr>
          <p:nvPr/>
        </p:nvGrpSpPr>
        <p:grpSpPr>
          <a:xfrm>
            <a:off x="306559" y="1834929"/>
            <a:ext cx="822167" cy="822960"/>
            <a:chOff x="5272881" y="2605088"/>
            <a:chExt cx="1646238" cy="1647825"/>
          </a:xfrm>
        </p:grpSpPr>
        <p:sp>
          <p:nvSpPr>
            <p:cNvPr id="45" name="AutoShape 3">
              <a:extLst>
                <a:ext uri="{FF2B5EF4-FFF2-40B4-BE49-F238E27FC236}">
                  <a16:creationId xmlns:a16="http://schemas.microsoft.com/office/drawing/2014/main" id="{9B796437-95A9-BCD8-082A-CD4AAFCE80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1" y="2605088"/>
              <a:ext cx="1646238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7A8D27-5E96-05C0-A31A-76C73233E237}"/>
                </a:ext>
              </a:extLst>
            </p:cNvPr>
            <p:cNvGrpSpPr/>
            <p:nvPr/>
          </p:nvGrpSpPr>
          <p:grpSpPr>
            <a:xfrm>
              <a:off x="5545931" y="3086101"/>
              <a:ext cx="1100138" cy="684213"/>
              <a:chOff x="5545931" y="3086101"/>
              <a:chExt cx="1100138" cy="684213"/>
            </a:xfrm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65F4C6B9-A5A2-C6F7-0540-E8881E53E3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5931" y="3086101"/>
                <a:ext cx="1100138" cy="684213"/>
              </a:xfrm>
              <a:custGeom>
                <a:avLst/>
                <a:gdLst>
                  <a:gd name="T0" fmla="*/ 1482 w 1538"/>
                  <a:gd name="T1" fmla="*/ 507 h 958"/>
                  <a:gd name="T2" fmla="*/ 1363 w 1538"/>
                  <a:gd name="T3" fmla="*/ 415 h 958"/>
                  <a:gd name="T4" fmla="*/ 1089 w 1538"/>
                  <a:gd name="T5" fmla="*/ 139 h 958"/>
                  <a:gd name="T6" fmla="*/ 974 w 1538"/>
                  <a:gd name="T7" fmla="*/ 123 h 958"/>
                  <a:gd name="T8" fmla="*/ 861 w 1538"/>
                  <a:gd name="T9" fmla="*/ 139 h 958"/>
                  <a:gd name="T10" fmla="*/ 792 w 1538"/>
                  <a:gd name="T11" fmla="*/ 72 h 958"/>
                  <a:gd name="T12" fmla="*/ 574 w 1538"/>
                  <a:gd name="T13" fmla="*/ 0 h 958"/>
                  <a:gd name="T14" fmla="*/ 213 w 1538"/>
                  <a:gd name="T15" fmla="*/ 326 h 958"/>
                  <a:gd name="T16" fmla="*/ 81 w 1538"/>
                  <a:gd name="T17" fmla="*/ 416 h 958"/>
                  <a:gd name="T18" fmla="*/ 0 w 1538"/>
                  <a:gd name="T19" fmla="*/ 631 h 958"/>
                  <a:gd name="T20" fmla="*/ 329 w 1538"/>
                  <a:gd name="T21" fmla="*/ 958 h 958"/>
                  <a:gd name="T22" fmla="*/ 1253 w 1538"/>
                  <a:gd name="T23" fmla="*/ 958 h 958"/>
                  <a:gd name="T24" fmla="*/ 1538 w 1538"/>
                  <a:gd name="T25" fmla="*/ 676 h 958"/>
                  <a:gd name="T26" fmla="*/ 1482 w 1538"/>
                  <a:gd name="T27" fmla="*/ 507 h 958"/>
                  <a:gd name="T28" fmla="*/ 1253 w 1538"/>
                  <a:gd name="T29" fmla="*/ 914 h 958"/>
                  <a:gd name="T30" fmla="*/ 329 w 1538"/>
                  <a:gd name="T31" fmla="*/ 914 h 958"/>
                  <a:gd name="T32" fmla="*/ 44 w 1538"/>
                  <a:gd name="T33" fmla="*/ 631 h 958"/>
                  <a:gd name="T34" fmla="*/ 114 w 1538"/>
                  <a:gd name="T35" fmla="*/ 445 h 958"/>
                  <a:gd name="T36" fmla="*/ 255 w 1538"/>
                  <a:gd name="T37" fmla="*/ 358 h 958"/>
                  <a:gd name="T38" fmla="*/ 574 w 1538"/>
                  <a:gd name="T39" fmla="*/ 44 h 958"/>
                  <a:gd name="T40" fmla="*/ 766 w 1538"/>
                  <a:gd name="T41" fmla="*/ 107 h 958"/>
                  <a:gd name="T42" fmla="*/ 844 w 1538"/>
                  <a:gd name="T43" fmla="*/ 192 h 958"/>
                  <a:gd name="T44" fmla="*/ 974 w 1538"/>
                  <a:gd name="T45" fmla="*/ 167 h 958"/>
                  <a:gd name="T46" fmla="*/ 1076 w 1538"/>
                  <a:gd name="T47" fmla="*/ 182 h 958"/>
                  <a:gd name="T48" fmla="*/ 1324 w 1538"/>
                  <a:gd name="T49" fmla="*/ 448 h 958"/>
                  <a:gd name="T50" fmla="*/ 1494 w 1538"/>
                  <a:gd name="T51" fmla="*/ 676 h 958"/>
                  <a:gd name="T52" fmla="*/ 1253 w 1538"/>
                  <a:gd name="T53" fmla="*/ 914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38" h="958">
                    <a:moveTo>
                      <a:pt x="1482" y="507"/>
                    </a:moveTo>
                    <a:cubicBezTo>
                      <a:pt x="1451" y="466"/>
                      <a:pt x="1410" y="434"/>
                      <a:pt x="1363" y="415"/>
                    </a:cubicBezTo>
                    <a:cubicBezTo>
                      <a:pt x="1331" y="286"/>
                      <a:pt x="1226" y="179"/>
                      <a:pt x="1089" y="139"/>
                    </a:cubicBezTo>
                    <a:cubicBezTo>
                      <a:pt x="1051" y="129"/>
                      <a:pt x="1012" y="123"/>
                      <a:pt x="974" y="123"/>
                    </a:cubicBezTo>
                    <a:cubicBezTo>
                      <a:pt x="935" y="123"/>
                      <a:pt x="897" y="129"/>
                      <a:pt x="861" y="139"/>
                    </a:cubicBezTo>
                    <a:cubicBezTo>
                      <a:pt x="841" y="114"/>
                      <a:pt x="818" y="91"/>
                      <a:pt x="792" y="72"/>
                    </a:cubicBezTo>
                    <a:cubicBezTo>
                      <a:pt x="729" y="25"/>
                      <a:pt x="653" y="0"/>
                      <a:pt x="574" y="0"/>
                    </a:cubicBezTo>
                    <a:cubicBezTo>
                      <a:pt x="385" y="0"/>
                      <a:pt x="230" y="143"/>
                      <a:pt x="213" y="326"/>
                    </a:cubicBezTo>
                    <a:cubicBezTo>
                      <a:pt x="162" y="345"/>
                      <a:pt x="117" y="375"/>
                      <a:pt x="81" y="416"/>
                    </a:cubicBezTo>
                    <a:cubicBezTo>
                      <a:pt x="29" y="476"/>
                      <a:pt x="0" y="552"/>
                      <a:pt x="0" y="631"/>
                    </a:cubicBezTo>
                    <a:cubicBezTo>
                      <a:pt x="0" y="811"/>
                      <a:pt x="148" y="958"/>
                      <a:pt x="329" y="958"/>
                    </a:cubicBezTo>
                    <a:cubicBezTo>
                      <a:pt x="1253" y="958"/>
                      <a:pt x="1253" y="958"/>
                      <a:pt x="1253" y="958"/>
                    </a:cubicBezTo>
                    <a:cubicBezTo>
                      <a:pt x="1410" y="958"/>
                      <a:pt x="1538" y="831"/>
                      <a:pt x="1538" y="676"/>
                    </a:cubicBezTo>
                    <a:cubicBezTo>
                      <a:pt x="1538" y="615"/>
                      <a:pt x="1519" y="556"/>
                      <a:pt x="1482" y="507"/>
                    </a:cubicBezTo>
                    <a:close/>
                    <a:moveTo>
                      <a:pt x="1253" y="914"/>
                    </a:moveTo>
                    <a:cubicBezTo>
                      <a:pt x="329" y="914"/>
                      <a:pt x="329" y="914"/>
                      <a:pt x="329" y="914"/>
                    </a:cubicBezTo>
                    <a:cubicBezTo>
                      <a:pt x="172" y="914"/>
                      <a:pt x="44" y="787"/>
                      <a:pt x="44" y="631"/>
                    </a:cubicBezTo>
                    <a:cubicBezTo>
                      <a:pt x="44" y="563"/>
                      <a:pt x="69" y="497"/>
                      <a:pt x="114" y="445"/>
                    </a:cubicBezTo>
                    <a:cubicBezTo>
                      <a:pt x="152" y="403"/>
                      <a:pt x="200" y="373"/>
                      <a:pt x="255" y="358"/>
                    </a:cubicBezTo>
                    <a:cubicBezTo>
                      <a:pt x="256" y="185"/>
                      <a:pt x="399" y="44"/>
                      <a:pt x="574" y="44"/>
                    </a:cubicBezTo>
                    <a:cubicBezTo>
                      <a:pt x="644" y="44"/>
                      <a:pt x="710" y="66"/>
                      <a:pt x="766" y="107"/>
                    </a:cubicBezTo>
                    <a:cubicBezTo>
                      <a:pt x="797" y="131"/>
                      <a:pt x="823" y="159"/>
                      <a:pt x="844" y="192"/>
                    </a:cubicBezTo>
                    <a:cubicBezTo>
                      <a:pt x="885" y="176"/>
                      <a:pt x="929" y="167"/>
                      <a:pt x="974" y="167"/>
                    </a:cubicBezTo>
                    <a:cubicBezTo>
                      <a:pt x="1008" y="167"/>
                      <a:pt x="1043" y="172"/>
                      <a:pt x="1076" y="182"/>
                    </a:cubicBezTo>
                    <a:cubicBezTo>
                      <a:pt x="1208" y="220"/>
                      <a:pt x="1304" y="325"/>
                      <a:pt x="1324" y="448"/>
                    </a:cubicBezTo>
                    <a:cubicBezTo>
                      <a:pt x="1425" y="478"/>
                      <a:pt x="1494" y="571"/>
                      <a:pt x="1494" y="676"/>
                    </a:cubicBezTo>
                    <a:cubicBezTo>
                      <a:pt x="1494" y="807"/>
                      <a:pt x="1386" y="914"/>
                      <a:pt x="1253" y="914"/>
                    </a:cubicBez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8818DA2B-BD07-6539-E459-75C67FFD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431" y="3148013"/>
                <a:ext cx="973138" cy="560388"/>
              </a:xfrm>
              <a:custGeom>
                <a:avLst/>
                <a:gdLst>
                  <a:gd name="T0" fmla="*/ 1217 w 1362"/>
                  <a:gd name="T1" fmla="*/ 400 h 782"/>
                  <a:gd name="T2" fmla="*/ 1200 w 1362"/>
                  <a:gd name="T3" fmla="*/ 396 h 782"/>
                  <a:gd name="T4" fmla="*/ 1195 w 1362"/>
                  <a:gd name="T5" fmla="*/ 387 h 782"/>
                  <a:gd name="T6" fmla="*/ 976 w 1362"/>
                  <a:gd name="T7" fmla="*/ 136 h 782"/>
                  <a:gd name="T8" fmla="*/ 737 w 1362"/>
                  <a:gd name="T9" fmla="*/ 161 h 782"/>
                  <a:gd name="T10" fmla="*/ 651 w 1362"/>
                  <a:gd name="T11" fmla="*/ 55 h 782"/>
                  <a:gd name="T12" fmla="*/ 486 w 1362"/>
                  <a:gd name="T13" fmla="*/ 0 h 782"/>
                  <a:gd name="T14" fmla="*/ 211 w 1362"/>
                  <a:gd name="T15" fmla="*/ 271 h 782"/>
                  <a:gd name="T16" fmla="*/ 211 w 1362"/>
                  <a:gd name="T17" fmla="*/ 304 h 782"/>
                  <a:gd name="T18" fmla="*/ 178 w 1362"/>
                  <a:gd name="T19" fmla="*/ 313 h 782"/>
                  <a:gd name="T20" fmla="*/ 59 w 1362"/>
                  <a:gd name="T21" fmla="*/ 386 h 782"/>
                  <a:gd name="T22" fmla="*/ 0 w 1362"/>
                  <a:gd name="T23" fmla="*/ 543 h 782"/>
                  <a:gd name="T24" fmla="*/ 241 w 1362"/>
                  <a:gd name="T25" fmla="*/ 782 h 782"/>
                  <a:gd name="T26" fmla="*/ 1165 w 1362"/>
                  <a:gd name="T27" fmla="*/ 782 h 782"/>
                  <a:gd name="T28" fmla="*/ 1362 w 1362"/>
                  <a:gd name="T29" fmla="*/ 588 h 782"/>
                  <a:gd name="T30" fmla="*/ 1217 w 1362"/>
                  <a:gd name="T31" fmla="*/ 40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2" h="782">
                    <a:moveTo>
                      <a:pt x="1217" y="400"/>
                    </a:moveTo>
                    <a:cubicBezTo>
                      <a:pt x="1200" y="396"/>
                      <a:pt x="1200" y="396"/>
                      <a:pt x="1200" y="396"/>
                    </a:cubicBezTo>
                    <a:cubicBezTo>
                      <a:pt x="1195" y="387"/>
                      <a:pt x="1195" y="387"/>
                      <a:pt x="1195" y="387"/>
                    </a:cubicBezTo>
                    <a:cubicBezTo>
                      <a:pt x="1187" y="276"/>
                      <a:pt x="1101" y="172"/>
                      <a:pt x="976" y="136"/>
                    </a:cubicBezTo>
                    <a:cubicBezTo>
                      <a:pt x="891" y="111"/>
                      <a:pt x="805" y="123"/>
                      <a:pt x="737" y="161"/>
                    </a:cubicBezTo>
                    <a:cubicBezTo>
                      <a:pt x="718" y="119"/>
                      <a:pt x="689" y="82"/>
                      <a:pt x="651" y="55"/>
                    </a:cubicBezTo>
                    <a:cubicBezTo>
                      <a:pt x="603" y="19"/>
                      <a:pt x="546" y="0"/>
                      <a:pt x="486" y="0"/>
                    </a:cubicBezTo>
                    <a:cubicBezTo>
                      <a:pt x="335" y="0"/>
                      <a:pt x="211" y="121"/>
                      <a:pt x="211" y="271"/>
                    </a:cubicBezTo>
                    <a:cubicBezTo>
                      <a:pt x="211" y="304"/>
                      <a:pt x="211" y="304"/>
                      <a:pt x="211" y="304"/>
                    </a:cubicBezTo>
                    <a:cubicBezTo>
                      <a:pt x="178" y="313"/>
                      <a:pt x="178" y="313"/>
                      <a:pt x="178" y="313"/>
                    </a:cubicBezTo>
                    <a:cubicBezTo>
                      <a:pt x="132" y="325"/>
                      <a:pt x="91" y="351"/>
                      <a:pt x="59" y="386"/>
                    </a:cubicBezTo>
                    <a:cubicBezTo>
                      <a:pt x="21" y="430"/>
                      <a:pt x="0" y="485"/>
                      <a:pt x="0" y="543"/>
                    </a:cubicBezTo>
                    <a:cubicBezTo>
                      <a:pt x="0" y="675"/>
                      <a:pt x="108" y="782"/>
                      <a:pt x="241" y="782"/>
                    </a:cubicBezTo>
                    <a:cubicBezTo>
                      <a:pt x="1165" y="782"/>
                      <a:pt x="1165" y="782"/>
                      <a:pt x="1165" y="782"/>
                    </a:cubicBezTo>
                    <a:cubicBezTo>
                      <a:pt x="1274" y="782"/>
                      <a:pt x="1362" y="695"/>
                      <a:pt x="1362" y="588"/>
                    </a:cubicBezTo>
                    <a:cubicBezTo>
                      <a:pt x="1362" y="500"/>
                      <a:pt x="1303" y="423"/>
                      <a:pt x="1217" y="4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EC103C-2261-7CE4-1324-DE079ACD3F1C}"/>
              </a:ext>
            </a:extLst>
          </p:cNvPr>
          <p:cNvGrpSpPr>
            <a:grpSpLocks noChangeAspect="1"/>
          </p:cNvGrpSpPr>
          <p:nvPr/>
        </p:nvGrpSpPr>
        <p:grpSpPr>
          <a:xfrm>
            <a:off x="306559" y="5105578"/>
            <a:ext cx="822167" cy="822960"/>
            <a:chOff x="5272881" y="2605088"/>
            <a:chExt cx="1646238" cy="1647825"/>
          </a:xfrm>
        </p:grpSpPr>
        <p:sp>
          <p:nvSpPr>
            <p:cNvPr id="50" name="AutoShape 3">
              <a:extLst>
                <a:ext uri="{FF2B5EF4-FFF2-40B4-BE49-F238E27FC236}">
                  <a16:creationId xmlns:a16="http://schemas.microsoft.com/office/drawing/2014/main" id="{CFE368F5-F622-FFF5-9BDF-940717DB38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1" y="2605088"/>
              <a:ext cx="1646238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E15D67-42DF-EB54-EE98-55757A7248E9}"/>
                </a:ext>
              </a:extLst>
            </p:cNvPr>
            <p:cNvGrpSpPr/>
            <p:nvPr/>
          </p:nvGrpSpPr>
          <p:grpSpPr>
            <a:xfrm>
              <a:off x="5545931" y="3086101"/>
              <a:ext cx="1100138" cy="684213"/>
              <a:chOff x="5545931" y="3086101"/>
              <a:chExt cx="1100138" cy="684213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5AA7CD3-4785-476E-74F9-8C39661D4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5931" y="3086101"/>
                <a:ext cx="1100138" cy="684213"/>
              </a:xfrm>
              <a:custGeom>
                <a:avLst/>
                <a:gdLst>
                  <a:gd name="T0" fmla="*/ 1482 w 1538"/>
                  <a:gd name="T1" fmla="*/ 507 h 958"/>
                  <a:gd name="T2" fmla="*/ 1363 w 1538"/>
                  <a:gd name="T3" fmla="*/ 415 h 958"/>
                  <a:gd name="T4" fmla="*/ 1089 w 1538"/>
                  <a:gd name="T5" fmla="*/ 139 h 958"/>
                  <a:gd name="T6" fmla="*/ 974 w 1538"/>
                  <a:gd name="T7" fmla="*/ 123 h 958"/>
                  <a:gd name="T8" fmla="*/ 861 w 1538"/>
                  <a:gd name="T9" fmla="*/ 139 h 958"/>
                  <a:gd name="T10" fmla="*/ 792 w 1538"/>
                  <a:gd name="T11" fmla="*/ 72 h 958"/>
                  <a:gd name="T12" fmla="*/ 574 w 1538"/>
                  <a:gd name="T13" fmla="*/ 0 h 958"/>
                  <a:gd name="T14" fmla="*/ 213 w 1538"/>
                  <a:gd name="T15" fmla="*/ 326 h 958"/>
                  <a:gd name="T16" fmla="*/ 81 w 1538"/>
                  <a:gd name="T17" fmla="*/ 416 h 958"/>
                  <a:gd name="T18" fmla="*/ 0 w 1538"/>
                  <a:gd name="T19" fmla="*/ 631 h 958"/>
                  <a:gd name="T20" fmla="*/ 329 w 1538"/>
                  <a:gd name="T21" fmla="*/ 958 h 958"/>
                  <a:gd name="T22" fmla="*/ 1253 w 1538"/>
                  <a:gd name="T23" fmla="*/ 958 h 958"/>
                  <a:gd name="T24" fmla="*/ 1538 w 1538"/>
                  <a:gd name="T25" fmla="*/ 676 h 958"/>
                  <a:gd name="T26" fmla="*/ 1482 w 1538"/>
                  <a:gd name="T27" fmla="*/ 507 h 958"/>
                  <a:gd name="T28" fmla="*/ 1253 w 1538"/>
                  <a:gd name="T29" fmla="*/ 914 h 958"/>
                  <a:gd name="T30" fmla="*/ 329 w 1538"/>
                  <a:gd name="T31" fmla="*/ 914 h 958"/>
                  <a:gd name="T32" fmla="*/ 44 w 1538"/>
                  <a:gd name="T33" fmla="*/ 631 h 958"/>
                  <a:gd name="T34" fmla="*/ 114 w 1538"/>
                  <a:gd name="T35" fmla="*/ 445 h 958"/>
                  <a:gd name="T36" fmla="*/ 255 w 1538"/>
                  <a:gd name="T37" fmla="*/ 358 h 958"/>
                  <a:gd name="T38" fmla="*/ 574 w 1538"/>
                  <a:gd name="T39" fmla="*/ 44 h 958"/>
                  <a:gd name="T40" fmla="*/ 766 w 1538"/>
                  <a:gd name="T41" fmla="*/ 107 h 958"/>
                  <a:gd name="T42" fmla="*/ 844 w 1538"/>
                  <a:gd name="T43" fmla="*/ 192 h 958"/>
                  <a:gd name="T44" fmla="*/ 974 w 1538"/>
                  <a:gd name="T45" fmla="*/ 167 h 958"/>
                  <a:gd name="T46" fmla="*/ 1076 w 1538"/>
                  <a:gd name="T47" fmla="*/ 182 h 958"/>
                  <a:gd name="T48" fmla="*/ 1324 w 1538"/>
                  <a:gd name="T49" fmla="*/ 448 h 958"/>
                  <a:gd name="T50" fmla="*/ 1494 w 1538"/>
                  <a:gd name="T51" fmla="*/ 676 h 958"/>
                  <a:gd name="T52" fmla="*/ 1253 w 1538"/>
                  <a:gd name="T53" fmla="*/ 914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38" h="958">
                    <a:moveTo>
                      <a:pt x="1482" y="507"/>
                    </a:moveTo>
                    <a:cubicBezTo>
                      <a:pt x="1451" y="466"/>
                      <a:pt x="1410" y="434"/>
                      <a:pt x="1363" y="415"/>
                    </a:cubicBezTo>
                    <a:cubicBezTo>
                      <a:pt x="1331" y="286"/>
                      <a:pt x="1226" y="179"/>
                      <a:pt x="1089" y="139"/>
                    </a:cubicBezTo>
                    <a:cubicBezTo>
                      <a:pt x="1051" y="129"/>
                      <a:pt x="1012" y="123"/>
                      <a:pt x="974" y="123"/>
                    </a:cubicBezTo>
                    <a:cubicBezTo>
                      <a:pt x="935" y="123"/>
                      <a:pt x="897" y="129"/>
                      <a:pt x="861" y="139"/>
                    </a:cubicBezTo>
                    <a:cubicBezTo>
                      <a:pt x="841" y="114"/>
                      <a:pt x="818" y="91"/>
                      <a:pt x="792" y="72"/>
                    </a:cubicBezTo>
                    <a:cubicBezTo>
                      <a:pt x="729" y="25"/>
                      <a:pt x="653" y="0"/>
                      <a:pt x="574" y="0"/>
                    </a:cubicBezTo>
                    <a:cubicBezTo>
                      <a:pt x="385" y="0"/>
                      <a:pt x="230" y="143"/>
                      <a:pt x="213" y="326"/>
                    </a:cubicBezTo>
                    <a:cubicBezTo>
                      <a:pt x="162" y="345"/>
                      <a:pt x="117" y="375"/>
                      <a:pt x="81" y="416"/>
                    </a:cubicBezTo>
                    <a:cubicBezTo>
                      <a:pt x="29" y="476"/>
                      <a:pt x="0" y="552"/>
                      <a:pt x="0" y="631"/>
                    </a:cubicBezTo>
                    <a:cubicBezTo>
                      <a:pt x="0" y="811"/>
                      <a:pt x="148" y="958"/>
                      <a:pt x="329" y="958"/>
                    </a:cubicBezTo>
                    <a:cubicBezTo>
                      <a:pt x="1253" y="958"/>
                      <a:pt x="1253" y="958"/>
                      <a:pt x="1253" y="958"/>
                    </a:cubicBezTo>
                    <a:cubicBezTo>
                      <a:pt x="1410" y="958"/>
                      <a:pt x="1538" y="831"/>
                      <a:pt x="1538" y="676"/>
                    </a:cubicBezTo>
                    <a:cubicBezTo>
                      <a:pt x="1538" y="615"/>
                      <a:pt x="1519" y="556"/>
                      <a:pt x="1482" y="507"/>
                    </a:cubicBezTo>
                    <a:close/>
                    <a:moveTo>
                      <a:pt x="1253" y="914"/>
                    </a:moveTo>
                    <a:cubicBezTo>
                      <a:pt x="329" y="914"/>
                      <a:pt x="329" y="914"/>
                      <a:pt x="329" y="914"/>
                    </a:cubicBezTo>
                    <a:cubicBezTo>
                      <a:pt x="172" y="914"/>
                      <a:pt x="44" y="787"/>
                      <a:pt x="44" y="631"/>
                    </a:cubicBezTo>
                    <a:cubicBezTo>
                      <a:pt x="44" y="563"/>
                      <a:pt x="69" y="497"/>
                      <a:pt x="114" y="445"/>
                    </a:cubicBezTo>
                    <a:cubicBezTo>
                      <a:pt x="152" y="403"/>
                      <a:pt x="200" y="373"/>
                      <a:pt x="255" y="358"/>
                    </a:cubicBezTo>
                    <a:cubicBezTo>
                      <a:pt x="256" y="185"/>
                      <a:pt x="399" y="44"/>
                      <a:pt x="574" y="44"/>
                    </a:cubicBezTo>
                    <a:cubicBezTo>
                      <a:pt x="644" y="44"/>
                      <a:pt x="710" y="66"/>
                      <a:pt x="766" y="107"/>
                    </a:cubicBezTo>
                    <a:cubicBezTo>
                      <a:pt x="797" y="131"/>
                      <a:pt x="823" y="159"/>
                      <a:pt x="844" y="192"/>
                    </a:cubicBezTo>
                    <a:cubicBezTo>
                      <a:pt x="885" y="176"/>
                      <a:pt x="929" y="167"/>
                      <a:pt x="974" y="167"/>
                    </a:cubicBezTo>
                    <a:cubicBezTo>
                      <a:pt x="1008" y="167"/>
                      <a:pt x="1043" y="172"/>
                      <a:pt x="1076" y="182"/>
                    </a:cubicBezTo>
                    <a:cubicBezTo>
                      <a:pt x="1208" y="220"/>
                      <a:pt x="1304" y="325"/>
                      <a:pt x="1324" y="448"/>
                    </a:cubicBezTo>
                    <a:cubicBezTo>
                      <a:pt x="1425" y="478"/>
                      <a:pt x="1494" y="571"/>
                      <a:pt x="1494" y="676"/>
                    </a:cubicBezTo>
                    <a:cubicBezTo>
                      <a:pt x="1494" y="807"/>
                      <a:pt x="1386" y="914"/>
                      <a:pt x="1253" y="914"/>
                    </a:cubicBez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EA49A7A3-710A-17ED-C1EB-2742AF1FC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431" y="3148013"/>
                <a:ext cx="973138" cy="560388"/>
              </a:xfrm>
              <a:custGeom>
                <a:avLst/>
                <a:gdLst>
                  <a:gd name="T0" fmla="*/ 1217 w 1362"/>
                  <a:gd name="T1" fmla="*/ 400 h 782"/>
                  <a:gd name="T2" fmla="*/ 1200 w 1362"/>
                  <a:gd name="T3" fmla="*/ 396 h 782"/>
                  <a:gd name="T4" fmla="*/ 1195 w 1362"/>
                  <a:gd name="T5" fmla="*/ 387 h 782"/>
                  <a:gd name="T6" fmla="*/ 976 w 1362"/>
                  <a:gd name="T7" fmla="*/ 136 h 782"/>
                  <a:gd name="T8" fmla="*/ 737 w 1362"/>
                  <a:gd name="T9" fmla="*/ 161 h 782"/>
                  <a:gd name="T10" fmla="*/ 651 w 1362"/>
                  <a:gd name="T11" fmla="*/ 55 h 782"/>
                  <a:gd name="T12" fmla="*/ 486 w 1362"/>
                  <a:gd name="T13" fmla="*/ 0 h 782"/>
                  <a:gd name="T14" fmla="*/ 211 w 1362"/>
                  <a:gd name="T15" fmla="*/ 271 h 782"/>
                  <a:gd name="T16" fmla="*/ 211 w 1362"/>
                  <a:gd name="T17" fmla="*/ 304 h 782"/>
                  <a:gd name="T18" fmla="*/ 178 w 1362"/>
                  <a:gd name="T19" fmla="*/ 313 h 782"/>
                  <a:gd name="T20" fmla="*/ 59 w 1362"/>
                  <a:gd name="T21" fmla="*/ 386 h 782"/>
                  <a:gd name="T22" fmla="*/ 0 w 1362"/>
                  <a:gd name="T23" fmla="*/ 543 h 782"/>
                  <a:gd name="T24" fmla="*/ 241 w 1362"/>
                  <a:gd name="T25" fmla="*/ 782 h 782"/>
                  <a:gd name="T26" fmla="*/ 1165 w 1362"/>
                  <a:gd name="T27" fmla="*/ 782 h 782"/>
                  <a:gd name="T28" fmla="*/ 1362 w 1362"/>
                  <a:gd name="T29" fmla="*/ 588 h 782"/>
                  <a:gd name="T30" fmla="*/ 1217 w 1362"/>
                  <a:gd name="T31" fmla="*/ 40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2" h="782">
                    <a:moveTo>
                      <a:pt x="1217" y="400"/>
                    </a:moveTo>
                    <a:cubicBezTo>
                      <a:pt x="1200" y="396"/>
                      <a:pt x="1200" y="396"/>
                      <a:pt x="1200" y="396"/>
                    </a:cubicBezTo>
                    <a:cubicBezTo>
                      <a:pt x="1195" y="387"/>
                      <a:pt x="1195" y="387"/>
                      <a:pt x="1195" y="387"/>
                    </a:cubicBezTo>
                    <a:cubicBezTo>
                      <a:pt x="1187" y="276"/>
                      <a:pt x="1101" y="172"/>
                      <a:pt x="976" y="136"/>
                    </a:cubicBezTo>
                    <a:cubicBezTo>
                      <a:pt x="891" y="111"/>
                      <a:pt x="805" y="123"/>
                      <a:pt x="737" y="161"/>
                    </a:cubicBezTo>
                    <a:cubicBezTo>
                      <a:pt x="718" y="119"/>
                      <a:pt x="689" y="82"/>
                      <a:pt x="651" y="55"/>
                    </a:cubicBezTo>
                    <a:cubicBezTo>
                      <a:pt x="603" y="19"/>
                      <a:pt x="546" y="0"/>
                      <a:pt x="486" y="0"/>
                    </a:cubicBezTo>
                    <a:cubicBezTo>
                      <a:pt x="335" y="0"/>
                      <a:pt x="211" y="121"/>
                      <a:pt x="211" y="271"/>
                    </a:cubicBezTo>
                    <a:cubicBezTo>
                      <a:pt x="211" y="304"/>
                      <a:pt x="211" y="304"/>
                      <a:pt x="211" y="304"/>
                    </a:cubicBezTo>
                    <a:cubicBezTo>
                      <a:pt x="178" y="313"/>
                      <a:pt x="178" y="313"/>
                      <a:pt x="178" y="313"/>
                    </a:cubicBezTo>
                    <a:cubicBezTo>
                      <a:pt x="132" y="325"/>
                      <a:pt x="91" y="351"/>
                      <a:pt x="59" y="386"/>
                    </a:cubicBezTo>
                    <a:cubicBezTo>
                      <a:pt x="21" y="430"/>
                      <a:pt x="0" y="485"/>
                      <a:pt x="0" y="543"/>
                    </a:cubicBezTo>
                    <a:cubicBezTo>
                      <a:pt x="0" y="675"/>
                      <a:pt x="108" y="782"/>
                      <a:pt x="241" y="782"/>
                    </a:cubicBezTo>
                    <a:cubicBezTo>
                      <a:pt x="1165" y="782"/>
                      <a:pt x="1165" y="782"/>
                      <a:pt x="1165" y="782"/>
                    </a:cubicBezTo>
                    <a:cubicBezTo>
                      <a:pt x="1274" y="782"/>
                      <a:pt x="1362" y="695"/>
                      <a:pt x="1362" y="588"/>
                    </a:cubicBezTo>
                    <a:cubicBezTo>
                      <a:pt x="1362" y="500"/>
                      <a:pt x="1303" y="423"/>
                      <a:pt x="1217" y="4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7341F0-36C0-9E16-0AFD-723E84B2966C}"/>
              </a:ext>
            </a:extLst>
          </p:cNvPr>
          <p:cNvCxnSpPr/>
          <p:nvPr/>
        </p:nvCxnSpPr>
        <p:spPr>
          <a:xfrm flipH="1">
            <a:off x="1073737" y="5517058"/>
            <a:ext cx="10058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bcgIcons_PadlockLocked">
            <a:extLst>
              <a:ext uri="{FF2B5EF4-FFF2-40B4-BE49-F238E27FC236}">
                <a16:creationId xmlns:a16="http://schemas.microsoft.com/office/drawing/2014/main" id="{2891BE6B-09B1-0DC8-494A-09CC110170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25" y="5575251"/>
            <a:ext cx="274320" cy="274574"/>
            <a:chOff x="1682" y="0"/>
            <a:chExt cx="4316" cy="4320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DCC3820C-9F70-A4EF-ED6D-109D254331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76BCC22-9488-3C28-1C0B-21CD5EEE1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1911"/>
              <a:ext cx="2068" cy="1700"/>
            </a:xfrm>
            <a:custGeom>
              <a:avLst/>
              <a:gdLst>
                <a:gd name="T0" fmla="*/ 1060 w 1104"/>
                <a:gd name="T1" fmla="*/ 907 h 907"/>
                <a:gd name="T2" fmla="*/ 44 w 1104"/>
                <a:gd name="T3" fmla="*/ 907 h 907"/>
                <a:gd name="T4" fmla="*/ 0 w 1104"/>
                <a:gd name="T5" fmla="*/ 863 h 907"/>
                <a:gd name="T6" fmla="*/ 0 w 1104"/>
                <a:gd name="T7" fmla="*/ 44 h 907"/>
                <a:gd name="T8" fmla="*/ 44 w 1104"/>
                <a:gd name="T9" fmla="*/ 0 h 907"/>
                <a:gd name="T10" fmla="*/ 1060 w 1104"/>
                <a:gd name="T11" fmla="*/ 0 h 907"/>
                <a:gd name="T12" fmla="*/ 1104 w 1104"/>
                <a:gd name="T13" fmla="*/ 44 h 907"/>
                <a:gd name="T14" fmla="*/ 1104 w 1104"/>
                <a:gd name="T15" fmla="*/ 863 h 907"/>
                <a:gd name="T16" fmla="*/ 1060 w 1104"/>
                <a:gd name="T17" fmla="*/ 907 h 907"/>
                <a:gd name="T18" fmla="*/ 44 w 1104"/>
                <a:gd name="T19" fmla="*/ 44 h 907"/>
                <a:gd name="T20" fmla="*/ 44 w 1104"/>
                <a:gd name="T21" fmla="*/ 863 h 907"/>
                <a:gd name="T22" fmla="*/ 1060 w 1104"/>
                <a:gd name="T23" fmla="*/ 863 h 907"/>
                <a:gd name="T24" fmla="*/ 1060 w 1104"/>
                <a:gd name="T25" fmla="*/ 44 h 907"/>
                <a:gd name="T26" fmla="*/ 44 w 1104"/>
                <a:gd name="T27" fmla="*/ 4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4" h="907">
                  <a:moveTo>
                    <a:pt x="1060" y="907"/>
                  </a:moveTo>
                  <a:cubicBezTo>
                    <a:pt x="44" y="907"/>
                    <a:pt x="44" y="907"/>
                    <a:pt x="44" y="907"/>
                  </a:cubicBezTo>
                  <a:cubicBezTo>
                    <a:pt x="20" y="907"/>
                    <a:pt x="0" y="887"/>
                    <a:pt x="0" y="86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84" y="0"/>
                    <a:pt x="1104" y="20"/>
                    <a:pt x="1104" y="44"/>
                  </a:cubicBezTo>
                  <a:cubicBezTo>
                    <a:pt x="1104" y="863"/>
                    <a:pt x="1104" y="863"/>
                    <a:pt x="1104" y="863"/>
                  </a:cubicBezTo>
                  <a:cubicBezTo>
                    <a:pt x="1104" y="887"/>
                    <a:pt x="1084" y="907"/>
                    <a:pt x="1060" y="907"/>
                  </a:cubicBezTo>
                  <a:close/>
                  <a:moveTo>
                    <a:pt x="44" y="44"/>
                  </a:moveTo>
                  <a:cubicBezTo>
                    <a:pt x="44" y="863"/>
                    <a:pt x="44" y="863"/>
                    <a:pt x="44" y="863"/>
                  </a:cubicBezTo>
                  <a:cubicBezTo>
                    <a:pt x="1060" y="863"/>
                    <a:pt x="1060" y="863"/>
                    <a:pt x="1060" y="863"/>
                  </a:cubicBezTo>
                  <a:cubicBezTo>
                    <a:pt x="1060" y="44"/>
                    <a:pt x="1060" y="44"/>
                    <a:pt x="1060" y="4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D261318-4758-2C0A-B1C2-E43187C94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1" y="728"/>
              <a:ext cx="1761" cy="2728"/>
            </a:xfrm>
            <a:custGeom>
              <a:avLst/>
              <a:gdLst>
                <a:gd name="T0" fmla="*/ 16 w 940"/>
                <a:gd name="T1" fmla="*/ 587 h 1455"/>
                <a:gd name="T2" fmla="*/ 16 w 940"/>
                <a:gd name="T3" fmla="*/ 447 h 1455"/>
                <a:gd name="T4" fmla="*/ 246 w 940"/>
                <a:gd name="T5" fmla="*/ 56 h 1455"/>
                <a:gd name="T6" fmla="*/ 470 w 940"/>
                <a:gd name="T7" fmla="*/ 0 h 1455"/>
                <a:gd name="T8" fmla="*/ 470 w 940"/>
                <a:gd name="T9" fmla="*/ 0 h 1455"/>
                <a:gd name="T10" fmla="*/ 470 w 940"/>
                <a:gd name="T11" fmla="*/ 0 h 1455"/>
                <a:gd name="T12" fmla="*/ 694 w 940"/>
                <a:gd name="T13" fmla="*/ 56 h 1455"/>
                <a:gd name="T14" fmla="*/ 924 w 940"/>
                <a:gd name="T15" fmla="*/ 447 h 1455"/>
                <a:gd name="T16" fmla="*/ 924 w 940"/>
                <a:gd name="T17" fmla="*/ 587 h 1455"/>
                <a:gd name="T18" fmla="*/ 824 w 940"/>
                <a:gd name="T19" fmla="*/ 587 h 1455"/>
                <a:gd name="T20" fmla="*/ 824 w 940"/>
                <a:gd name="T21" fmla="*/ 447 h 1455"/>
                <a:gd name="T22" fmla="*/ 470 w 940"/>
                <a:gd name="T23" fmla="*/ 100 h 1455"/>
                <a:gd name="T24" fmla="*/ 116 w 940"/>
                <a:gd name="T25" fmla="*/ 447 h 1455"/>
                <a:gd name="T26" fmla="*/ 116 w 940"/>
                <a:gd name="T27" fmla="*/ 587 h 1455"/>
                <a:gd name="T28" fmla="*/ 16 w 940"/>
                <a:gd name="T29" fmla="*/ 587 h 1455"/>
                <a:gd name="T30" fmla="*/ 940 w 940"/>
                <a:gd name="T31" fmla="*/ 1367 h 1455"/>
                <a:gd name="T32" fmla="*/ 930 w 940"/>
                <a:gd name="T33" fmla="*/ 1357 h 1455"/>
                <a:gd name="T34" fmla="*/ 10 w 940"/>
                <a:gd name="T35" fmla="*/ 1357 h 1455"/>
                <a:gd name="T36" fmla="*/ 0 w 940"/>
                <a:gd name="T37" fmla="*/ 1367 h 1455"/>
                <a:gd name="T38" fmla="*/ 0 w 940"/>
                <a:gd name="T39" fmla="*/ 1445 h 1455"/>
                <a:gd name="T40" fmla="*/ 10 w 940"/>
                <a:gd name="T41" fmla="*/ 1455 h 1455"/>
                <a:gd name="T42" fmla="*/ 930 w 940"/>
                <a:gd name="T43" fmla="*/ 1455 h 1455"/>
                <a:gd name="T44" fmla="*/ 940 w 940"/>
                <a:gd name="T45" fmla="*/ 1445 h 1455"/>
                <a:gd name="T46" fmla="*/ 940 w 940"/>
                <a:gd name="T47" fmla="*/ 1367 h 1455"/>
                <a:gd name="T48" fmla="*/ 940 w 940"/>
                <a:gd name="T49" fmla="*/ 720 h 1455"/>
                <a:gd name="T50" fmla="*/ 940 w 940"/>
                <a:gd name="T51" fmla="*/ 1296 h 1455"/>
                <a:gd name="T52" fmla="*/ 930 w 940"/>
                <a:gd name="T53" fmla="*/ 1306 h 1455"/>
                <a:gd name="T54" fmla="*/ 10 w 940"/>
                <a:gd name="T55" fmla="*/ 1306 h 1455"/>
                <a:gd name="T56" fmla="*/ 0 w 940"/>
                <a:gd name="T57" fmla="*/ 1296 h 1455"/>
                <a:gd name="T58" fmla="*/ 0 w 940"/>
                <a:gd name="T59" fmla="*/ 720 h 1455"/>
                <a:gd name="T60" fmla="*/ 10 w 940"/>
                <a:gd name="T61" fmla="*/ 710 h 1455"/>
                <a:gd name="T62" fmla="*/ 930 w 940"/>
                <a:gd name="T63" fmla="*/ 710 h 1455"/>
                <a:gd name="T64" fmla="*/ 940 w 940"/>
                <a:gd name="T65" fmla="*/ 720 h 1455"/>
                <a:gd name="T66" fmla="*/ 568 w 940"/>
                <a:gd name="T67" fmla="*/ 885 h 1455"/>
                <a:gd name="T68" fmla="*/ 470 w 940"/>
                <a:gd name="T69" fmla="*/ 787 h 1455"/>
                <a:gd name="T70" fmla="*/ 372 w 940"/>
                <a:gd name="T71" fmla="*/ 885 h 1455"/>
                <a:gd name="T72" fmla="*/ 429 w 940"/>
                <a:gd name="T73" fmla="*/ 974 h 1455"/>
                <a:gd name="T74" fmla="*/ 429 w 940"/>
                <a:gd name="T75" fmla="*/ 1211 h 1455"/>
                <a:gd name="T76" fmla="*/ 439 w 940"/>
                <a:gd name="T77" fmla="*/ 1221 h 1455"/>
                <a:gd name="T78" fmla="*/ 501 w 940"/>
                <a:gd name="T79" fmla="*/ 1221 h 1455"/>
                <a:gd name="T80" fmla="*/ 511 w 940"/>
                <a:gd name="T81" fmla="*/ 1211 h 1455"/>
                <a:gd name="T82" fmla="*/ 511 w 940"/>
                <a:gd name="T83" fmla="*/ 974 h 1455"/>
                <a:gd name="T84" fmla="*/ 568 w 940"/>
                <a:gd name="T85" fmla="*/ 88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0" h="1455">
                  <a:moveTo>
                    <a:pt x="16" y="587"/>
                  </a:moveTo>
                  <a:cubicBezTo>
                    <a:pt x="16" y="447"/>
                    <a:pt x="16" y="447"/>
                    <a:pt x="16" y="447"/>
                  </a:cubicBezTo>
                  <a:cubicBezTo>
                    <a:pt x="16" y="218"/>
                    <a:pt x="141" y="108"/>
                    <a:pt x="246" y="56"/>
                  </a:cubicBezTo>
                  <a:cubicBezTo>
                    <a:pt x="356" y="2"/>
                    <a:pt x="465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5" y="0"/>
                    <a:pt x="584" y="2"/>
                    <a:pt x="694" y="56"/>
                  </a:cubicBezTo>
                  <a:cubicBezTo>
                    <a:pt x="799" y="108"/>
                    <a:pt x="924" y="218"/>
                    <a:pt x="924" y="447"/>
                  </a:cubicBezTo>
                  <a:cubicBezTo>
                    <a:pt x="924" y="587"/>
                    <a:pt x="924" y="587"/>
                    <a:pt x="924" y="587"/>
                  </a:cubicBezTo>
                  <a:cubicBezTo>
                    <a:pt x="824" y="587"/>
                    <a:pt x="824" y="587"/>
                    <a:pt x="824" y="587"/>
                  </a:cubicBezTo>
                  <a:cubicBezTo>
                    <a:pt x="824" y="447"/>
                    <a:pt x="824" y="447"/>
                    <a:pt x="824" y="447"/>
                  </a:cubicBezTo>
                  <a:cubicBezTo>
                    <a:pt x="824" y="113"/>
                    <a:pt x="491" y="100"/>
                    <a:pt x="470" y="100"/>
                  </a:cubicBezTo>
                  <a:cubicBezTo>
                    <a:pt x="450" y="100"/>
                    <a:pt x="116" y="112"/>
                    <a:pt x="116" y="447"/>
                  </a:cubicBezTo>
                  <a:cubicBezTo>
                    <a:pt x="116" y="587"/>
                    <a:pt x="116" y="587"/>
                    <a:pt x="116" y="587"/>
                  </a:cubicBezTo>
                  <a:lnTo>
                    <a:pt x="16" y="587"/>
                  </a:lnTo>
                  <a:close/>
                  <a:moveTo>
                    <a:pt x="940" y="1367"/>
                  </a:moveTo>
                  <a:cubicBezTo>
                    <a:pt x="940" y="1361"/>
                    <a:pt x="935" y="1357"/>
                    <a:pt x="930" y="1357"/>
                  </a:cubicBezTo>
                  <a:cubicBezTo>
                    <a:pt x="10" y="1357"/>
                    <a:pt x="10" y="1357"/>
                    <a:pt x="10" y="1357"/>
                  </a:cubicBezTo>
                  <a:cubicBezTo>
                    <a:pt x="5" y="1357"/>
                    <a:pt x="0" y="1361"/>
                    <a:pt x="0" y="1367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51"/>
                    <a:pt x="5" y="1455"/>
                    <a:pt x="10" y="1455"/>
                  </a:cubicBezTo>
                  <a:cubicBezTo>
                    <a:pt x="930" y="1455"/>
                    <a:pt x="930" y="1455"/>
                    <a:pt x="930" y="1455"/>
                  </a:cubicBezTo>
                  <a:cubicBezTo>
                    <a:pt x="935" y="1455"/>
                    <a:pt x="940" y="1451"/>
                    <a:pt x="940" y="1445"/>
                  </a:cubicBezTo>
                  <a:lnTo>
                    <a:pt x="940" y="1367"/>
                  </a:lnTo>
                  <a:close/>
                  <a:moveTo>
                    <a:pt x="940" y="720"/>
                  </a:moveTo>
                  <a:cubicBezTo>
                    <a:pt x="940" y="1296"/>
                    <a:pt x="940" y="1296"/>
                    <a:pt x="940" y="1296"/>
                  </a:cubicBezTo>
                  <a:cubicBezTo>
                    <a:pt x="940" y="1302"/>
                    <a:pt x="935" y="1306"/>
                    <a:pt x="930" y="1306"/>
                  </a:cubicBezTo>
                  <a:cubicBezTo>
                    <a:pt x="10" y="1306"/>
                    <a:pt x="10" y="1306"/>
                    <a:pt x="10" y="1306"/>
                  </a:cubicBezTo>
                  <a:cubicBezTo>
                    <a:pt x="5" y="1306"/>
                    <a:pt x="0" y="1302"/>
                    <a:pt x="0" y="1296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15"/>
                    <a:pt x="5" y="710"/>
                    <a:pt x="10" y="710"/>
                  </a:cubicBezTo>
                  <a:cubicBezTo>
                    <a:pt x="930" y="710"/>
                    <a:pt x="930" y="710"/>
                    <a:pt x="930" y="710"/>
                  </a:cubicBezTo>
                  <a:cubicBezTo>
                    <a:pt x="935" y="710"/>
                    <a:pt x="940" y="715"/>
                    <a:pt x="940" y="720"/>
                  </a:cubicBezTo>
                  <a:close/>
                  <a:moveTo>
                    <a:pt x="568" y="885"/>
                  </a:moveTo>
                  <a:cubicBezTo>
                    <a:pt x="568" y="831"/>
                    <a:pt x="524" y="787"/>
                    <a:pt x="470" y="787"/>
                  </a:cubicBezTo>
                  <a:cubicBezTo>
                    <a:pt x="416" y="787"/>
                    <a:pt x="372" y="831"/>
                    <a:pt x="372" y="885"/>
                  </a:cubicBezTo>
                  <a:cubicBezTo>
                    <a:pt x="372" y="925"/>
                    <a:pt x="395" y="959"/>
                    <a:pt x="429" y="974"/>
                  </a:cubicBezTo>
                  <a:cubicBezTo>
                    <a:pt x="429" y="1211"/>
                    <a:pt x="429" y="1211"/>
                    <a:pt x="429" y="1211"/>
                  </a:cubicBezTo>
                  <a:cubicBezTo>
                    <a:pt x="429" y="1216"/>
                    <a:pt x="434" y="1221"/>
                    <a:pt x="439" y="1221"/>
                  </a:cubicBezTo>
                  <a:cubicBezTo>
                    <a:pt x="501" y="1221"/>
                    <a:pt x="501" y="1221"/>
                    <a:pt x="501" y="1221"/>
                  </a:cubicBezTo>
                  <a:cubicBezTo>
                    <a:pt x="506" y="1221"/>
                    <a:pt x="511" y="1216"/>
                    <a:pt x="511" y="1211"/>
                  </a:cubicBezTo>
                  <a:cubicBezTo>
                    <a:pt x="511" y="974"/>
                    <a:pt x="511" y="974"/>
                    <a:pt x="511" y="974"/>
                  </a:cubicBezTo>
                  <a:cubicBezTo>
                    <a:pt x="545" y="959"/>
                    <a:pt x="568" y="925"/>
                    <a:pt x="568" y="88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113B76-FC02-212D-AEEE-7B68EFDFF119}"/>
              </a:ext>
            </a:extLst>
          </p:cNvPr>
          <p:cNvCxnSpPr/>
          <p:nvPr/>
        </p:nvCxnSpPr>
        <p:spPr>
          <a:xfrm flipH="1">
            <a:off x="1073737" y="2246409"/>
            <a:ext cx="10058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bcgIcons_PadlockLocked">
            <a:extLst>
              <a:ext uri="{FF2B5EF4-FFF2-40B4-BE49-F238E27FC236}">
                <a16:creationId xmlns:a16="http://schemas.microsoft.com/office/drawing/2014/main" id="{B3742FB5-1C15-5D32-2DAB-A2A34CFDE2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25" y="1942153"/>
            <a:ext cx="274320" cy="274574"/>
            <a:chOff x="1682" y="0"/>
            <a:chExt cx="4316" cy="4320"/>
          </a:xfrm>
        </p:grpSpPr>
        <p:sp>
          <p:nvSpPr>
            <p:cNvPr id="62" name="AutoShape 8">
              <a:extLst>
                <a:ext uri="{FF2B5EF4-FFF2-40B4-BE49-F238E27FC236}">
                  <a16:creationId xmlns:a16="http://schemas.microsoft.com/office/drawing/2014/main" id="{B88D429B-66D7-9D3C-8856-92000CC49FB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1634F8EE-5653-4966-0CCD-376D17336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1911"/>
              <a:ext cx="2068" cy="1700"/>
            </a:xfrm>
            <a:custGeom>
              <a:avLst/>
              <a:gdLst>
                <a:gd name="T0" fmla="*/ 1060 w 1104"/>
                <a:gd name="T1" fmla="*/ 907 h 907"/>
                <a:gd name="T2" fmla="*/ 44 w 1104"/>
                <a:gd name="T3" fmla="*/ 907 h 907"/>
                <a:gd name="T4" fmla="*/ 0 w 1104"/>
                <a:gd name="T5" fmla="*/ 863 h 907"/>
                <a:gd name="T6" fmla="*/ 0 w 1104"/>
                <a:gd name="T7" fmla="*/ 44 h 907"/>
                <a:gd name="T8" fmla="*/ 44 w 1104"/>
                <a:gd name="T9" fmla="*/ 0 h 907"/>
                <a:gd name="T10" fmla="*/ 1060 w 1104"/>
                <a:gd name="T11" fmla="*/ 0 h 907"/>
                <a:gd name="T12" fmla="*/ 1104 w 1104"/>
                <a:gd name="T13" fmla="*/ 44 h 907"/>
                <a:gd name="T14" fmla="*/ 1104 w 1104"/>
                <a:gd name="T15" fmla="*/ 863 h 907"/>
                <a:gd name="T16" fmla="*/ 1060 w 1104"/>
                <a:gd name="T17" fmla="*/ 907 h 907"/>
                <a:gd name="T18" fmla="*/ 44 w 1104"/>
                <a:gd name="T19" fmla="*/ 44 h 907"/>
                <a:gd name="T20" fmla="*/ 44 w 1104"/>
                <a:gd name="T21" fmla="*/ 863 h 907"/>
                <a:gd name="T22" fmla="*/ 1060 w 1104"/>
                <a:gd name="T23" fmla="*/ 863 h 907"/>
                <a:gd name="T24" fmla="*/ 1060 w 1104"/>
                <a:gd name="T25" fmla="*/ 44 h 907"/>
                <a:gd name="T26" fmla="*/ 44 w 1104"/>
                <a:gd name="T27" fmla="*/ 4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4" h="907">
                  <a:moveTo>
                    <a:pt x="1060" y="907"/>
                  </a:moveTo>
                  <a:cubicBezTo>
                    <a:pt x="44" y="907"/>
                    <a:pt x="44" y="907"/>
                    <a:pt x="44" y="907"/>
                  </a:cubicBezTo>
                  <a:cubicBezTo>
                    <a:pt x="20" y="907"/>
                    <a:pt x="0" y="887"/>
                    <a:pt x="0" y="86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84" y="0"/>
                    <a:pt x="1104" y="20"/>
                    <a:pt x="1104" y="44"/>
                  </a:cubicBezTo>
                  <a:cubicBezTo>
                    <a:pt x="1104" y="863"/>
                    <a:pt x="1104" y="863"/>
                    <a:pt x="1104" y="863"/>
                  </a:cubicBezTo>
                  <a:cubicBezTo>
                    <a:pt x="1104" y="887"/>
                    <a:pt x="1084" y="907"/>
                    <a:pt x="1060" y="907"/>
                  </a:cubicBezTo>
                  <a:close/>
                  <a:moveTo>
                    <a:pt x="44" y="44"/>
                  </a:moveTo>
                  <a:cubicBezTo>
                    <a:pt x="44" y="863"/>
                    <a:pt x="44" y="863"/>
                    <a:pt x="44" y="863"/>
                  </a:cubicBezTo>
                  <a:cubicBezTo>
                    <a:pt x="1060" y="863"/>
                    <a:pt x="1060" y="863"/>
                    <a:pt x="1060" y="863"/>
                  </a:cubicBezTo>
                  <a:cubicBezTo>
                    <a:pt x="1060" y="44"/>
                    <a:pt x="1060" y="44"/>
                    <a:pt x="1060" y="4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E6707336-3323-8FFD-41AB-EA96DF043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1" y="728"/>
              <a:ext cx="1761" cy="2728"/>
            </a:xfrm>
            <a:custGeom>
              <a:avLst/>
              <a:gdLst>
                <a:gd name="T0" fmla="*/ 16 w 940"/>
                <a:gd name="T1" fmla="*/ 587 h 1455"/>
                <a:gd name="T2" fmla="*/ 16 w 940"/>
                <a:gd name="T3" fmla="*/ 447 h 1455"/>
                <a:gd name="T4" fmla="*/ 246 w 940"/>
                <a:gd name="T5" fmla="*/ 56 h 1455"/>
                <a:gd name="T6" fmla="*/ 470 w 940"/>
                <a:gd name="T7" fmla="*/ 0 h 1455"/>
                <a:gd name="T8" fmla="*/ 470 w 940"/>
                <a:gd name="T9" fmla="*/ 0 h 1455"/>
                <a:gd name="T10" fmla="*/ 470 w 940"/>
                <a:gd name="T11" fmla="*/ 0 h 1455"/>
                <a:gd name="T12" fmla="*/ 694 w 940"/>
                <a:gd name="T13" fmla="*/ 56 h 1455"/>
                <a:gd name="T14" fmla="*/ 924 w 940"/>
                <a:gd name="T15" fmla="*/ 447 h 1455"/>
                <a:gd name="T16" fmla="*/ 924 w 940"/>
                <a:gd name="T17" fmla="*/ 587 h 1455"/>
                <a:gd name="T18" fmla="*/ 824 w 940"/>
                <a:gd name="T19" fmla="*/ 587 h 1455"/>
                <a:gd name="T20" fmla="*/ 824 w 940"/>
                <a:gd name="T21" fmla="*/ 447 h 1455"/>
                <a:gd name="T22" fmla="*/ 470 w 940"/>
                <a:gd name="T23" fmla="*/ 100 h 1455"/>
                <a:gd name="T24" fmla="*/ 116 w 940"/>
                <a:gd name="T25" fmla="*/ 447 h 1455"/>
                <a:gd name="T26" fmla="*/ 116 w 940"/>
                <a:gd name="T27" fmla="*/ 587 h 1455"/>
                <a:gd name="T28" fmla="*/ 16 w 940"/>
                <a:gd name="T29" fmla="*/ 587 h 1455"/>
                <a:gd name="T30" fmla="*/ 940 w 940"/>
                <a:gd name="T31" fmla="*/ 1367 h 1455"/>
                <a:gd name="T32" fmla="*/ 930 w 940"/>
                <a:gd name="T33" fmla="*/ 1357 h 1455"/>
                <a:gd name="T34" fmla="*/ 10 w 940"/>
                <a:gd name="T35" fmla="*/ 1357 h 1455"/>
                <a:gd name="T36" fmla="*/ 0 w 940"/>
                <a:gd name="T37" fmla="*/ 1367 h 1455"/>
                <a:gd name="T38" fmla="*/ 0 w 940"/>
                <a:gd name="T39" fmla="*/ 1445 h 1455"/>
                <a:gd name="T40" fmla="*/ 10 w 940"/>
                <a:gd name="T41" fmla="*/ 1455 h 1455"/>
                <a:gd name="T42" fmla="*/ 930 w 940"/>
                <a:gd name="T43" fmla="*/ 1455 h 1455"/>
                <a:gd name="T44" fmla="*/ 940 w 940"/>
                <a:gd name="T45" fmla="*/ 1445 h 1455"/>
                <a:gd name="T46" fmla="*/ 940 w 940"/>
                <a:gd name="T47" fmla="*/ 1367 h 1455"/>
                <a:gd name="T48" fmla="*/ 940 w 940"/>
                <a:gd name="T49" fmla="*/ 720 h 1455"/>
                <a:gd name="T50" fmla="*/ 940 w 940"/>
                <a:gd name="T51" fmla="*/ 1296 h 1455"/>
                <a:gd name="T52" fmla="*/ 930 w 940"/>
                <a:gd name="T53" fmla="*/ 1306 h 1455"/>
                <a:gd name="T54" fmla="*/ 10 w 940"/>
                <a:gd name="T55" fmla="*/ 1306 h 1455"/>
                <a:gd name="T56" fmla="*/ 0 w 940"/>
                <a:gd name="T57" fmla="*/ 1296 h 1455"/>
                <a:gd name="T58" fmla="*/ 0 w 940"/>
                <a:gd name="T59" fmla="*/ 720 h 1455"/>
                <a:gd name="T60" fmla="*/ 10 w 940"/>
                <a:gd name="T61" fmla="*/ 710 h 1455"/>
                <a:gd name="T62" fmla="*/ 930 w 940"/>
                <a:gd name="T63" fmla="*/ 710 h 1455"/>
                <a:gd name="T64" fmla="*/ 940 w 940"/>
                <a:gd name="T65" fmla="*/ 720 h 1455"/>
                <a:gd name="T66" fmla="*/ 568 w 940"/>
                <a:gd name="T67" fmla="*/ 885 h 1455"/>
                <a:gd name="T68" fmla="*/ 470 w 940"/>
                <a:gd name="T69" fmla="*/ 787 h 1455"/>
                <a:gd name="T70" fmla="*/ 372 w 940"/>
                <a:gd name="T71" fmla="*/ 885 h 1455"/>
                <a:gd name="T72" fmla="*/ 429 w 940"/>
                <a:gd name="T73" fmla="*/ 974 h 1455"/>
                <a:gd name="T74" fmla="*/ 429 w 940"/>
                <a:gd name="T75" fmla="*/ 1211 h 1455"/>
                <a:gd name="T76" fmla="*/ 439 w 940"/>
                <a:gd name="T77" fmla="*/ 1221 h 1455"/>
                <a:gd name="T78" fmla="*/ 501 w 940"/>
                <a:gd name="T79" fmla="*/ 1221 h 1455"/>
                <a:gd name="T80" fmla="*/ 511 w 940"/>
                <a:gd name="T81" fmla="*/ 1211 h 1455"/>
                <a:gd name="T82" fmla="*/ 511 w 940"/>
                <a:gd name="T83" fmla="*/ 974 h 1455"/>
                <a:gd name="T84" fmla="*/ 568 w 940"/>
                <a:gd name="T85" fmla="*/ 88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0" h="1455">
                  <a:moveTo>
                    <a:pt x="16" y="587"/>
                  </a:moveTo>
                  <a:cubicBezTo>
                    <a:pt x="16" y="447"/>
                    <a:pt x="16" y="447"/>
                    <a:pt x="16" y="447"/>
                  </a:cubicBezTo>
                  <a:cubicBezTo>
                    <a:pt x="16" y="218"/>
                    <a:pt x="141" y="108"/>
                    <a:pt x="246" y="56"/>
                  </a:cubicBezTo>
                  <a:cubicBezTo>
                    <a:pt x="356" y="2"/>
                    <a:pt x="465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5" y="0"/>
                    <a:pt x="584" y="2"/>
                    <a:pt x="694" y="56"/>
                  </a:cubicBezTo>
                  <a:cubicBezTo>
                    <a:pt x="799" y="108"/>
                    <a:pt x="924" y="218"/>
                    <a:pt x="924" y="447"/>
                  </a:cubicBezTo>
                  <a:cubicBezTo>
                    <a:pt x="924" y="587"/>
                    <a:pt x="924" y="587"/>
                    <a:pt x="924" y="587"/>
                  </a:cubicBezTo>
                  <a:cubicBezTo>
                    <a:pt x="824" y="587"/>
                    <a:pt x="824" y="587"/>
                    <a:pt x="824" y="587"/>
                  </a:cubicBezTo>
                  <a:cubicBezTo>
                    <a:pt x="824" y="447"/>
                    <a:pt x="824" y="447"/>
                    <a:pt x="824" y="447"/>
                  </a:cubicBezTo>
                  <a:cubicBezTo>
                    <a:pt x="824" y="113"/>
                    <a:pt x="491" y="100"/>
                    <a:pt x="470" y="100"/>
                  </a:cubicBezTo>
                  <a:cubicBezTo>
                    <a:pt x="450" y="100"/>
                    <a:pt x="116" y="112"/>
                    <a:pt x="116" y="447"/>
                  </a:cubicBezTo>
                  <a:cubicBezTo>
                    <a:pt x="116" y="587"/>
                    <a:pt x="116" y="587"/>
                    <a:pt x="116" y="587"/>
                  </a:cubicBezTo>
                  <a:lnTo>
                    <a:pt x="16" y="587"/>
                  </a:lnTo>
                  <a:close/>
                  <a:moveTo>
                    <a:pt x="940" y="1367"/>
                  </a:moveTo>
                  <a:cubicBezTo>
                    <a:pt x="940" y="1361"/>
                    <a:pt x="935" y="1357"/>
                    <a:pt x="930" y="1357"/>
                  </a:cubicBezTo>
                  <a:cubicBezTo>
                    <a:pt x="10" y="1357"/>
                    <a:pt x="10" y="1357"/>
                    <a:pt x="10" y="1357"/>
                  </a:cubicBezTo>
                  <a:cubicBezTo>
                    <a:pt x="5" y="1357"/>
                    <a:pt x="0" y="1361"/>
                    <a:pt x="0" y="1367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51"/>
                    <a:pt x="5" y="1455"/>
                    <a:pt x="10" y="1455"/>
                  </a:cubicBezTo>
                  <a:cubicBezTo>
                    <a:pt x="930" y="1455"/>
                    <a:pt x="930" y="1455"/>
                    <a:pt x="930" y="1455"/>
                  </a:cubicBezTo>
                  <a:cubicBezTo>
                    <a:pt x="935" y="1455"/>
                    <a:pt x="940" y="1451"/>
                    <a:pt x="940" y="1445"/>
                  </a:cubicBezTo>
                  <a:lnTo>
                    <a:pt x="940" y="1367"/>
                  </a:lnTo>
                  <a:close/>
                  <a:moveTo>
                    <a:pt x="940" y="720"/>
                  </a:moveTo>
                  <a:cubicBezTo>
                    <a:pt x="940" y="1296"/>
                    <a:pt x="940" y="1296"/>
                    <a:pt x="940" y="1296"/>
                  </a:cubicBezTo>
                  <a:cubicBezTo>
                    <a:pt x="940" y="1302"/>
                    <a:pt x="935" y="1306"/>
                    <a:pt x="930" y="1306"/>
                  </a:cubicBezTo>
                  <a:cubicBezTo>
                    <a:pt x="10" y="1306"/>
                    <a:pt x="10" y="1306"/>
                    <a:pt x="10" y="1306"/>
                  </a:cubicBezTo>
                  <a:cubicBezTo>
                    <a:pt x="5" y="1306"/>
                    <a:pt x="0" y="1302"/>
                    <a:pt x="0" y="1296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15"/>
                    <a:pt x="5" y="710"/>
                    <a:pt x="10" y="710"/>
                  </a:cubicBezTo>
                  <a:cubicBezTo>
                    <a:pt x="930" y="710"/>
                    <a:pt x="930" y="710"/>
                    <a:pt x="930" y="710"/>
                  </a:cubicBezTo>
                  <a:cubicBezTo>
                    <a:pt x="935" y="710"/>
                    <a:pt x="940" y="715"/>
                    <a:pt x="940" y="720"/>
                  </a:cubicBezTo>
                  <a:close/>
                  <a:moveTo>
                    <a:pt x="568" y="885"/>
                  </a:moveTo>
                  <a:cubicBezTo>
                    <a:pt x="568" y="831"/>
                    <a:pt x="524" y="787"/>
                    <a:pt x="470" y="787"/>
                  </a:cubicBezTo>
                  <a:cubicBezTo>
                    <a:pt x="416" y="787"/>
                    <a:pt x="372" y="831"/>
                    <a:pt x="372" y="885"/>
                  </a:cubicBezTo>
                  <a:cubicBezTo>
                    <a:pt x="372" y="925"/>
                    <a:pt x="395" y="959"/>
                    <a:pt x="429" y="974"/>
                  </a:cubicBezTo>
                  <a:cubicBezTo>
                    <a:pt x="429" y="1211"/>
                    <a:pt x="429" y="1211"/>
                    <a:pt x="429" y="1211"/>
                  </a:cubicBezTo>
                  <a:cubicBezTo>
                    <a:pt x="429" y="1216"/>
                    <a:pt x="434" y="1221"/>
                    <a:pt x="439" y="1221"/>
                  </a:cubicBezTo>
                  <a:cubicBezTo>
                    <a:pt x="501" y="1221"/>
                    <a:pt x="501" y="1221"/>
                    <a:pt x="501" y="1221"/>
                  </a:cubicBezTo>
                  <a:cubicBezTo>
                    <a:pt x="506" y="1221"/>
                    <a:pt x="511" y="1216"/>
                    <a:pt x="511" y="1211"/>
                  </a:cubicBezTo>
                  <a:cubicBezTo>
                    <a:pt x="511" y="974"/>
                    <a:pt x="511" y="974"/>
                    <a:pt x="511" y="974"/>
                  </a:cubicBezTo>
                  <a:cubicBezTo>
                    <a:pt x="545" y="959"/>
                    <a:pt x="568" y="925"/>
                    <a:pt x="568" y="88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053BC1B-DBBC-F913-E1A8-2223B48C7880}"/>
              </a:ext>
            </a:extLst>
          </p:cNvPr>
          <p:cNvSpPr/>
          <p:nvPr/>
        </p:nvSpPr>
        <p:spPr>
          <a:xfrm>
            <a:off x="7627698" y="3924589"/>
            <a:ext cx="901314" cy="31874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70B767-C0B7-7730-0825-5879FD6E709C}"/>
              </a:ext>
            </a:extLst>
          </p:cNvPr>
          <p:cNvGrpSpPr/>
          <p:nvPr/>
        </p:nvGrpSpPr>
        <p:grpSpPr>
          <a:xfrm>
            <a:off x="7129505" y="3708515"/>
            <a:ext cx="365760" cy="357188"/>
            <a:chOff x="7129505" y="3687672"/>
            <a:chExt cx="365760" cy="35718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DADCC-6A77-485D-469E-F3BBA10C8B05}"/>
                </a:ext>
              </a:extLst>
            </p:cNvPr>
            <p:cNvCxnSpPr/>
            <p:nvPr/>
          </p:nvCxnSpPr>
          <p:spPr>
            <a:xfrm>
              <a:off x="7129505" y="4044860"/>
              <a:ext cx="365760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55A91C-7594-2F92-3D80-0BFFF210C68C}"/>
                </a:ext>
              </a:extLst>
            </p:cNvPr>
            <p:cNvCxnSpPr/>
            <p:nvPr/>
          </p:nvCxnSpPr>
          <p:spPr>
            <a:xfrm>
              <a:off x="7129505" y="3687672"/>
              <a:ext cx="365760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DF35750-F995-3E8E-6326-4C996C7ED395}"/>
              </a:ext>
            </a:extLst>
          </p:cNvPr>
          <p:cNvCxnSpPr>
            <a:cxnSpLocks/>
          </p:cNvCxnSpPr>
          <p:nvPr/>
        </p:nvCxnSpPr>
        <p:spPr>
          <a:xfrm>
            <a:off x="4284177" y="3058322"/>
            <a:ext cx="2194560" cy="438912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EDEA7-9548-7709-040F-8D81E654036E}"/>
              </a:ext>
            </a:extLst>
          </p:cNvPr>
          <p:cNvSpPr/>
          <p:nvPr/>
        </p:nvSpPr>
        <p:spPr>
          <a:xfrm>
            <a:off x="5875712" y="3567070"/>
            <a:ext cx="1218674" cy="640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Virtual Packet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Broker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lvl="0" algn="ctr" defTabSz="457200"/>
            <a:r>
              <a:rPr lang="en-US" sz="1000" dirty="0"/>
              <a:t>load balance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8F2A62-35B5-FB07-F8B8-34F644262129}"/>
              </a:ext>
            </a:extLst>
          </p:cNvPr>
          <p:cNvCxnSpPr/>
          <p:nvPr/>
        </p:nvCxnSpPr>
        <p:spPr>
          <a:xfrm>
            <a:off x="3845221" y="4971646"/>
            <a:ext cx="0" cy="4114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triangl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9093C6-9167-4DAE-BBBC-B4D432C8AE06}"/>
              </a:ext>
            </a:extLst>
          </p:cNvPr>
          <p:cNvCxnSpPr/>
          <p:nvPr/>
        </p:nvCxnSpPr>
        <p:spPr>
          <a:xfrm>
            <a:off x="3810848" y="2411051"/>
            <a:ext cx="0" cy="4114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85B7DF7-BEC2-777E-7283-4BF2188BBA14}"/>
              </a:ext>
            </a:extLst>
          </p:cNvPr>
          <p:cNvCxnSpPr>
            <a:cxnSpLocks/>
          </p:cNvCxnSpPr>
          <p:nvPr/>
        </p:nvCxnSpPr>
        <p:spPr>
          <a:xfrm flipV="1">
            <a:off x="4284177" y="4281002"/>
            <a:ext cx="2194560" cy="438912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EFF055-A505-ABF6-4D6B-0DC93B10BE1C}"/>
              </a:ext>
            </a:extLst>
          </p:cNvPr>
          <p:cNvCxnSpPr/>
          <p:nvPr/>
        </p:nvCxnSpPr>
        <p:spPr>
          <a:xfrm>
            <a:off x="8591550" y="1635125"/>
            <a:ext cx="0" cy="475488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20">
            <a:extLst>
              <a:ext uri="{FF2B5EF4-FFF2-40B4-BE49-F238E27FC236}">
                <a16:creationId xmlns:a16="http://schemas.microsoft.com/office/drawing/2014/main" id="{EC8A4980-F9BE-6EC2-24D1-AC84A84BA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1125" y="510424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6" name="Oval 20">
            <a:extLst>
              <a:ext uri="{FF2B5EF4-FFF2-40B4-BE49-F238E27FC236}">
                <a16:creationId xmlns:a16="http://schemas.microsoft.com/office/drawing/2014/main" id="{2F81D7F2-405D-FF93-8BF1-C72483434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752" y="25703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7" name="Oval 20">
            <a:extLst>
              <a:ext uri="{FF2B5EF4-FFF2-40B4-BE49-F238E27FC236}">
                <a16:creationId xmlns:a16="http://schemas.microsoft.com/office/drawing/2014/main" id="{8135963E-07DA-A241-8859-085FE6F19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52" y="479669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5603FFC6-CB61-7CB0-F3C8-9ECDC2C7D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5447" y="327383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E5A434-1D84-39F8-F8E7-337C787E5C95}"/>
              </a:ext>
            </a:extLst>
          </p:cNvPr>
          <p:cNvSpPr txBox="1"/>
          <p:nvPr/>
        </p:nvSpPr>
        <p:spPr>
          <a:xfrm>
            <a:off x="9011178" y="1888906"/>
            <a:ext cx="260605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SSL/TLS payloads are tapped either before they are encrypted (on the egress side) or after they have been decrypted (on the ingress side) by the encryption library (e.g., OpenSSL library)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 sensor adds synthetic TCP/ IP headers to tapped traffic and then encapsulates traffic in a special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tunnel for transmission to a CloudLens virtual packet broker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decapsulates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header, load balances traffic and provide the unencrypted SSL payload and synthetic TCP/IP headers to multiple tools, via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tunnel.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Configuration centrally managed from Keysight Vision Orchestrator (KVO)</a:t>
            </a:r>
          </a:p>
        </p:txBody>
      </p:sp>
      <p:sp>
        <p:nvSpPr>
          <p:cNvPr id="81" name="Oval 20">
            <a:extLst>
              <a:ext uri="{FF2B5EF4-FFF2-40B4-BE49-F238E27FC236}">
                <a16:creationId xmlns:a16="http://schemas.microsoft.com/office/drawing/2014/main" id="{9B15435F-DDAE-FCF6-C0AD-D209EC7D3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189024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2" name="Oval 20">
            <a:extLst>
              <a:ext uri="{FF2B5EF4-FFF2-40B4-BE49-F238E27FC236}">
                <a16:creationId xmlns:a16="http://schemas.microsoft.com/office/drawing/2014/main" id="{B78E7B84-F151-AFDF-5004-2CA868184A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316928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3" name="Oval 20">
            <a:extLst>
              <a:ext uri="{FF2B5EF4-FFF2-40B4-BE49-F238E27FC236}">
                <a16:creationId xmlns:a16="http://schemas.microsoft.com/office/drawing/2014/main" id="{C9CCFAAE-7612-8202-9CF6-08D4E48F9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445276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E69342-3466-6339-EBD1-584CA784EB0E}"/>
              </a:ext>
            </a:extLst>
          </p:cNvPr>
          <p:cNvSpPr txBox="1"/>
          <p:nvPr/>
        </p:nvSpPr>
        <p:spPr>
          <a:xfrm>
            <a:off x="1882460" y="6011107"/>
            <a:ext cx="24221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Linux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 (e.g., pod, worker node, VM)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CBE97-8D1F-8046-2CB1-ABF7F7147BF8}"/>
              </a:ext>
            </a:extLst>
          </p:cNvPr>
          <p:cNvSpPr txBox="1"/>
          <p:nvPr/>
        </p:nvSpPr>
        <p:spPr>
          <a:xfrm>
            <a:off x="1190449" y="5130025"/>
            <a:ext cx="573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B81784-39CD-85DB-7FC5-A2156DF2411F}"/>
              </a:ext>
            </a:extLst>
          </p:cNvPr>
          <p:cNvSpPr txBox="1"/>
          <p:nvPr/>
        </p:nvSpPr>
        <p:spPr>
          <a:xfrm>
            <a:off x="1190449" y="2310164"/>
            <a:ext cx="573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6C7770-352E-86DC-20C7-CF50D10B0804}"/>
              </a:ext>
            </a:extLst>
          </p:cNvPr>
          <p:cNvSpPr txBox="1"/>
          <p:nvPr/>
        </p:nvSpPr>
        <p:spPr>
          <a:xfrm>
            <a:off x="5123146" y="4501655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Footnote example">
            <a:extLst>
              <a:ext uri="{FF2B5EF4-FFF2-40B4-BE49-F238E27FC236}">
                <a16:creationId xmlns:a16="http://schemas.microsoft.com/office/drawing/2014/main" id="{9AC6944B-1C45-B305-EB99-4C7BAFA597A5}"/>
              </a:ext>
            </a:extLst>
          </p:cNvPr>
          <p:cNvSpPr txBox="1"/>
          <p:nvPr/>
        </p:nvSpPr>
        <p:spPr>
          <a:xfrm>
            <a:off x="1882459" y="6413551"/>
            <a:ext cx="8877683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Notes: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vPB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 = virtual packet broker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1. Linux Kernel version 3.10 or higher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9682BA-7FD9-FB3E-04DB-A754C8A974EC}"/>
              </a:ext>
            </a:extLst>
          </p:cNvPr>
          <p:cNvSpPr txBox="1"/>
          <p:nvPr/>
        </p:nvSpPr>
        <p:spPr>
          <a:xfrm>
            <a:off x="1882460" y="1639695"/>
            <a:ext cx="24221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Linux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 (e.g., pod, worker node, 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C3706-F828-466B-0224-18F7F511F27C}"/>
              </a:ext>
            </a:extLst>
          </p:cNvPr>
          <p:cNvSpPr/>
          <p:nvPr/>
        </p:nvSpPr>
        <p:spPr>
          <a:xfrm>
            <a:off x="3079328" y="2880718"/>
            <a:ext cx="146304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Sensor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D1DC80-69AB-DF5D-02F0-30F263956165}"/>
              </a:ext>
            </a:extLst>
          </p:cNvPr>
          <p:cNvSpPr/>
          <p:nvPr/>
        </p:nvSpPr>
        <p:spPr>
          <a:xfrm>
            <a:off x="3079328" y="4542053"/>
            <a:ext cx="146304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6C744-C708-4054-6973-9CB65340D0DD}"/>
              </a:ext>
            </a:extLst>
          </p:cNvPr>
          <p:cNvSpPr txBox="1"/>
          <p:nvPr/>
        </p:nvSpPr>
        <p:spPr>
          <a:xfrm>
            <a:off x="1128726" y="3658510"/>
            <a:ext cx="2103120" cy="45720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182880" bIns="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Keysight Vision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Orchestrator (KVO)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20886-AEA3-94EC-87C2-25BAA1C71B79}"/>
              </a:ext>
            </a:extLst>
          </p:cNvPr>
          <p:cNvCxnSpPr/>
          <p:nvPr/>
        </p:nvCxnSpPr>
        <p:spPr>
          <a:xfrm flipV="1">
            <a:off x="3340459" y="3293468"/>
            <a:ext cx="470389" cy="39420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0978B-7E41-07B5-7257-89F5D069DF19}"/>
              </a:ext>
            </a:extLst>
          </p:cNvPr>
          <p:cNvCxnSpPr>
            <a:cxnSpLocks/>
          </p:cNvCxnSpPr>
          <p:nvPr/>
        </p:nvCxnSpPr>
        <p:spPr>
          <a:xfrm>
            <a:off x="3334978" y="4102109"/>
            <a:ext cx="466344" cy="39319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94003B-6BA1-BA80-10C6-B853C20ECDC9}"/>
              </a:ext>
            </a:extLst>
          </p:cNvPr>
          <p:cNvGrpSpPr>
            <a:grpSpLocks noChangeAspect="1"/>
          </p:cNvGrpSpPr>
          <p:nvPr/>
        </p:nvGrpSpPr>
        <p:grpSpPr>
          <a:xfrm>
            <a:off x="1190449" y="3612789"/>
            <a:ext cx="548640" cy="548640"/>
            <a:chOff x="5272882" y="2605881"/>
            <a:chExt cx="1646237" cy="164623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CF019B1A-199C-5EA2-4908-C626E106AC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2" y="2605881"/>
              <a:ext cx="1646237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E42C61-C43B-E0DB-F3A1-B0922ADF8F2F}"/>
                </a:ext>
              </a:extLst>
            </p:cNvPr>
            <p:cNvGrpSpPr/>
            <p:nvPr/>
          </p:nvGrpSpPr>
          <p:grpSpPr>
            <a:xfrm>
              <a:off x="5547519" y="2880519"/>
              <a:ext cx="1098550" cy="1096963"/>
              <a:chOff x="5547519" y="2880519"/>
              <a:chExt cx="1098550" cy="1096963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FC24F54B-0B45-97AD-83A0-DB2AB177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7519" y="2880519"/>
                <a:ext cx="1098550" cy="1096963"/>
              </a:xfrm>
              <a:custGeom>
                <a:avLst/>
                <a:gdLst>
                  <a:gd name="connsiteX0" fmla="*/ 548482 w 1098550"/>
                  <a:gd name="connsiteY0" fmla="*/ 969962 h 1096963"/>
                  <a:gd name="connsiteX1" fmla="*/ 500063 w 1098550"/>
                  <a:gd name="connsiteY1" fmla="*/ 1017587 h 1096963"/>
                  <a:gd name="connsiteX2" fmla="*/ 548482 w 1098550"/>
                  <a:gd name="connsiteY2" fmla="*/ 1065212 h 1096963"/>
                  <a:gd name="connsiteX3" fmla="*/ 596901 w 1098550"/>
                  <a:gd name="connsiteY3" fmla="*/ 1017587 h 1096963"/>
                  <a:gd name="connsiteX4" fmla="*/ 548482 w 1098550"/>
                  <a:gd name="connsiteY4" fmla="*/ 969962 h 1096963"/>
                  <a:gd name="connsiteX5" fmla="*/ 78581 w 1098550"/>
                  <a:gd name="connsiteY5" fmla="*/ 947737 h 1096963"/>
                  <a:gd name="connsiteX6" fmla="*/ 31750 w 1098550"/>
                  <a:gd name="connsiteY6" fmla="*/ 995362 h 1096963"/>
                  <a:gd name="connsiteX7" fmla="*/ 78581 w 1098550"/>
                  <a:gd name="connsiteY7" fmla="*/ 1042987 h 1096963"/>
                  <a:gd name="connsiteX8" fmla="*/ 125412 w 1098550"/>
                  <a:gd name="connsiteY8" fmla="*/ 995362 h 1096963"/>
                  <a:gd name="connsiteX9" fmla="*/ 78581 w 1098550"/>
                  <a:gd name="connsiteY9" fmla="*/ 947737 h 1096963"/>
                  <a:gd name="connsiteX10" fmla="*/ 1019175 w 1098550"/>
                  <a:gd name="connsiteY10" fmla="*/ 839787 h 1096963"/>
                  <a:gd name="connsiteX11" fmla="*/ 971550 w 1098550"/>
                  <a:gd name="connsiteY11" fmla="*/ 887412 h 1096963"/>
                  <a:gd name="connsiteX12" fmla="*/ 1019175 w 1098550"/>
                  <a:gd name="connsiteY12" fmla="*/ 935037 h 1096963"/>
                  <a:gd name="connsiteX13" fmla="*/ 1066800 w 1098550"/>
                  <a:gd name="connsiteY13" fmla="*/ 887412 h 1096963"/>
                  <a:gd name="connsiteX14" fmla="*/ 1019175 w 1098550"/>
                  <a:gd name="connsiteY14" fmla="*/ 839787 h 1096963"/>
                  <a:gd name="connsiteX15" fmla="*/ 1018733 w 1098550"/>
                  <a:gd name="connsiteY15" fmla="*/ 476250 h 1096963"/>
                  <a:gd name="connsiteX16" fmla="*/ 971550 w 1098550"/>
                  <a:gd name="connsiteY16" fmla="*/ 520652 h 1096963"/>
                  <a:gd name="connsiteX17" fmla="*/ 972254 w 1098550"/>
                  <a:gd name="connsiteY17" fmla="*/ 524233 h 1096963"/>
                  <a:gd name="connsiteX18" fmla="*/ 971550 w 1098550"/>
                  <a:gd name="connsiteY18" fmla="*/ 527098 h 1096963"/>
                  <a:gd name="connsiteX19" fmla="*/ 1018733 w 1098550"/>
                  <a:gd name="connsiteY19" fmla="*/ 571500 h 1096963"/>
                  <a:gd name="connsiteX20" fmla="*/ 1065212 w 1098550"/>
                  <a:gd name="connsiteY20" fmla="*/ 524233 h 1096963"/>
                  <a:gd name="connsiteX21" fmla="*/ 1018733 w 1098550"/>
                  <a:gd name="connsiteY21" fmla="*/ 476250 h 1096963"/>
                  <a:gd name="connsiteX22" fmla="*/ 78229 w 1098550"/>
                  <a:gd name="connsiteY22" fmla="*/ 476250 h 1096963"/>
                  <a:gd name="connsiteX23" fmla="*/ 31750 w 1098550"/>
                  <a:gd name="connsiteY23" fmla="*/ 524233 h 1096963"/>
                  <a:gd name="connsiteX24" fmla="*/ 78229 w 1098550"/>
                  <a:gd name="connsiteY24" fmla="*/ 571500 h 1096963"/>
                  <a:gd name="connsiteX25" fmla="*/ 125412 w 1098550"/>
                  <a:gd name="connsiteY25" fmla="*/ 527098 h 1096963"/>
                  <a:gd name="connsiteX26" fmla="*/ 124708 w 1098550"/>
                  <a:gd name="connsiteY26" fmla="*/ 524233 h 1096963"/>
                  <a:gd name="connsiteX27" fmla="*/ 125412 w 1098550"/>
                  <a:gd name="connsiteY27" fmla="*/ 520652 h 1096963"/>
                  <a:gd name="connsiteX28" fmla="*/ 78229 w 1098550"/>
                  <a:gd name="connsiteY28" fmla="*/ 476250 h 1096963"/>
                  <a:gd name="connsiteX29" fmla="*/ 636514 w 1098550"/>
                  <a:gd name="connsiteY29" fmla="*/ 217487 h 1096963"/>
                  <a:gd name="connsiteX30" fmla="*/ 583589 w 1098550"/>
                  <a:gd name="connsiteY30" fmla="*/ 233926 h 1096963"/>
                  <a:gd name="connsiteX31" fmla="*/ 565709 w 1098550"/>
                  <a:gd name="connsiteY31" fmla="*/ 249649 h 1096963"/>
                  <a:gd name="connsiteX32" fmla="*/ 563563 w 1098550"/>
                  <a:gd name="connsiteY32" fmla="*/ 252508 h 1096963"/>
                  <a:gd name="connsiteX33" fmla="*/ 563563 w 1098550"/>
                  <a:gd name="connsiteY33" fmla="*/ 299680 h 1096963"/>
                  <a:gd name="connsiteX34" fmla="*/ 563563 w 1098550"/>
                  <a:gd name="connsiteY34" fmla="*/ 456918 h 1096963"/>
                  <a:gd name="connsiteX35" fmla="*/ 563563 w 1098550"/>
                  <a:gd name="connsiteY35" fmla="*/ 532678 h 1096963"/>
                  <a:gd name="connsiteX36" fmla="*/ 563563 w 1098550"/>
                  <a:gd name="connsiteY36" fmla="*/ 828572 h 1096963"/>
                  <a:gd name="connsiteX37" fmla="*/ 563563 w 1098550"/>
                  <a:gd name="connsiteY37" fmla="*/ 832145 h 1096963"/>
                  <a:gd name="connsiteX38" fmla="*/ 574291 w 1098550"/>
                  <a:gd name="connsiteY38" fmla="*/ 857875 h 1096963"/>
                  <a:gd name="connsiteX39" fmla="*/ 611482 w 1098550"/>
                  <a:gd name="connsiteY39" fmla="*/ 877887 h 1096963"/>
                  <a:gd name="connsiteX40" fmla="*/ 738072 w 1098550"/>
                  <a:gd name="connsiteY40" fmla="*/ 768535 h 1096963"/>
                  <a:gd name="connsiteX41" fmla="*/ 745224 w 1098550"/>
                  <a:gd name="connsiteY41" fmla="*/ 758529 h 1096963"/>
                  <a:gd name="connsiteX42" fmla="*/ 747370 w 1098550"/>
                  <a:gd name="connsiteY42" fmla="*/ 757814 h 1096963"/>
                  <a:gd name="connsiteX43" fmla="*/ 808162 w 1098550"/>
                  <a:gd name="connsiteY43" fmla="*/ 707784 h 1096963"/>
                  <a:gd name="connsiteX44" fmla="*/ 838200 w 1098550"/>
                  <a:gd name="connsiteY44" fmla="*/ 614871 h 1096963"/>
                  <a:gd name="connsiteX45" fmla="*/ 835339 w 1098550"/>
                  <a:gd name="connsiteY45" fmla="*/ 584853 h 1096963"/>
                  <a:gd name="connsiteX46" fmla="*/ 817459 w 1098550"/>
                  <a:gd name="connsiteY46" fmla="*/ 534822 h 1096963"/>
                  <a:gd name="connsiteX47" fmla="*/ 815314 w 1098550"/>
                  <a:gd name="connsiteY47" fmla="*/ 530534 h 1096963"/>
                  <a:gd name="connsiteX48" fmla="*/ 817459 w 1098550"/>
                  <a:gd name="connsiteY48" fmla="*/ 519098 h 1096963"/>
                  <a:gd name="connsiteX49" fmla="*/ 834624 w 1098550"/>
                  <a:gd name="connsiteY49" fmla="*/ 449771 h 1096963"/>
                  <a:gd name="connsiteX50" fmla="*/ 803155 w 1098550"/>
                  <a:gd name="connsiteY50" fmla="*/ 359716 h 1096963"/>
                  <a:gd name="connsiteX51" fmla="*/ 743079 w 1098550"/>
                  <a:gd name="connsiteY51" fmla="*/ 318262 h 1096963"/>
                  <a:gd name="connsiteX52" fmla="*/ 740933 w 1098550"/>
                  <a:gd name="connsiteY52" fmla="*/ 317548 h 1096963"/>
                  <a:gd name="connsiteX53" fmla="*/ 740218 w 1098550"/>
                  <a:gd name="connsiteY53" fmla="*/ 317548 h 1096963"/>
                  <a:gd name="connsiteX54" fmla="*/ 738787 w 1098550"/>
                  <a:gd name="connsiteY54" fmla="*/ 316118 h 1096963"/>
                  <a:gd name="connsiteX55" fmla="*/ 737357 w 1098550"/>
                  <a:gd name="connsiteY55" fmla="*/ 315404 h 1096963"/>
                  <a:gd name="connsiteX56" fmla="*/ 736642 w 1098550"/>
                  <a:gd name="connsiteY56" fmla="*/ 314689 h 1096963"/>
                  <a:gd name="connsiteX57" fmla="*/ 735927 w 1098550"/>
                  <a:gd name="connsiteY57" fmla="*/ 313259 h 1096963"/>
                  <a:gd name="connsiteX58" fmla="*/ 735211 w 1098550"/>
                  <a:gd name="connsiteY58" fmla="*/ 313259 h 1096963"/>
                  <a:gd name="connsiteX59" fmla="*/ 734496 w 1098550"/>
                  <a:gd name="connsiteY59" fmla="*/ 311830 h 1096963"/>
                  <a:gd name="connsiteX60" fmla="*/ 733781 w 1098550"/>
                  <a:gd name="connsiteY60" fmla="*/ 311830 h 1096963"/>
                  <a:gd name="connsiteX61" fmla="*/ 733066 w 1098550"/>
                  <a:gd name="connsiteY61" fmla="*/ 309686 h 1096963"/>
                  <a:gd name="connsiteX62" fmla="*/ 732351 w 1098550"/>
                  <a:gd name="connsiteY62" fmla="*/ 307542 h 1096963"/>
                  <a:gd name="connsiteX63" fmla="*/ 732351 w 1098550"/>
                  <a:gd name="connsiteY63" fmla="*/ 305398 h 1096963"/>
                  <a:gd name="connsiteX64" fmla="*/ 731635 w 1098550"/>
                  <a:gd name="connsiteY64" fmla="*/ 305398 h 1096963"/>
                  <a:gd name="connsiteX65" fmla="*/ 636514 w 1098550"/>
                  <a:gd name="connsiteY65" fmla="*/ 217487 h 1096963"/>
                  <a:gd name="connsiteX66" fmla="*/ 460450 w 1098550"/>
                  <a:gd name="connsiteY66" fmla="*/ 217487 h 1096963"/>
                  <a:gd name="connsiteX67" fmla="*/ 365328 w 1098550"/>
                  <a:gd name="connsiteY67" fmla="*/ 305398 h 1096963"/>
                  <a:gd name="connsiteX68" fmla="*/ 364613 w 1098550"/>
                  <a:gd name="connsiteY68" fmla="*/ 305398 h 1096963"/>
                  <a:gd name="connsiteX69" fmla="*/ 364613 w 1098550"/>
                  <a:gd name="connsiteY69" fmla="*/ 307542 h 1096963"/>
                  <a:gd name="connsiteX70" fmla="*/ 363898 w 1098550"/>
                  <a:gd name="connsiteY70" fmla="*/ 309686 h 1096963"/>
                  <a:gd name="connsiteX71" fmla="*/ 363183 w 1098550"/>
                  <a:gd name="connsiteY71" fmla="*/ 311830 h 1096963"/>
                  <a:gd name="connsiteX72" fmla="*/ 362467 w 1098550"/>
                  <a:gd name="connsiteY72" fmla="*/ 311830 h 1096963"/>
                  <a:gd name="connsiteX73" fmla="*/ 361752 w 1098550"/>
                  <a:gd name="connsiteY73" fmla="*/ 313259 h 1096963"/>
                  <a:gd name="connsiteX74" fmla="*/ 361037 w 1098550"/>
                  <a:gd name="connsiteY74" fmla="*/ 313259 h 1096963"/>
                  <a:gd name="connsiteX75" fmla="*/ 360322 w 1098550"/>
                  <a:gd name="connsiteY75" fmla="*/ 314689 h 1096963"/>
                  <a:gd name="connsiteX76" fmla="*/ 359607 w 1098550"/>
                  <a:gd name="connsiteY76" fmla="*/ 315404 h 1096963"/>
                  <a:gd name="connsiteX77" fmla="*/ 358176 w 1098550"/>
                  <a:gd name="connsiteY77" fmla="*/ 316118 h 1096963"/>
                  <a:gd name="connsiteX78" fmla="*/ 356746 w 1098550"/>
                  <a:gd name="connsiteY78" fmla="*/ 317548 h 1096963"/>
                  <a:gd name="connsiteX79" fmla="*/ 356031 w 1098550"/>
                  <a:gd name="connsiteY79" fmla="*/ 317548 h 1096963"/>
                  <a:gd name="connsiteX80" fmla="*/ 353885 w 1098550"/>
                  <a:gd name="connsiteY80" fmla="*/ 318262 h 1096963"/>
                  <a:gd name="connsiteX81" fmla="*/ 293808 w 1098550"/>
                  <a:gd name="connsiteY81" fmla="*/ 359716 h 1096963"/>
                  <a:gd name="connsiteX82" fmla="*/ 262339 w 1098550"/>
                  <a:gd name="connsiteY82" fmla="*/ 449771 h 1096963"/>
                  <a:gd name="connsiteX83" fmla="*/ 263054 w 1098550"/>
                  <a:gd name="connsiteY83" fmla="*/ 469068 h 1096963"/>
                  <a:gd name="connsiteX84" fmla="*/ 279504 w 1098550"/>
                  <a:gd name="connsiteY84" fmla="*/ 519098 h 1096963"/>
                  <a:gd name="connsiteX85" fmla="*/ 281650 w 1098550"/>
                  <a:gd name="connsiteY85" fmla="*/ 530534 h 1096963"/>
                  <a:gd name="connsiteX86" fmla="*/ 279504 w 1098550"/>
                  <a:gd name="connsiteY86" fmla="*/ 534822 h 1096963"/>
                  <a:gd name="connsiteX87" fmla="*/ 258763 w 1098550"/>
                  <a:gd name="connsiteY87" fmla="*/ 614871 h 1096963"/>
                  <a:gd name="connsiteX88" fmla="*/ 265915 w 1098550"/>
                  <a:gd name="connsiteY88" fmla="*/ 662042 h 1096963"/>
                  <a:gd name="connsiteX89" fmla="*/ 288802 w 1098550"/>
                  <a:gd name="connsiteY89" fmla="*/ 707784 h 1096963"/>
                  <a:gd name="connsiteX90" fmla="*/ 349594 w 1098550"/>
                  <a:gd name="connsiteY90" fmla="*/ 757814 h 1096963"/>
                  <a:gd name="connsiteX91" fmla="*/ 358891 w 1098550"/>
                  <a:gd name="connsiteY91" fmla="*/ 768535 h 1096963"/>
                  <a:gd name="connsiteX92" fmla="*/ 402519 w 1098550"/>
                  <a:gd name="connsiteY92" fmla="*/ 837863 h 1096963"/>
                  <a:gd name="connsiteX93" fmla="*/ 486912 w 1098550"/>
                  <a:gd name="connsiteY93" fmla="*/ 877887 h 1096963"/>
                  <a:gd name="connsiteX94" fmla="*/ 524818 w 1098550"/>
                  <a:gd name="connsiteY94" fmla="*/ 857875 h 1096963"/>
                  <a:gd name="connsiteX95" fmla="*/ 533400 w 1098550"/>
                  <a:gd name="connsiteY95" fmla="*/ 832860 h 1096963"/>
                  <a:gd name="connsiteX96" fmla="*/ 533400 w 1098550"/>
                  <a:gd name="connsiteY96" fmla="*/ 829286 h 1096963"/>
                  <a:gd name="connsiteX97" fmla="*/ 533400 w 1098550"/>
                  <a:gd name="connsiteY97" fmla="*/ 622018 h 1096963"/>
                  <a:gd name="connsiteX98" fmla="*/ 533400 w 1098550"/>
                  <a:gd name="connsiteY98" fmla="*/ 547687 h 1096963"/>
                  <a:gd name="connsiteX99" fmla="*/ 533400 w 1098550"/>
                  <a:gd name="connsiteY99" fmla="*/ 299680 h 1096963"/>
                  <a:gd name="connsiteX100" fmla="*/ 533400 w 1098550"/>
                  <a:gd name="connsiteY100" fmla="*/ 252508 h 1096963"/>
                  <a:gd name="connsiteX101" fmla="*/ 531255 w 1098550"/>
                  <a:gd name="connsiteY101" fmla="*/ 249649 h 1096963"/>
                  <a:gd name="connsiteX102" fmla="*/ 513375 w 1098550"/>
                  <a:gd name="connsiteY102" fmla="*/ 233926 h 1096963"/>
                  <a:gd name="connsiteX103" fmla="*/ 460450 w 1098550"/>
                  <a:gd name="connsiteY103" fmla="*/ 217487 h 1096963"/>
                  <a:gd name="connsiteX104" fmla="*/ 183357 w 1098550"/>
                  <a:gd name="connsiteY104" fmla="*/ 82550 h 1096963"/>
                  <a:gd name="connsiteX105" fmla="*/ 134938 w 1098550"/>
                  <a:gd name="connsiteY105" fmla="*/ 130175 h 1096963"/>
                  <a:gd name="connsiteX106" fmla="*/ 183357 w 1098550"/>
                  <a:gd name="connsiteY106" fmla="*/ 177800 h 1096963"/>
                  <a:gd name="connsiteX107" fmla="*/ 231776 w 1098550"/>
                  <a:gd name="connsiteY107" fmla="*/ 130175 h 1096963"/>
                  <a:gd name="connsiteX108" fmla="*/ 183357 w 1098550"/>
                  <a:gd name="connsiteY108" fmla="*/ 82550 h 1096963"/>
                  <a:gd name="connsiteX109" fmla="*/ 950119 w 1098550"/>
                  <a:gd name="connsiteY109" fmla="*/ 31750 h 1096963"/>
                  <a:gd name="connsiteX110" fmla="*/ 901700 w 1098550"/>
                  <a:gd name="connsiteY110" fmla="*/ 79375 h 1096963"/>
                  <a:gd name="connsiteX111" fmla="*/ 950119 w 1098550"/>
                  <a:gd name="connsiteY111" fmla="*/ 127000 h 1096963"/>
                  <a:gd name="connsiteX112" fmla="*/ 998538 w 1098550"/>
                  <a:gd name="connsiteY112" fmla="*/ 79375 h 1096963"/>
                  <a:gd name="connsiteX113" fmla="*/ 950119 w 1098550"/>
                  <a:gd name="connsiteY113" fmla="*/ 31750 h 1096963"/>
                  <a:gd name="connsiteX114" fmla="*/ 548482 w 1098550"/>
                  <a:gd name="connsiteY114" fmla="*/ 31750 h 1096963"/>
                  <a:gd name="connsiteX115" fmla="*/ 500063 w 1098550"/>
                  <a:gd name="connsiteY115" fmla="*/ 79733 h 1096963"/>
                  <a:gd name="connsiteX116" fmla="*/ 546314 w 1098550"/>
                  <a:gd name="connsiteY116" fmla="*/ 127000 h 1096963"/>
                  <a:gd name="connsiteX117" fmla="*/ 548482 w 1098550"/>
                  <a:gd name="connsiteY117" fmla="*/ 127000 h 1096963"/>
                  <a:gd name="connsiteX118" fmla="*/ 550650 w 1098550"/>
                  <a:gd name="connsiteY118" fmla="*/ 127000 h 1096963"/>
                  <a:gd name="connsiteX119" fmla="*/ 596900 w 1098550"/>
                  <a:gd name="connsiteY119" fmla="*/ 79733 h 1096963"/>
                  <a:gd name="connsiteX120" fmla="*/ 548482 w 1098550"/>
                  <a:gd name="connsiteY120" fmla="*/ 31750 h 1096963"/>
                  <a:gd name="connsiteX121" fmla="*/ 548561 w 1098550"/>
                  <a:gd name="connsiteY121" fmla="*/ 0 h 1096963"/>
                  <a:gd name="connsiteX122" fmla="*/ 627845 w 1098550"/>
                  <a:gd name="connsiteY122" fmla="*/ 79376 h 1096963"/>
                  <a:gd name="connsiteX123" fmla="*/ 564275 w 1098550"/>
                  <a:gd name="connsiteY123" fmla="*/ 156607 h 1096963"/>
                  <a:gd name="connsiteX124" fmla="*/ 564275 w 1098550"/>
                  <a:gd name="connsiteY124" fmla="*/ 208809 h 1096963"/>
                  <a:gd name="connsiteX125" fmla="*/ 637131 w 1098550"/>
                  <a:gd name="connsiteY125" fmla="*/ 185211 h 1096963"/>
                  <a:gd name="connsiteX126" fmla="*/ 761414 w 1098550"/>
                  <a:gd name="connsiteY126" fmla="*/ 286755 h 1096963"/>
                  <a:gd name="connsiteX127" fmla="*/ 934268 w 1098550"/>
                  <a:gd name="connsiteY127" fmla="*/ 286755 h 1096963"/>
                  <a:gd name="connsiteX128" fmla="*/ 934268 w 1098550"/>
                  <a:gd name="connsiteY128" fmla="*/ 156607 h 1096963"/>
                  <a:gd name="connsiteX129" fmla="*/ 870698 w 1098550"/>
                  <a:gd name="connsiteY129" fmla="*/ 79376 h 1096963"/>
                  <a:gd name="connsiteX130" fmla="*/ 949982 w 1098550"/>
                  <a:gd name="connsiteY130" fmla="*/ 0 h 1096963"/>
                  <a:gd name="connsiteX131" fmla="*/ 1029266 w 1098550"/>
                  <a:gd name="connsiteY131" fmla="*/ 79376 h 1096963"/>
                  <a:gd name="connsiteX132" fmla="*/ 965696 w 1098550"/>
                  <a:gd name="connsiteY132" fmla="*/ 156607 h 1096963"/>
                  <a:gd name="connsiteX133" fmla="*/ 965696 w 1098550"/>
                  <a:gd name="connsiteY133" fmla="*/ 302487 h 1096963"/>
                  <a:gd name="connsiteX134" fmla="*/ 949982 w 1098550"/>
                  <a:gd name="connsiteY134" fmla="*/ 318220 h 1096963"/>
                  <a:gd name="connsiteX135" fmla="*/ 807842 w 1098550"/>
                  <a:gd name="connsiteY135" fmla="*/ 318220 h 1096963"/>
                  <a:gd name="connsiteX136" fmla="*/ 827841 w 1098550"/>
                  <a:gd name="connsiteY136" fmla="*/ 338957 h 1096963"/>
                  <a:gd name="connsiteX137" fmla="*/ 866412 w 1098550"/>
                  <a:gd name="connsiteY137" fmla="*/ 449083 h 1096963"/>
                  <a:gd name="connsiteX138" fmla="*/ 856412 w 1098550"/>
                  <a:gd name="connsiteY138" fmla="*/ 509151 h 1096963"/>
                  <a:gd name="connsiteX139" fmla="*/ 940696 w 1098550"/>
                  <a:gd name="connsiteY139" fmla="*/ 509151 h 1096963"/>
                  <a:gd name="connsiteX140" fmla="*/ 1018552 w 1098550"/>
                  <a:gd name="connsiteY140" fmla="*/ 445507 h 1096963"/>
                  <a:gd name="connsiteX141" fmla="*/ 1097122 w 1098550"/>
                  <a:gd name="connsiteY141" fmla="*/ 524883 h 1096963"/>
                  <a:gd name="connsiteX142" fmla="*/ 1018552 w 1098550"/>
                  <a:gd name="connsiteY142" fmla="*/ 603544 h 1096963"/>
                  <a:gd name="connsiteX143" fmla="*/ 940696 w 1098550"/>
                  <a:gd name="connsiteY143" fmla="*/ 540616 h 1096963"/>
                  <a:gd name="connsiteX144" fmla="*/ 855698 w 1098550"/>
                  <a:gd name="connsiteY144" fmla="*/ 540616 h 1096963"/>
                  <a:gd name="connsiteX145" fmla="*/ 869983 w 1098550"/>
                  <a:gd name="connsiteY145" fmla="*/ 614271 h 1096963"/>
                  <a:gd name="connsiteX146" fmla="*/ 865698 w 1098550"/>
                  <a:gd name="connsiteY146" fmla="*/ 653601 h 1096963"/>
                  <a:gd name="connsiteX147" fmla="*/ 1019266 w 1098550"/>
                  <a:gd name="connsiteY147" fmla="*/ 653601 h 1096963"/>
                  <a:gd name="connsiteX148" fmla="*/ 1034980 w 1098550"/>
                  <a:gd name="connsiteY148" fmla="*/ 669334 h 1096963"/>
                  <a:gd name="connsiteX149" fmla="*/ 1034980 w 1098550"/>
                  <a:gd name="connsiteY149" fmla="*/ 809493 h 1096963"/>
                  <a:gd name="connsiteX150" fmla="*/ 1098550 w 1098550"/>
                  <a:gd name="connsiteY150" fmla="*/ 886724 h 1096963"/>
                  <a:gd name="connsiteX151" fmla="*/ 1019266 w 1098550"/>
                  <a:gd name="connsiteY151" fmla="*/ 966100 h 1096963"/>
                  <a:gd name="connsiteX152" fmla="*/ 940696 w 1098550"/>
                  <a:gd name="connsiteY152" fmla="*/ 886724 h 1096963"/>
                  <a:gd name="connsiteX153" fmla="*/ 1003552 w 1098550"/>
                  <a:gd name="connsiteY153" fmla="*/ 809493 h 1096963"/>
                  <a:gd name="connsiteX154" fmla="*/ 1003552 w 1098550"/>
                  <a:gd name="connsiteY154" fmla="*/ 685066 h 1096963"/>
                  <a:gd name="connsiteX155" fmla="*/ 856412 w 1098550"/>
                  <a:gd name="connsiteY155" fmla="*/ 685066 h 1096963"/>
                  <a:gd name="connsiteX156" fmla="*/ 834270 w 1098550"/>
                  <a:gd name="connsiteY156" fmla="*/ 725826 h 1096963"/>
                  <a:gd name="connsiteX157" fmla="*/ 767128 w 1098550"/>
                  <a:gd name="connsiteY157" fmla="*/ 783034 h 1096963"/>
                  <a:gd name="connsiteX158" fmla="*/ 612131 w 1098550"/>
                  <a:gd name="connsiteY158" fmla="*/ 908892 h 1096963"/>
                  <a:gd name="connsiteX159" fmla="*/ 564275 w 1098550"/>
                  <a:gd name="connsiteY159" fmla="*/ 891730 h 1096963"/>
                  <a:gd name="connsiteX160" fmla="*/ 564275 w 1098550"/>
                  <a:gd name="connsiteY160" fmla="*/ 940356 h 1096963"/>
                  <a:gd name="connsiteX161" fmla="*/ 627845 w 1098550"/>
                  <a:gd name="connsiteY161" fmla="*/ 1018302 h 1096963"/>
                  <a:gd name="connsiteX162" fmla="*/ 548561 w 1098550"/>
                  <a:gd name="connsiteY162" fmla="*/ 1096963 h 1096963"/>
                  <a:gd name="connsiteX163" fmla="*/ 469277 w 1098550"/>
                  <a:gd name="connsiteY163" fmla="*/ 1018302 h 1096963"/>
                  <a:gd name="connsiteX164" fmla="*/ 532847 w 1098550"/>
                  <a:gd name="connsiteY164" fmla="*/ 940356 h 1096963"/>
                  <a:gd name="connsiteX165" fmla="*/ 532847 w 1098550"/>
                  <a:gd name="connsiteY165" fmla="*/ 893875 h 1096963"/>
                  <a:gd name="connsiteX166" fmla="*/ 486419 w 1098550"/>
                  <a:gd name="connsiteY166" fmla="*/ 908892 h 1096963"/>
                  <a:gd name="connsiteX167" fmla="*/ 379993 w 1098550"/>
                  <a:gd name="connsiteY167" fmla="*/ 859550 h 1096963"/>
                  <a:gd name="connsiteX168" fmla="*/ 348565 w 1098550"/>
                  <a:gd name="connsiteY168" fmla="*/ 821650 h 1096963"/>
                  <a:gd name="connsiteX169" fmla="*/ 94284 w 1098550"/>
                  <a:gd name="connsiteY169" fmla="*/ 821650 h 1096963"/>
                  <a:gd name="connsiteX170" fmla="*/ 94284 w 1098550"/>
                  <a:gd name="connsiteY170" fmla="*/ 917473 h 1096963"/>
                  <a:gd name="connsiteX171" fmla="*/ 157854 w 1098550"/>
                  <a:gd name="connsiteY171" fmla="*/ 995419 h 1096963"/>
                  <a:gd name="connsiteX172" fmla="*/ 78570 w 1098550"/>
                  <a:gd name="connsiteY172" fmla="*/ 1074080 h 1096963"/>
                  <a:gd name="connsiteX173" fmla="*/ 0 w 1098550"/>
                  <a:gd name="connsiteY173" fmla="*/ 995419 h 1096963"/>
                  <a:gd name="connsiteX174" fmla="*/ 62856 w 1098550"/>
                  <a:gd name="connsiteY174" fmla="*/ 917473 h 1096963"/>
                  <a:gd name="connsiteX175" fmla="*/ 62856 w 1098550"/>
                  <a:gd name="connsiteY175" fmla="*/ 805918 h 1096963"/>
                  <a:gd name="connsiteX176" fmla="*/ 78570 w 1098550"/>
                  <a:gd name="connsiteY176" fmla="*/ 790185 h 1096963"/>
                  <a:gd name="connsiteX177" fmla="*/ 332851 w 1098550"/>
                  <a:gd name="connsiteY177" fmla="*/ 790185 h 1096963"/>
                  <a:gd name="connsiteX178" fmla="*/ 329994 w 1098550"/>
                  <a:gd name="connsiteY178" fmla="*/ 783034 h 1096963"/>
                  <a:gd name="connsiteX179" fmla="*/ 262852 w 1098550"/>
                  <a:gd name="connsiteY179" fmla="*/ 725826 h 1096963"/>
                  <a:gd name="connsiteX180" fmla="*/ 227139 w 1098550"/>
                  <a:gd name="connsiteY180" fmla="*/ 614271 h 1096963"/>
                  <a:gd name="connsiteX181" fmla="*/ 241424 w 1098550"/>
                  <a:gd name="connsiteY181" fmla="*/ 540616 h 1096963"/>
                  <a:gd name="connsiteX182" fmla="*/ 156426 w 1098550"/>
                  <a:gd name="connsiteY182" fmla="*/ 540616 h 1096963"/>
                  <a:gd name="connsiteX183" fmla="*/ 78570 w 1098550"/>
                  <a:gd name="connsiteY183" fmla="*/ 603544 h 1096963"/>
                  <a:gd name="connsiteX184" fmla="*/ 0 w 1098550"/>
                  <a:gd name="connsiteY184" fmla="*/ 524883 h 1096963"/>
                  <a:gd name="connsiteX185" fmla="*/ 78570 w 1098550"/>
                  <a:gd name="connsiteY185" fmla="*/ 445507 h 1096963"/>
                  <a:gd name="connsiteX186" fmla="*/ 156426 w 1098550"/>
                  <a:gd name="connsiteY186" fmla="*/ 509151 h 1096963"/>
                  <a:gd name="connsiteX187" fmla="*/ 240710 w 1098550"/>
                  <a:gd name="connsiteY187" fmla="*/ 509151 h 1096963"/>
                  <a:gd name="connsiteX188" fmla="*/ 230710 w 1098550"/>
                  <a:gd name="connsiteY188" fmla="*/ 449083 h 1096963"/>
                  <a:gd name="connsiteX189" fmla="*/ 269281 w 1098550"/>
                  <a:gd name="connsiteY189" fmla="*/ 338957 h 1096963"/>
                  <a:gd name="connsiteX190" fmla="*/ 289280 w 1098550"/>
                  <a:gd name="connsiteY190" fmla="*/ 318220 h 1096963"/>
                  <a:gd name="connsiteX191" fmla="*/ 186425 w 1098550"/>
                  <a:gd name="connsiteY191" fmla="*/ 318220 h 1096963"/>
                  <a:gd name="connsiteX192" fmla="*/ 170711 w 1098550"/>
                  <a:gd name="connsiteY192" fmla="*/ 302487 h 1096963"/>
                  <a:gd name="connsiteX193" fmla="*/ 170711 w 1098550"/>
                  <a:gd name="connsiteY193" fmla="*/ 207379 h 1096963"/>
                  <a:gd name="connsiteX194" fmla="*/ 104284 w 1098550"/>
                  <a:gd name="connsiteY194" fmla="*/ 129433 h 1096963"/>
                  <a:gd name="connsiteX195" fmla="*/ 183568 w 1098550"/>
                  <a:gd name="connsiteY195" fmla="*/ 50057 h 1096963"/>
                  <a:gd name="connsiteX196" fmla="*/ 262852 w 1098550"/>
                  <a:gd name="connsiteY196" fmla="*/ 129433 h 1096963"/>
                  <a:gd name="connsiteX197" fmla="*/ 202139 w 1098550"/>
                  <a:gd name="connsiteY197" fmla="*/ 206664 h 1096963"/>
                  <a:gd name="connsiteX198" fmla="*/ 202139 w 1098550"/>
                  <a:gd name="connsiteY198" fmla="*/ 286755 h 1096963"/>
                  <a:gd name="connsiteX199" fmla="*/ 335708 w 1098550"/>
                  <a:gd name="connsiteY199" fmla="*/ 286755 h 1096963"/>
                  <a:gd name="connsiteX200" fmla="*/ 459991 w 1098550"/>
                  <a:gd name="connsiteY200" fmla="*/ 185211 h 1096963"/>
                  <a:gd name="connsiteX201" fmla="*/ 532847 w 1098550"/>
                  <a:gd name="connsiteY201" fmla="*/ 208809 h 1096963"/>
                  <a:gd name="connsiteX202" fmla="*/ 532847 w 1098550"/>
                  <a:gd name="connsiteY202" fmla="*/ 156607 h 1096963"/>
                  <a:gd name="connsiteX203" fmla="*/ 469277 w 1098550"/>
                  <a:gd name="connsiteY203" fmla="*/ 79376 h 1096963"/>
                  <a:gd name="connsiteX204" fmla="*/ 548561 w 1098550"/>
                  <a:gd name="connsiteY204" fmla="*/ 0 h 109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1098550" h="1096963">
                    <a:moveTo>
                      <a:pt x="548482" y="969962"/>
                    </a:moveTo>
                    <a:cubicBezTo>
                      <a:pt x="521741" y="969962"/>
                      <a:pt x="500063" y="991284"/>
                      <a:pt x="500063" y="1017587"/>
                    </a:cubicBezTo>
                    <a:cubicBezTo>
                      <a:pt x="500063" y="1043890"/>
                      <a:pt x="521741" y="1065212"/>
                      <a:pt x="548482" y="1065212"/>
                    </a:cubicBezTo>
                    <a:cubicBezTo>
                      <a:pt x="575223" y="1065212"/>
                      <a:pt x="596901" y="1043890"/>
                      <a:pt x="596901" y="1017587"/>
                    </a:cubicBezTo>
                    <a:cubicBezTo>
                      <a:pt x="596901" y="991284"/>
                      <a:pt x="575223" y="969962"/>
                      <a:pt x="548482" y="969962"/>
                    </a:cubicBezTo>
                    <a:close/>
                    <a:moveTo>
                      <a:pt x="78581" y="947737"/>
                    </a:moveTo>
                    <a:cubicBezTo>
                      <a:pt x="52717" y="947737"/>
                      <a:pt x="31750" y="969059"/>
                      <a:pt x="31750" y="995362"/>
                    </a:cubicBezTo>
                    <a:cubicBezTo>
                      <a:pt x="31750" y="1021665"/>
                      <a:pt x="52717" y="1042987"/>
                      <a:pt x="78581" y="1042987"/>
                    </a:cubicBezTo>
                    <a:cubicBezTo>
                      <a:pt x="104445" y="1042987"/>
                      <a:pt x="125412" y="1021665"/>
                      <a:pt x="125412" y="995362"/>
                    </a:cubicBezTo>
                    <a:cubicBezTo>
                      <a:pt x="125412" y="969059"/>
                      <a:pt x="104445" y="947737"/>
                      <a:pt x="78581" y="947737"/>
                    </a:cubicBezTo>
                    <a:close/>
                    <a:moveTo>
                      <a:pt x="1019175" y="839787"/>
                    </a:moveTo>
                    <a:cubicBezTo>
                      <a:pt x="992872" y="839787"/>
                      <a:pt x="971550" y="861109"/>
                      <a:pt x="971550" y="887412"/>
                    </a:cubicBezTo>
                    <a:cubicBezTo>
                      <a:pt x="971550" y="913715"/>
                      <a:pt x="992872" y="935037"/>
                      <a:pt x="1019175" y="935037"/>
                    </a:cubicBezTo>
                    <a:cubicBezTo>
                      <a:pt x="1045478" y="935037"/>
                      <a:pt x="1066800" y="913715"/>
                      <a:pt x="1066800" y="887412"/>
                    </a:cubicBezTo>
                    <a:cubicBezTo>
                      <a:pt x="1066800" y="861109"/>
                      <a:pt x="1045478" y="839787"/>
                      <a:pt x="1019175" y="839787"/>
                    </a:cubicBezTo>
                    <a:close/>
                    <a:moveTo>
                      <a:pt x="1018733" y="476250"/>
                    </a:moveTo>
                    <a:cubicBezTo>
                      <a:pt x="993381" y="476250"/>
                      <a:pt x="973663" y="495587"/>
                      <a:pt x="971550" y="520652"/>
                    </a:cubicBezTo>
                    <a:cubicBezTo>
                      <a:pt x="972254" y="522085"/>
                      <a:pt x="972254" y="522801"/>
                      <a:pt x="972254" y="524233"/>
                    </a:cubicBezTo>
                    <a:cubicBezTo>
                      <a:pt x="972254" y="524949"/>
                      <a:pt x="972254" y="526382"/>
                      <a:pt x="971550" y="527098"/>
                    </a:cubicBezTo>
                    <a:cubicBezTo>
                      <a:pt x="973663" y="552164"/>
                      <a:pt x="993381" y="571500"/>
                      <a:pt x="1018733" y="571500"/>
                    </a:cubicBezTo>
                    <a:cubicBezTo>
                      <a:pt x="1044085" y="571500"/>
                      <a:pt x="1065212" y="550015"/>
                      <a:pt x="1065212" y="524233"/>
                    </a:cubicBezTo>
                    <a:cubicBezTo>
                      <a:pt x="1065212" y="497735"/>
                      <a:pt x="1044085" y="476250"/>
                      <a:pt x="1018733" y="476250"/>
                    </a:cubicBezTo>
                    <a:close/>
                    <a:moveTo>
                      <a:pt x="78229" y="476250"/>
                    </a:moveTo>
                    <a:cubicBezTo>
                      <a:pt x="52877" y="476250"/>
                      <a:pt x="31750" y="497735"/>
                      <a:pt x="31750" y="524233"/>
                    </a:cubicBezTo>
                    <a:cubicBezTo>
                      <a:pt x="31750" y="550015"/>
                      <a:pt x="52877" y="571500"/>
                      <a:pt x="78229" y="571500"/>
                    </a:cubicBezTo>
                    <a:cubicBezTo>
                      <a:pt x="103581" y="571500"/>
                      <a:pt x="123300" y="552164"/>
                      <a:pt x="125412" y="527098"/>
                    </a:cubicBezTo>
                    <a:cubicBezTo>
                      <a:pt x="124708" y="526382"/>
                      <a:pt x="124708" y="524949"/>
                      <a:pt x="124708" y="524233"/>
                    </a:cubicBezTo>
                    <a:cubicBezTo>
                      <a:pt x="124708" y="522801"/>
                      <a:pt x="124708" y="522085"/>
                      <a:pt x="125412" y="520652"/>
                    </a:cubicBezTo>
                    <a:cubicBezTo>
                      <a:pt x="123300" y="495587"/>
                      <a:pt x="103581" y="476250"/>
                      <a:pt x="78229" y="476250"/>
                    </a:cubicBezTo>
                    <a:close/>
                    <a:moveTo>
                      <a:pt x="636514" y="217487"/>
                    </a:moveTo>
                    <a:cubicBezTo>
                      <a:pt x="617918" y="217487"/>
                      <a:pt x="599323" y="223205"/>
                      <a:pt x="583589" y="233926"/>
                    </a:cubicBezTo>
                    <a:cubicBezTo>
                      <a:pt x="577152" y="238214"/>
                      <a:pt x="571430" y="243217"/>
                      <a:pt x="565709" y="249649"/>
                    </a:cubicBezTo>
                    <a:cubicBezTo>
                      <a:pt x="565709" y="249649"/>
                      <a:pt x="565709" y="249649"/>
                      <a:pt x="563563" y="252508"/>
                    </a:cubicBezTo>
                    <a:cubicBezTo>
                      <a:pt x="563563" y="252508"/>
                      <a:pt x="563563" y="252508"/>
                      <a:pt x="563563" y="299680"/>
                    </a:cubicBezTo>
                    <a:cubicBezTo>
                      <a:pt x="563563" y="299680"/>
                      <a:pt x="563563" y="299680"/>
                      <a:pt x="563563" y="456918"/>
                    </a:cubicBezTo>
                    <a:cubicBezTo>
                      <a:pt x="563563" y="456918"/>
                      <a:pt x="563563" y="456918"/>
                      <a:pt x="563563" y="532678"/>
                    </a:cubicBezTo>
                    <a:cubicBezTo>
                      <a:pt x="563563" y="532678"/>
                      <a:pt x="563563" y="532678"/>
                      <a:pt x="563563" y="828572"/>
                    </a:cubicBezTo>
                    <a:cubicBezTo>
                      <a:pt x="563563" y="828572"/>
                      <a:pt x="563563" y="828572"/>
                      <a:pt x="563563" y="832145"/>
                    </a:cubicBezTo>
                    <a:cubicBezTo>
                      <a:pt x="564278" y="840722"/>
                      <a:pt x="568570" y="850013"/>
                      <a:pt x="574291" y="857875"/>
                    </a:cubicBezTo>
                    <a:cubicBezTo>
                      <a:pt x="582158" y="869311"/>
                      <a:pt x="595747" y="877887"/>
                      <a:pt x="611482" y="877887"/>
                    </a:cubicBezTo>
                    <a:cubicBezTo>
                      <a:pt x="661546" y="877887"/>
                      <a:pt x="724483" y="823569"/>
                      <a:pt x="738072" y="768535"/>
                    </a:cubicBezTo>
                    <a:cubicBezTo>
                      <a:pt x="738787" y="764247"/>
                      <a:pt x="741648" y="760673"/>
                      <a:pt x="745224" y="758529"/>
                    </a:cubicBezTo>
                    <a:cubicBezTo>
                      <a:pt x="745939" y="758529"/>
                      <a:pt x="746655" y="757814"/>
                      <a:pt x="747370" y="757814"/>
                    </a:cubicBezTo>
                    <a:cubicBezTo>
                      <a:pt x="771687" y="747094"/>
                      <a:pt x="792427" y="729940"/>
                      <a:pt x="808162" y="707784"/>
                    </a:cubicBezTo>
                    <a:cubicBezTo>
                      <a:pt x="827472" y="681340"/>
                      <a:pt x="838200" y="648462"/>
                      <a:pt x="838200" y="614871"/>
                    </a:cubicBezTo>
                    <a:cubicBezTo>
                      <a:pt x="838200" y="604150"/>
                      <a:pt x="837485" y="594144"/>
                      <a:pt x="835339" y="584853"/>
                    </a:cubicBezTo>
                    <a:cubicBezTo>
                      <a:pt x="831763" y="566985"/>
                      <a:pt x="826042" y="549831"/>
                      <a:pt x="817459" y="534822"/>
                    </a:cubicBezTo>
                    <a:cubicBezTo>
                      <a:pt x="816744" y="533393"/>
                      <a:pt x="816029" y="531963"/>
                      <a:pt x="815314" y="530534"/>
                    </a:cubicBezTo>
                    <a:cubicBezTo>
                      <a:pt x="814599" y="526960"/>
                      <a:pt x="815314" y="522672"/>
                      <a:pt x="817459" y="519098"/>
                    </a:cubicBezTo>
                    <a:cubicBezTo>
                      <a:pt x="828903" y="498372"/>
                      <a:pt x="834624" y="474071"/>
                      <a:pt x="834624" y="449771"/>
                    </a:cubicBezTo>
                    <a:cubicBezTo>
                      <a:pt x="834624" y="416894"/>
                      <a:pt x="823896" y="384731"/>
                      <a:pt x="803155" y="359716"/>
                    </a:cubicBezTo>
                    <a:cubicBezTo>
                      <a:pt x="786706" y="339704"/>
                      <a:pt x="765965" y="326124"/>
                      <a:pt x="743079" y="318262"/>
                    </a:cubicBezTo>
                    <a:cubicBezTo>
                      <a:pt x="742363" y="318262"/>
                      <a:pt x="741648" y="318262"/>
                      <a:pt x="740933" y="317548"/>
                    </a:cubicBezTo>
                    <a:cubicBezTo>
                      <a:pt x="740933" y="317548"/>
                      <a:pt x="740933" y="317548"/>
                      <a:pt x="740218" y="317548"/>
                    </a:cubicBezTo>
                    <a:cubicBezTo>
                      <a:pt x="740218" y="316833"/>
                      <a:pt x="739503" y="316833"/>
                      <a:pt x="738787" y="316118"/>
                    </a:cubicBezTo>
                    <a:cubicBezTo>
                      <a:pt x="738072" y="316118"/>
                      <a:pt x="737357" y="315404"/>
                      <a:pt x="737357" y="315404"/>
                    </a:cubicBezTo>
                    <a:cubicBezTo>
                      <a:pt x="737357" y="315404"/>
                      <a:pt x="736642" y="314689"/>
                      <a:pt x="736642" y="314689"/>
                    </a:cubicBezTo>
                    <a:cubicBezTo>
                      <a:pt x="735927" y="314689"/>
                      <a:pt x="735927" y="313974"/>
                      <a:pt x="735927" y="313259"/>
                    </a:cubicBezTo>
                    <a:cubicBezTo>
                      <a:pt x="735211" y="313259"/>
                      <a:pt x="735211" y="313259"/>
                      <a:pt x="735211" y="313259"/>
                    </a:cubicBezTo>
                    <a:cubicBezTo>
                      <a:pt x="735211" y="313259"/>
                      <a:pt x="734496" y="312545"/>
                      <a:pt x="734496" y="311830"/>
                    </a:cubicBezTo>
                    <a:cubicBezTo>
                      <a:pt x="734496" y="311830"/>
                      <a:pt x="734496" y="311830"/>
                      <a:pt x="733781" y="311830"/>
                    </a:cubicBezTo>
                    <a:cubicBezTo>
                      <a:pt x="733781" y="311115"/>
                      <a:pt x="733781" y="310401"/>
                      <a:pt x="733066" y="309686"/>
                    </a:cubicBezTo>
                    <a:cubicBezTo>
                      <a:pt x="733066" y="308971"/>
                      <a:pt x="732351" y="308256"/>
                      <a:pt x="732351" y="307542"/>
                    </a:cubicBezTo>
                    <a:cubicBezTo>
                      <a:pt x="732351" y="306827"/>
                      <a:pt x="732351" y="306112"/>
                      <a:pt x="732351" y="305398"/>
                    </a:cubicBezTo>
                    <a:cubicBezTo>
                      <a:pt x="732351" y="305398"/>
                      <a:pt x="731635" y="305398"/>
                      <a:pt x="731635" y="305398"/>
                    </a:cubicBezTo>
                    <a:cubicBezTo>
                      <a:pt x="725199" y="255367"/>
                      <a:pt x="684432" y="217487"/>
                      <a:pt x="636514" y="217487"/>
                    </a:cubicBezTo>
                    <a:close/>
                    <a:moveTo>
                      <a:pt x="460450" y="217487"/>
                    </a:moveTo>
                    <a:cubicBezTo>
                      <a:pt x="412531" y="217487"/>
                      <a:pt x="371765" y="255367"/>
                      <a:pt x="365328" y="305398"/>
                    </a:cubicBezTo>
                    <a:cubicBezTo>
                      <a:pt x="365328" y="305398"/>
                      <a:pt x="364613" y="305398"/>
                      <a:pt x="364613" y="305398"/>
                    </a:cubicBezTo>
                    <a:cubicBezTo>
                      <a:pt x="364613" y="306112"/>
                      <a:pt x="364613" y="306827"/>
                      <a:pt x="364613" y="307542"/>
                    </a:cubicBezTo>
                    <a:cubicBezTo>
                      <a:pt x="364613" y="308256"/>
                      <a:pt x="363898" y="308971"/>
                      <a:pt x="363898" y="309686"/>
                    </a:cubicBezTo>
                    <a:cubicBezTo>
                      <a:pt x="363183" y="310401"/>
                      <a:pt x="363183" y="311115"/>
                      <a:pt x="363183" y="311830"/>
                    </a:cubicBezTo>
                    <a:cubicBezTo>
                      <a:pt x="362467" y="311830"/>
                      <a:pt x="362467" y="311830"/>
                      <a:pt x="362467" y="311830"/>
                    </a:cubicBezTo>
                    <a:cubicBezTo>
                      <a:pt x="362467" y="312545"/>
                      <a:pt x="361752" y="313259"/>
                      <a:pt x="361752" y="313259"/>
                    </a:cubicBezTo>
                    <a:cubicBezTo>
                      <a:pt x="361752" y="313259"/>
                      <a:pt x="361752" y="313259"/>
                      <a:pt x="361037" y="313259"/>
                    </a:cubicBezTo>
                    <a:cubicBezTo>
                      <a:pt x="361037" y="313974"/>
                      <a:pt x="360322" y="314689"/>
                      <a:pt x="360322" y="314689"/>
                    </a:cubicBezTo>
                    <a:cubicBezTo>
                      <a:pt x="360322" y="314689"/>
                      <a:pt x="359607" y="315404"/>
                      <a:pt x="359607" y="315404"/>
                    </a:cubicBezTo>
                    <a:cubicBezTo>
                      <a:pt x="359607" y="315404"/>
                      <a:pt x="358891" y="316118"/>
                      <a:pt x="358176" y="316118"/>
                    </a:cubicBezTo>
                    <a:cubicBezTo>
                      <a:pt x="357461" y="316833"/>
                      <a:pt x="356746" y="316833"/>
                      <a:pt x="356746" y="317548"/>
                    </a:cubicBezTo>
                    <a:cubicBezTo>
                      <a:pt x="356031" y="317548"/>
                      <a:pt x="356031" y="317548"/>
                      <a:pt x="356031" y="317548"/>
                    </a:cubicBezTo>
                    <a:cubicBezTo>
                      <a:pt x="355315" y="318262"/>
                      <a:pt x="354600" y="318262"/>
                      <a:pt x="353885" y="318262"/>
                    </a:cubicBezTo>
                    <a:cubicBezTo>
                      <a:pt x="330998" y="326124"/>
                      <a:pt x="310258" y="339704"/>
                      <a:pt x="293808" y="359716"/>
                    </a:cubicBezTo>
                    <a:cubicBezTo>
                      <a:pt x="273067" y="384731"/>
                      <a:pt x="262339" y="416894"/>
                      <a:pt x="262339" y="449771"/>
                    </a:cubicBezTo>
                    <a:cubicBezTo>
                      <a:pt x="262339" y="456203"/>
                      <a:pt x="262339" y="462636"/>
                      <a:pt x="263054" y="469068"/>
                    </a:cubicBezTo>
                    <a:cubicBezTo>
                      <a:pt x="265915" y="486936"/>
                      <a:pt x="270922" y="504089"/>
                      <a:pt x="279504" y="519098"/>
                    </a:cubicBezTo>
                    <a:cubicBezTo>
                      <a:pt x="281650" y="522672"/>
                      <a:pt x="282365" y="526960"/>
                      <a:pt x="281650" y="530534"/>
                    </a:cubicBezTo>
                    <a:cubicBezTo>
                      <a:pt x="280934" y="531963"/>
                      <a:pt x="280219" y="533393"/>
                      <a:pt x="279504" y="534822"/>
                    </a:cubicBezTo>
                    <a:cubicBezTo>
                      <a:pt x="265915" y="558408"/>
                      <a:pt x="258763" y="586282"/>
                      <a:pt x="258763" y="614871"/>
                    </a:cubicBezTo>
                    <a:cubicBezTo>
                      <a:pt x="258763" y="631309"/>
                      <a:pt x="261624" y="647033"/>
                      <a:pt x="265915" y="662042"/>
                    </a:cubicBezTo>
                    <a:cubicBezTo>
                      <a:pt x="270922" y="678481"/>
                      <a:pt x="278789" y="694204"/>
                      <a:pt x="288802" y="707784"/>
                    </a:cubicBezTo>
                    <a:cubicBezTo>
                      <a:pt x="304536" y="729940"/>
                      <a:pt x="325277" y="747094"/>
                      <a:pt x="349594" y="757814"/>
                    </a:cubicBezTo>
                    <a:cubicBezTo>
                      <a:pt x="354600" y="759959"/>
                      <a:pt x="357461" y="763532"/>
                      <a:pt x="358891" y="768535"/>
                    </a:cubicBezTo>
                    <a:cubicBezTo>
                      <a:pt x="364613" y="792121"/>
                      <a:pt x="380347" y="816421"/>
                      <a:pt x="402519" y="837863"/>
                    </a:cubicBezTo>
                    <a:cubicBezTo>
                      <a:pt x="429696" y="862878"/>
                      <a:pt x="460450" y="877887"/>
                      <a:pt x="486912" y="877887"/>
                    </a:cubicBezTo>
                    <a:cubicBezTo>
                      <a:pt x="503362" y="877887"/>
                      <a:pt x="516951" y="870740"/>
                      <a:pt x="524818" y="857875"/>
                    </a:cubicBezTo>
                    <a:cubicBezTo>
                      <a:pt x="529824" y="851443"/>
                      <a:pt x="532685" y="842866"/>
                      <a:pt x="533400" y="832860"/>
                    </a:cubicBezTo>
                    <a:cubicBezTo>
                      <a:pt x="533400" y="832860"/>
                      <a:pt x="533400" y="832860"/>
                      <a:pt x="533400" y="829286"/>
                    </a:cubicBezTo>
                    <a:cubicBezTo>
                      <a:pt x="533400" y="829286"/>
                      <a:pt x="533400" y="829286"/>
                      <a:pt x="533400" y="622018"/>
                    </a:cubicBezTo>
                    <a:cubicBezTo>
                      <a:pt x="533400" y="622018"/>
                      <a:pt x="533400" y="622018"/>
                      <a:pt x="533400" y="547687"/>
                    </a:cubicBezTo>
                    <a:cubicBezTo>
                      <a:pt x="533400" y="547687"/>
                      <a:pt x="533400" y="547687"/>
                      <a:pt x="533400" y="299680"/>
                    </a:cubicBezTo>
                    <a:cubicBezTo>
                      <a:pt x="533400" y="299680"/>
                      <a:pt x="533400" y="299680"/>
                      <a:pt x="533400" y="252508"/>
                    </a:cubicBezTo>
                    <a:cubicBezTo>
                      <a:pt x="533400" y="252508"/>
                      <a:pt x="533400" y="252508"/>
                      <a:pt x="531255" y="249649"/>
                    </a:cubicBezTo>
                    <a:cubicBezTo>
                      <a:pt x="525533" y="243217"/>
                      <a:pt x="519811" y="238214"/>
                      <a:pt x="513375" y="233926"/>
                    </a:cubicBezTo>
                    <a:cubicBezTo>
                      <a:pt x="497640" y="223205"/>
                      <a:pt x="479045" y="217487"/>
                      <a:pt x="460450" y="217487"/>
                    </a:cubicBezTo>
                    <a:close/>
                    <a:moveTo>
                      <a:pt x="183357" y="82550"/>
                    </a:moveTo>
                    <a:cubicBezTo>
                      <a:pt x="156616" y="82550"/>
                      <a:pt x="134938" y="103872"/>
                      <a:pt x="134938" y="130175"/>
                    </a:cubicBezTo>
                    <a:cubicBezTo>
                      <a:pt x="134938" y="156478"/>
                      <a:pt x="156616" y="177800"/>
                      <a:pt x="183357" y="177800"/>
                    </a:cubicBezTo>
                    <a:cubicBezTo>
                      <a:pt x="210098" y="177800"/>
                      <a:pt x="231776" y="156478"/>
                      <a:pt x="231776" y="130175"/>
                    </a:cubicBezTo>
                    <a:cubicBezTo>
                      <a:pt x="231776" y="103872"/>
                      <a:pt x="210098" y="82550"/>
                      <a:pt x="183357" y="82550"/>
                    </a:cubicBezTo>
                    <a:close/>
                    <a:moveTo>
                      <a:pt x="950119" y="31750"/>
                    </a:moveTo>
                    <a:cubicBezTo>
                      <a:pt x="923378" y="31750"/>
                      <a:pt x="901700" y="53072"/>
                      <a:pt x="901700" y="79375"/>
                    </a:cubicBezTo>
                    <a:cubicBezTo>
                      <a:pt x="901700" y="105678"/>
                      <a:pt x="923378" y="127000"/>
                      <a:pt x="950119" y="127000"/>
                    </a:cubicBezTo>
                    <a:cubicBezTo>
                      <a:pt x="976860" y="127000"/>
                      <a:pt x="998538" y="105678"/>
                      <a:pt x="998538" y="79375"/>
                    </a:cubicBezTo>
                    <a:cubicBezTo>
                      <a:pt x="998538" y="53072"/>
                      <a:pt x="976860" y="31750"/>
                      <a:pt x="950119" y="31750"/>
                    </a:cubicBezTo>
                    <a:close/>
                    <a:moveTo>
                      <a:pt x="548482" y="31750"/>
                    </a:moveTo>
                    <a:cubicBezTo>
                      <a:pt x="521743" y="31750"/>
                      <a:pt x="500063" y="53235"/>
                      <a:pt x="500063" y="79733"/>
                    </a:cubicBezTo>
                    <a:cubicBezTo>
                      <a:pt x="500063" y="105515"/>
                      <a:pt x="521021" y="126284"/>
                      <a:pt x="546314" y="127000"/>
                    </a:cubicBezTo>
                    <a:cubicBezTo>
                      <a:pt x="547036" y="127000"/>
                      <a:pt x="547759" y="127000"/>
                      <a:pt x="548482" y="127000"/>
                    </a:cubicBezTo>
                    <a:cubicBezTo>
                      <a:pt x="549204" y="127000"/>
                      <a:pt x="549927" y="127000"/>
                      <a:pt x="550650" y="127000"/>
                    </a:cubicBezTo>
                    <a:cubicBezTo>
                      <a:pt x="575943" y="126284"/>
                      <a:pt x="596900" y="105515"/>
                      <a:pt x="596900" y="79733"/>
                    </a:cubicBezTo>
                    <a:cubicBezTo>
                      <a:pt x="596900" y="53235"/>
                      <a:pt x="575220" y="31750"/>
                      <a:pt x="548482" y="31750"/>
                    </a:cubicBezTo>
                    <a:close/>
                    <a:moveTo>
                      <a:pt x="548561" y="0"/>
                    </a:moveTo>
                    <a:cubicBezTo>
                      <a:pt x="592132" y="0"/>
                      <a:pt x="627845" y="35755"/>
                      <a:pt x="627845" y="79376"/>
                    </a:cubicBezTo>
                    <a:cubicBezTo>
                      <a:pt x="627845" y="117276"/>
                      <a:pt x="600703" y="149456"/>
                      <a:pt x="564275" y="156607"/>
                    </a:cubicBezTo>
                    <a:cubicBezTo>
                      <a:pt x="564275" y="156607"/>
                      <a:pt x="564275" y="156607"/>
                      <a:pt x="564275" y="208809"/>
                    </a:cubicBezTo>
                    <a:cubicBezTo>
                      <a:pt x="585703" y="193792"/>
                      <a:pt x="610703" y="185211"/>
                      <a:pt x="637131" y="185211"/>
                    </a:cubicBezTo>
                    <a:cubicBezTo>
                      <a:pt x="696415" y="185211"/>
                      <a:pt x="747129" y="228117"/>
                      <a:pt x="761414" y="286755"/>
                    </a:cubicBezTo>
                    <a:cubicBezTo>
                      <a:pt x="761414" y="286755"/>
                      <a:pt x="761414" y="286755"/>
                      <a:pt x="934268" y="286755"/>
                    </a:cubicBezTo>
                    <a:cubicBezTo>
                      <a:pt x="934268" y="286755"/>
                      <a:pt x="934268" y="286755"/>
                      <a:pt x="934268" y="156607"/>
                    </a:cubicBezTo>
                    <a:cubicBezTo>
                      <a:pt x="897840" y="149456"/>
                      <a:pt x="870698" y="117276"/>
                      <a:pt x="870698" y="79376"/>
                    </a:cubicBezTo>
                    <a:cubicBezTo>
                      <a:pt x="870698" y="35755"/>
                      <a:pt x="906411" y="0"/>
                      <a:pt x="949982" y="0"/>
                    </a:cubicBezTo>
                    <a:cubicBezTo>
                      <a:pt x="993552" y="0"/>
                      <a:pt x="1029266" y="35755"/>
                      <a:pt x="1029266" y="79376"/>
                    </a:cubicBezTo>
                    <a:cubicBezTo>
                      <a:pt x="1029266" y="117276"/>
                      <a:pt x="1001409" y="149456"/>
                      <a:pt x="965696" y="156607"/>
                    </a:cubicBezTo>
                    <a:cubicBezTo>
                      <a:pt x="965696" y="156607"/>
                      <a:pt x="965696" y="156607"/>
                      <a:pt x="965696" y="302487"/>
                    </a:cubicBezTo>
                    <a:cubicBezTo>
                      <a:pt x="965696" y="311069"/>
                      <a:pt x="958553" y="318220"/>
                      <a:pt x="949982" y="318220"/>
                    </a:cubicBezTo>
                    <a:cubicBezTo>
                      <a:pt x="949982" y="318220"/>
                      <a:pt x="949982" y="318220"/>
                      <a:pt x="807842" y="318220"/>
                    </a:cubicBezTo>
                    <a:cubicBezTo>
                      <a:pt x="814984" y="324655"/>
                      <a:pt x="821413" y="331091"/>
                      <a:pt x="827841" y="338957"/>
                    </a:cubicBezTo>
                    <a:cubicBezTo>
                      <a:pt x="852841" y="369707"/>
                      <a:pt x="866412" y="408322"/>
                      <a:pt x="866412" y="449083"/>
                    </a:cubicBezTo>
                    <a:cubicBezTo>
                      <a:pt x="866412" y="469821"/>
                      <a:pt x="862841" y="489843"/>
                      <a:pt x="856412" y="509151"/>
                    </a:cubicBezTo>
                    <a:cubicBezTo>
                      <a:pt x="856412" y="509151"/>
                      <a:pt x="856412" y="509151"/>
                      <a:pt x="940696" y="509151"/>
                    </a:cubicBezTo>
                    <a:cubicBezTo>
                      <a:pt x="947839" y="472681"/>
                      <a:pt x="979981" y="445507"/>
                      <a:pt x="1018552" y="445507"/>
                    </a:cubicBezTo>
                    <a:cubicBezTo>
                      <a:pt x="1062122" y="445507"/>
                      <a:pt x="1097122" y="481262"/>
                      <a:pt x="1097122" y="524883"/>
                    </a:cubicBezTo>
                    <a:cubicBezTo>
                      <a:pt x="1097122" y="568504"/>
                      <a:pt x="1062122" y="603544"/>
                      <a:pt x="1018552" y="603544"/>
                    </a:cubicBezTo>
                    <a:cubicBezTo>
                      <a:pt x="979981" y="603544"/>
                      <a:pt x="947839" y="576371"/>
                      <a:pt x="940696" y="540616"/>
                    </a:cubicBezTo>
                    <a:cubicBezTo>
                      <a:pt x="940696" y="540616"/>
                      <a:pt x="940696" y="540616"/>
                      <a:pt x="855698" y="540616"/>
                    </a:cubicBezTo>
                    <a:cubicBezTo>
                      <a:pt x="864983" y="563499"/>
                      <a:pt x="869983" y="588527"/>
                      <a:pt x="869983" y="614271"/>
                    </a:cubicBezTo>
                    <a:cubicBezTo>
                      <a:pt x="869983" y="627143"/>
                      <a:pt x="868555" y="640730"/>
                      <a:pt x="865698" y="653601"/>
                    </a:cubicBezTo>
                    <a:cubicBezTo>
                      <a:pt x="865698" y="653601"/>
                      <a:pt x="865698" y="653601"/>
                      <a:pt x="1019266" y="653601"/>
                    </a:cubicBezTo>
                    <a:cubicBezTo>
                      <a:pt x="1027837" y="653601"/>
                      <a:pt x="1034980" y="660752"/>
                      <a:pt x="1034980" y="669334"/>
                    </a:cubicBezTo>
                    <a:cubicBezTo>
                      <a:pt x="1034980" y="669334"/>
                      <a:pt x="1034980" y="669334"/>
                      <a:pt x="1034980" y="809493"/>
                    </a:cubicBezTo>
                    <a:cubicBezTo>
                      <a:pt x="1071408" y="816644"/>
                      <a:pt x="1098550" y="848824"/>
                      <a:pt x="1098550" y="886724"/>
                    </a:cubicBezTo>
                    <a:cubicBezTo>
                      <a:pt x="1098550" y="930345"/>
                      <a:pt x="1062837" y="966100"/>
                      <a:pt x="1019266" y="966100"/>
                    </a:cubicBezTo>
                    <a:cubicBezTo>
                      <a:pt x="975695" y="966100"/>
                      <a:pt x="940696" y="930345"/>
                      <a:pt x="940696" y="886724"/>
                    </a:cubicBezTo>
                    <a:cubicBezTo>
                      <a:pt x="940696" y="848824"/>
                      <a:pt x="967838" y="816644"/>
                      <a:pt x="1003552" y="809493"/>
                    </a:cubicBezTo>
                    <a:cubicBezTo>
                      <a:pt x="1003552" y="809493"/>
                      <a:pt x="1003552" y="809493"/>
                      <a:pt x="1003552" y="685066"/>
                    </a:cubicBezTo>
                    <a:cubicBezTo>
                      <a:pt x="1003552" y="685066"/>
                      <a:pt x="1003552" y="685066"/>
                      <a:pt x="856412" y="685066"/>
                    </a:cubicBezTo>
                    <a:cubicBezTo>
                      <a:pt x="850698" y="699368"/>
                      <a:pt x="843555" y="712955"/>
                      <a:pt x="834270" y="725826"/>
                    </a:cubicBezTo>
                    <a:cubicBezTo>
                      <a:pt x="816413" y="750140"/>
                      <a:pt x="793556" y="770163"/>
                      <a:pt x="767128" y="783034"/>
                    </a:cubicBezTo>
                    <a:cubicBezTo>
                      <a:pt x="746414" y="849539"/>
                      <a:pt x="674987" y="908892"/>
                      <a:pt x="612131" y="908892"/>
                    </a:cubicBezTo>
                    <a:cubicBezTo>
                      <a:pt x="593560" y="908892"/>
                      <a:pt x="577132" y="902456"/>
                      <a:pt x="564275" y="891730"/>
                    </a:cubicBezTo>
                    <a:cubicBezTo>
                      <a:pt x="564275" y="891730"/>
                      <a:pt x="564275" y="891730"/>
                      <a:pt x="564275" y="940356"/>
                    </a:cubicBezTo>
                    <a:cubicBezTo>
                      <a:pt x="600703" y="947507"/>
                      <a:pt x="627845" y="979687"/>
                      <a:pt x="627845" y="1018302"/>
                    </a:cubicBezTo>
                    <a:cubicBezTo>
                      <a:pt x="627845" y="1061923"/>
                      <a:pt x="592132" y="1096963"/>
                      <a:pt x="548561" y="1096963"/>
                    </a:cubicBezTo>
                    <a:cubicBezTo>
                      <a:pt x="504990" y="1096963"/>
                      <a:pt x="469277" y="1061923"/>
                      <a:pt x="469277" y="1018302"/>
                    </a:cubicBezTo>
                    <a:cubicBezTo>
                      <a:pt x="469277" y="979687"/>
                      <a:pt x="496419" y="947507"/>
                      <a:pt x="532847" y="940356"/>
                    </a:cubicBezTo>
                    <a:cubicBezTo>
                      <a:pt x="532847" y="940356"/>
                      <a:pt x="532847" y="940356"/>
                      <a:pt x="532847" y="893875"/>
                    </a:cubicBezTo>
                    <a:cubicBezTo>
                      <a:pt x="519990" y="903886"/>
                      <a:pt x="504276" y="908892"/>
                      <a:pt x="486419" y="908892"/>
                    </a:cubicBezTo>
                    <a:cubicBezTo>
                      <a:pt x="452134" y="908892"/>
                      <a:pt x="412849" y="891014"/>
                      <a:pt x="379993" y="859550"/>
                    </a:cubicBezTo>
                    <a:cubicBezTo>
                      <a:pt x="367850" y="848108"/>
                      <a:pt x="357136" y="835237"/>
                      <a:pt x="348565" y="821650"/>
                    </a:cubicBezTo>
                    <a:cubicBezTo>
                      <a:pt x="348565" y="821650"/>
                      <a:pt x="348565" y="821650"/>
                      <a:pt x="94284" y="821650"/>
                    </a:cubicBezTo>
                    <a:cubicBezTo>
                      <a:pt x="94284" y="821650"/>
                      <a:pt x="94284" y="821650"/>
                      <a:pt x="94284" y="917473"/>
                    </a:cubicBezTo>
                    <a:cubicBezTo>
                      <a:pt x="130712" y="924624"/>
                      <a:pt x="157854" y="956804"/>
                      <a:pt x="157854" y="995419"/>
                    </a:cubicBezTo>
                    <a:cubicBezTo>
                      <a:pt x="157854" y="1039040"/>
                      <a:pt x="122141" y="1074080"/>
                      <a:pt x="78570" y="1074080"/>
                    </a:cubicBezTo>
                    <a:cubicBezTo>
                      <a:pt x="35000" y="1074080"/>
                      <a:pt x="0" y="1039040"/>
                      <a:pt x="0" y="995419"/>
                    </a:cubicBezTo>
                    <a:cubicBezTo>
                      <a:pt x="0" y="956804"/>
                      <a:pt x="27143" y="924624"/>
                      <a:pt x="62856" y="917473"/>
                    </a:cubicBezTo>
                    <a:cubicBezTo>
                      <a:pt x="62856" y="917473"/>
                      <a:pt x="62856" y="917473"/>
                      <a:pt x="62856" y="805918"/>
                    </a:cubicBezTo>
                    <a:cubicBezTo>
                      <a:pt x="62856" y="797336"/>
                      <a:pt x="69999" y="790185"/>
                      <a:pt x="78570" y="790185"/>
                    </a:cubicBezTo>
                    <a:cubicBezTo>
                      <a:pt x="78570" y="790185"/>
                      <a:pt x="78570" y="790185"/>
                      <a:pt x="332851" y="790185"/>
                    </a:cubicBezTo>
                    <a:cubicBezTo>
                      <a:pt x="331422" y="788040"/>
                      <a:pt x="330708" y="785180"/>
                      <a:pt x="329994" y="783034"/>
                    </a:cubicBezTo>
                    <a:cubicBezTo>
                      <a:pt x="303566" y="770163"/>
                      <a:pt x="280709" y="750140"/>
                      <a:pt x="262852" y="725826"/>
                    </a:cubicBezTo>
                    <a:cubicBezTo>
                      <a:pt x="239281" y="693647"/>
                      <a:pt x="227139" y="655032"/>
                      <a:pt x="227139" y="614271"/>
                    </a:cubicBezTo>
                    <a:cubicBezTo>
                      <a:pt x="227139" y="588527"/>
                      <a:pt x="232139" y="563499"/>
                      <a:pt x="241424" y="540616"/>
                    </a:cubicBezTo>
                    <a:cubicBezTo>
                      <a:pt x="241424" y="540616"/>
                      <a:pt x="241424" y="540616"/>
                      <a:pt x="156426" y="540616"/>
                    </a:cubicBezTo>
                    <a:cubicBezTo>
                      <a:pt x="149283" y="576371"/>
                      <a:pt x="117141" y="603544"/>
                      <a:pt x="78570" y="603544"/>
                    </a:cubicBezTo>
                    <a:cubicBezTo>
                      <a:pt x="35000" y="603544"/>
                      <a:pt x="0" y="568504"/>
                      <a:pt x="0" y="524883"/>
                    </a:cubicBezTo>
                    <a:cubicBezTo>
                      <a:pt x="0" y="481262"/>
                      <a:pt x="35000" y="445507"/>
                      <a:pt x="78570" y="445507"/>
                    </a:cubicBezTo>
                    <a:cubicBezTo>
                      <a:pt x="117141" y="445507"/>
                      <a:pt x="149283" y="472681"/>
                      <a:pt x="156426" y="509151"/>
                    </a:cubicBezTo>
                    <a:cubicBezTo>
                      <a:pt x="156426" y="509151"/>
                      <a:pt x="156426" y="509151"/>
                      <a:pt x="240710" y="509151"/>
                    </a:cubicBezTo>
                    <a:cubicBezTo>
                      <a:pt x="234281" y="489843"/>
                      <a:pt x="230710" y="469821"/>
                      <a:pt x="230710" y="449083"/>
                    </a:cubicBezTo>
                    <a:cubicBezTo>
                      <a:pt x="230710" y="408322"/>
                      <a:pt x="244281" y="369707"/>
                      <a:pt x="269281" y="338957"/>
                    </a:cubicBezTo>
                    <a:cubicBezTo>
                      <a:pt x="275709" y="331091"/>
                      <a:pt x="282138" y="324655"/>
                      <a:pt x="289280" y="318220"/>
                    </a:cubicBezTo>
                    <a:cubicBezTo>
                      <a:pt x="289280" y="318220"/>
                      <a:pt x="289280" y="318220"/>
                      <a:pt x="186425" y="318220"/>
                    </a:cubicBezTo>
                    <a:cubicBezTo>
                      <a:pt x="177140" y="318220"/>
                      <a:pt x="170711" y="311069"/>
                      <a:pt x="170711" y="302487"/>
                    </a:cubicBezTo>
                    <a:cubicBezTo>
                      <a:pt x="170711" y="302487"/>
                      <a:pt x="170711" y="302487"/>
                      <a:pt x="170711" y="207379"/>
                    </a:cubicBezTo>
                    <a:cubicBezTo>
                      <a:pt x="132855" y="200943"/>
                      <a:pt x="104284" y="168764"/>
                      <a:pt x="104284" y="129433"/>
                    </a:cubicBezTo>
                    <a:cubicBezTo>
                      <a:pt x="104284" y="85812"/>
                      <a:pt x="139998" y="50057"/>
                      <a:pt x="183568" y="50057"/>
                    </a:cubicBezTo>
                    <a:cubicBezTo>
                      <a:pt x="227139" y="50057"/>
                      <a:pt x="262852" y="85812"/>
                      <a:pt x="262852" y="129433"/>
                    </a:cubicBezTo>
                    <a:cubicBezTo>
                      <a:pt x="262852" y="166618"/>
                      <a:pt x="236424" y="198083"/>
                      <a:pt x="202139" y="206664"/>
                    </a:cubicBezTo>
                    <a:cubicBezTo>
                      <a:pt x="202139" y="206664"/>
                      <a:pt x="202139" y="206664"/>
                      <a:pt x="202139" y="286755"/>
                    </a:cubicBezTo>
                    <a:cubicBezTo>
                      <a:pt x="202139" y="286755"/>
                      <a:pt x="202139" y="286755"/>
                      <a:pt x="335708" y="286755"/>
                    </a:cubicBezTo>
                    <a:cubicBezTo>
                      <a:pt x="349993" y="228117"/>
                      <a:pt x="400707" y="185211"/>
                      <a:pt x="459991" y="185211"/>
                    </a:cubicBezTo>
                    <a:cubicBezTo>
                      <a:pt x="486419" y="185211"/>
                      <a:pt x="511419" y="193792"/>
                      <a:pt x="532847" y="208809"/>
                    </a:cubicBezTo>
                    <a:cubicBezTo>
                      <a:pt x="532847" y="208809"/>
                      <a:pt x="532847" y="208809"/>
                      <a:pt x="532847" y="156607"/>
                    </a:cubicBezTo>
                    <a:cubicBezTo>
                      <a:pt x="496419" y="149456"/>
                      <a:pt x="469277" y="117276"/>
                      <a:pt x="469277" y="79376"/>
                    </a:cubicBezTo>
                    <a:cubicBezTo>
                      <a:pt x="469277" y="35755"/>
                      <a:pt x="504990" y="0"/>
                      <a:pt x="5485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6262C39F-98C8-D398-5AD0-CA2B23FA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032" y="3128169"/>
                <a:ext cx="515937" cy="598488"/>
              </a:xfrm>
              <a:custGeom>
                <a:avLst/>
                <a:gdLst>
                  <a:gd name="connsiteX0" fmla="*/ 346172 w 515937"/>
                  <a:gd name="connsiteY0" fmla="*/ 0 h 598488"/>
                  <a:gd name="connsiteX1" fmla="*/ 410369 w 515937"/>
                  <a:gd name="connsiteY1" fmla="*/ 60851 h 598488"/>
                  <a:gd name="connsiteX2" fmla="*/ 410369 w 515937"/>
                  <a:gd name="connsiteY2" fmla="*/ 62999 h 598488"/>
                  <a:gd name="connsiteX3" fmla="*/ 350451 w 515937"/>
                  <a:gd name="connsiteY3" fmla="*/ 80180 h 598488"/>
                  <a:gd name="connsiteX4" fmla="*/ 344032 w 515937"/>
                  <a:gd name="connsiteY4" fmla="*/ 101657 h 598488"/>
                  <a:gd name="connsiteX5" fmla="*/ 365431 w 515937"/>
                  <a:gd name="connsiteY5" fmla="*/ 108100 h 598488"/>
                  <a:gd name="connsiteX6" fmla="*/ 416788 w 515937"/>
                  <a:gd name="connsiteY6" fmla="*/ 94498 h 598488"/>
                  <a:gd name="connsiteX7" fmla="*/ 427488 w 515937"/>
                  <a:gd name="connsiteY7" fmla="*/ 94498 h 598488"/>
                  <a:gd name="connsiteX8" fmla="*/ 442467 w 515937"/>
                  <a:gd name="connsiteY8" fmla="*/ 99509 h 598488"/>
                  <a:gd name="connsiteX9" fmla="*/ 488119 w 515937"/>
                  <a:gd name="connsiteY9" fmla="*/ 131009 h 598488"/>
                  <a:gd name="connsiteX10" fmla="*/ 512371 w 515937"/>
                  <a:gd name="connsiteY10" fmla="*/ 201167 h 598488"/>
                  <a:gd name="connsiteX11" fmla="*/ 498818 w 515937"/>
                  <a:gd name="connsiteY11" fmla="*/ 255575 h 598488"/>
                  <a:gd name="connsiteX12" fmla="*/ 487405 w 515937"/>
                  <a:gd name="connsiteY12" fmla="*/ 276336 h 598488"/>
                  <a:gd name="connsiteX13" fmla="*/ 431768 w 515937"/>
                  <a:gd name="connsiteY13" fmla="*/ 302824 h 598488"/>
                  <a:gd name="connsiteX14" fmla="*/ 432481 w 515937"/>
                  <a:gd name="connsiteY14" fmla="*/ 274904 h 598488"/>
                  <a:gd name="connsiteX15" fmla="*/ 414649 w 515937"/>
                  <a:gd name="connsiteY15" fmla="*/ 261302 h 598488"/>
                  <a:gd name="connsiteX16" fmla="*/ 401096 w 515937"/>
                  <a:gd name="connsiteY16" fmla="*/ 279199 h 598488"/>
                  <a:gd name="connsiteX17" fmla="*/ 346172 w 515937"/>
                  <a:gd name="connsiteY17" fmla="*/ 350789 h 598488"/>
                  <a:gd name="connsiteX18" fmla="*/ 332619 w 515937"/>
                  <a:gd name="connsiteY18" fmla="*/ 368686 h 598488"/>
                  <a:gd name="connsiteX19" fmla="*/ 347598 w 515937"/>
                  <a:gd name="connsiteY19" fmla="*/ 382288 h 598488"/>
                  <a:gd name="connsiteX20" fmla="*/ 349738 w 515937"/>
                  <a:gd name="connsiteY20" fmla="*/ 382288 h 598488"/>
                  <a:gd name="connsiteX21" fmla="*/ 413222 w 515937"/>
                  <a:gd name="connsiteY21" fmla="*/ 345777 h 598488"/>
                  <a:gd name="connsiteX22" fmla="*/ 420355 w 515937"/>
                  <a:gd name="connsiteY22" fmla="*/ 335039 h 598488"/>
                  <a:gd name="connsiteX23" fmla="*/ 500958 w 515937"/>
                  <a:gd name="connsiteY23" fmla="*/ 305687 h 598488"/>
                  <a:gd name="connsiteX24" fmla="*/ 515937 w 515937"/>
                  <a:gd name="connsiteY24" fmla="*/ 366538 h 598488"/>
                  <a:gd name="connsiteX25" fmla="*/ 492398 w 515937"/>
                  <a:gd name="connsiteY25" fmla="*/ 441707 h 598488"/>
                  <a:gd name="connsiteX26" fmla="*/ 443894 w 515937"/>
                  <a:gd name="connsiteY26" fmla="*/ 481081 h 598488"/>
                  <a:gd name="connsiteX27" fmla="*/ 438187 w 515937"/>
                  <a:gd name="connsiteY27" fmla="*/ 483229 h 598488"/>
                  <a:gd name="connsiteX28" fmla="*/ 388256 w 515937"/>
                  <a:gd name="connsiteY28" fmla="*/ 492536 h 598488"/>
                  <a:gd name="connsiteX29" fmla="*/ 372564 w 515937"/>
                  <a:gd name="connsiteY29" fmla="*/ 508285 h 598488"/>
                  <a:gd name="connsiteX30" fmla="*/ 388256 w 515937"/>
                  <a:gd name="connsiteY30" fmla="*/ 524035 h 598488"/>
                  <a:gd name="connsiteX31" fmla="*/ 413935 w 515937"/>
                  <a:gd name="connsiteY31" fmla="*/ 521887 h 598488"/>
                  <a:gd name="connsiteX32" fmla="*/ 321206 w 515937"/>
                  <a:gd name="connsiteY32" fmla="*/ 598488 h 598488"/>
                  <a:gd name="connsiteX33" fmla="*/ 304800 w 515937"/>
                  <a:gd name="connsiteY33" fmla="*/ 582023 h 598488"/>
                  <a:gd name="connsiteX34" fmla="*/ 304800 w 515937"/>
                  <a:gd name="connsiteY34" fmla="*/ 216916 h 598488"/>
                  <a:gd name="connsiteX35" fmla="*/ 314073 w 515937"/>
                  <a:gd name="connsiteY35" fmla="*/ 205462 h 598488"/>
                  <a:gd name="connsiteX36" fmla="*/ 404662 w 515937"/>
                  <a:gd name="connsiteY36" fmla="*/ 182553 h 598488"/>
                  <a:gd name="connsiteX37" fmla="*/ 424635 w 515937"/>
                  <a:gd name="connsiteY37" fmla="*/ 172531 h 598488"/>
                  <a:gd name="connsiteX38" fmla="*/ 414649 w 515937"/>
                  <a:gd name="connsiteY38" fmla="*/ 152486 h 598488"/>
                  <a:gd name="connsiteX39" fmla="*/ 304800 w 515937"/>
                  <a:gd name="connsiteY39" fmla="*/ 171099 h 598488"/>
                  <a:gd name="connsiteX40" fmla="*/ 304800 w 515937"/>
                  <a:gd name="connsiteY40" fmla="*/ 15750 h 598488"/>
                  <a:gd name="connsiteX41" fmla="*/ 346172 w 515937"/>
                  <a:gd name="connsiteY41" fmla="*/ 0 h 598488"/>
                  <a:gd name="connsiteX42" fmla="*/ 169766 w 515937"/>
                  <a:gd name="connsiteY42" fmla="*/ 0 h 598488"/>
                  <a:gd name="connsiteX43" fmla="*/ 211137 w 515937"/>
                  <a:gd name="connsiteY43" fmla="*/ 15750 h 598488"/>
                  <a:gd name="connsiteX44" fmla="*/ 211137 w 515937"/>
                  <a:gd name="connsiteY44" fmla="*/ 365822 h 598488"/>
                  <a:gd name="connsiteX45" fmla="*/ 201151 w 515937"/>
                  <a:gd name="connsiteY45" fmla="*/ 378708 h 598488"/>
                  <a:gd name="connsiteX46" fmla="*/ 110562 w 515937"/>
                  <a:gd name="connsiteY46" fmla="*/ 401617 h 598488"/>
                  <a:gd name="connsiteX47" fmla="*/ 90589 w 515937"/>
                  <a:gd name="connsiteY47" fmla="*/ 411640 h 598488"/>
                  <a:gd name="connsiteX48" fmla="*/ 100576 w 515937"/>
                  <a:gd name="connsiteY48" fmla="*/ 430969 h 598488"/>
                  <a:gd name="connsiteX49" fmla="*/ 137667 w 515937"/>
                  <a:gd name="connsiteY49" fmla="*/ 437412 h 598488"/>
                  <a:gd name="connsiteX50" fmla="*/ 211137 w 515937"/>
                  <a:gd name="connsiteY50" fmla="*/ 411640 h 598488"/>
                  <a:gd name="connsiteX51" fmla="*/ 211137 w 515937"/>
                  <a:gd name="connsiteY51" fmla="*/ 583454 h 598488"/>
                  <a:gd name="connsiteX52" fmla="*/ 196158 w 515937"/>
                  <a:gd name="connsiteY52" fmla="*/ 598488 h 598488"/>
                  <a:gd name="connsiteX53" fmla="*/ 133387 w 515937"/>
                  <a:gd name="connsiteY53" fmla="*/ 566989 h 598488"/>
                  <a:gd name="connsiteX54" fmla="*/ 99149 w 515937"/>
                  <a:gd name="connsiteY54" fmla="*/ 512581 h 598488"/>
                  <a:gd name="connsiteX55" fmla="*/ 98436 w 515937"/>
                  <a:gd name="connsiteY55" fmla="*/ 511865 h 598488"/>
                  <a:gd name="connsiteX56" fmla="*/ 116982 w 515937"/>
                  <a:gd name="connsiteY56" fmla="*/ 513297 h 598488"/>
                  <a:gd name="connsiteX57" fmla="*/ 132674 w 515937"/>
                  <a:gd name="connsiteY57" fmla="*/ 497547 h 598488"/>
                  <a:gd name="connsiteX58" fmla="*/ 116982 w 515937"/>
                  <a:gd name="connsiteY58" fmla="*/ 481797 h 598488"/>
                  <a:gd name="connsiteX59" fmla="*/ 5707 w 515937"/>
                  <a:gd name="connsiteY59" fmla="*/ 404481 h 598488"/>
                  <a:gd name="connsiteX60" fmla="*/ 0 w 515937"/>
                  <a:gd name="connsiteY60" fmla="*/ 366538 h 598488"/>
                  <a:gd name="connsiteX61" fmla="*/ 17119 w 515937"/>
                  <a:gd name="connsiteY61" fmla="*/ 302108 h 598488"/>
                  <a:gd name="connsiteX62" fmla="*/ 22113 w 515937"/>
                  <a:gd name="connsiteY62" fmla="*/ 292801 h 598488"/>
                  <a:gd name="connsiteX63" fmla="*/ 61344 w 515937"/>
                  <a:gd name="connsiteY63" fmla="*/ 259154 h 598488"/>
                  <a:gd name="connsiteX64" fmla="*/ 99149 w 515937"/>
                  <a:gd name="connsiteY64" fmla="*/ 311414 h 598488"/>
                  <a:gd name="connsiteX65" fmla="*/ 107709 w 515937"/>
                  <a:gd name="connsiteY65" fmla="*/ 314278 h 598488"/>
                  <a:gd name="connsiteX66" fmla="*/ 120548 w 515937"/>
                  <a:gd name="connsiteY66" fmla="*/ 307119 h 598488"/>
                  <a:gd name="connsiteX67" fmla="*/ 116268 w 515937"/>
                  <a:gd name="connsiteY67" fmla="*/ 285642 h 598488"/>
                  <a:gd name="connsiteX68" fmla="*/ 99149 w 515937"/>
                  <a:gd name="connsiteY68" fmla="*/ 205462 h 598488"/>
                  <a:gd name="connsiteX69" fmla="*/ 94869 w 515937"/>
                  <a:gd name="connsiteY69" fmla="*/ 183269 h 598488"/>
                  <a:gd name="connsiteX70" fmla="*/ 72757 w 515937"/>
                  <a:gd name="connsiteY70" fmla="*/ 188280 h 598488"/>
                  <a:gd name="connsiteX71" fmla="*/ 59204 w 515937"/>
                  <a:gd name="connsiteY71" fmla="*/ 225507 h 598488"/>
                  <a:gd name="connsiteX72" fmla="*/ 15693 w 515937"/>
                  <a:gd name="connsiteY72" fmla="*/ 252711 h 598488"/>
                  <a:gd name="connsiteX73" fmla="*/ 3567 w 515937"/>
                  <a:gd name="connsiteY73" fmla="*/ 201167 h 598488"/>
                  <a:gd name="connsiteX74" fmla="*/ 27819 w 515937"/>
                  <a:gd name="connsiteY74" fmla="*/ 131009 h 598488"/>
                  <a:gd name="connsiteX75" fmla="*/ 73470 w 515937"/>
                  <a:gd name="connsiteY75" fmla="*/ 99509 h 598488"/>
                  <a:gd name="connsiteX76" fmla="*/ 99862 w 515937"/>
                  <a:gd name="connsiteY76" fmla="*/ 90919 h 598488"/>
                  <a:gd name="connsiteX77" fmla="*/ 104142 w 515937"/>
                  <a:gd name="connsiteY77" fmla="*/ 90919 h 598488"/>
                  <a:gd name="connsiteX78" fmla="*/ 159780 w 515937"/>
                  <a:gd name="connsiteY78" fmla="*/ 105953 h 598488"/>
                  <a:gd name="connsiteX79" fmla="*/ 181179 w 515937"/>
                  <a:gd name="connsiteY79" fmla="*/ 99509 h 598488"/>
                  <a:gd name="connsiteX80" fmla="*/ 175472 w 515937"/>
                  <a:gd name="connsiteY80" fmla="*/ 78033 h 598488"/>
                  <a:gd name="connsiteX81" fmla="*/ 105569 w 515937"/>
                  <a:gd name="connsiteY81" fmla="*/ 59419 h 598488"/>
                  <a:gd name="connsiteX82" fmla="*/ 169766 w 515937"/>
                  <a:gd name="connsiteY82" fmla="*/ 0 h 598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15937" h="598488">
                    <a:moveTo>
                      <a:pt x="346172" y="0"/>
                    </a:moveTo>
                    <a:cubicBezTo>
                      <a:pt x="378270" y="0"/>
                      <a:pt x="406089" y="25772"/>
                      <a:pt x="410369" y="60851"/>
                    </a:cubicBezTo>
                    <a:cubicBezTo>
                      <a:pt x="410369" y="60851"/>
                      <a:pt x="410369" y="60851"/>
                      <a:pt x="410369" y="62999"/>
                    </a:cubicBezTo>
                    <a:cubicBezTo>
                      <a:pt x="389683" y="63715"/>
                      <a:pt x="368284" y="70158"/>
                      <a:pt x="350451" y="80180"/>
                    </a:cubicBezTo>
                    <a:cubicBezTo>
                      <a:pt x="342605" y="84476"/>
                      <a:pt x="339752" y="94498"/>
                      <a:pt x="344032" y="101657"/>
                    </a:cubicBezTo>
                    <a:cubicBezTo>
                      <a:pt x="348312" y="109532"/>
                      <a:pt x="358298" y="112396"/>
                      <a:pt x="365431" y="108100"/>
                    </a:cubicBezTo>
                    <a:cubicBezTo>
                      <a:pt x="381123" y="98794"/>
                      <a:pt x="398956" y="94498"/>
                      <a:pt x="416788" y="94498"/>
                    </a:cubicBezTo>
                    <a:cubicBezTo>
                      <a:pt x="420355" y="94498"/>
                      <a:pt x="423921" y="94498"/>
                      <a:pt x="427488" y="94498"/>
                    </a:cubicBezTo>
                    <a:cubicBezTo>
                      <a:pt x="427488" y="94498"/>
                      <a:pt x="427488" y="94498"/>
                      <a:pt x="442467" y="99509"/>
                    </a:cubicBezTo>
                    <a:cubicBezTo>
                      <a:pt x="460300" y="105237"/>
                      <a:pt x="475992" y="115975"/>
                      <a:pt x="488119" y="131009"/>
                    </a:cubicBezTo>
                    <a:cubicBezTo>
                      <a:pt x="503811" y="150338"/>
                      <a:pt x="512371" y="175394"/>
                      <a:pt x="512371" y="201167"/>
                    </a:cubicBezTo>
                    <a:cubicBezTo>
                      <a:pt x="512371" y="220496"/>
                      <a:pt x="508091" y="239109"/>
                      <a:pt x="498818" y="255575"/>
                    </a:cubicBezTo>
                    <a:cubicBezTo>
                      <a:pt x="498818" y="255575"/>
                      <a:pt x="498818" y="255575"/>
                      <a:pt x="487405" y="276336"/>
                    </a:cubicBezTo>
                    <a:cubicBezTo>
                      <a:pt x="471713" y="289938"/>
                      <a:pt x="453167" y="299960"/>
                      <a:pt x="431768" y="302824"/>
                    </a:cubicBezTo>
                    <a:cubicBezTo>
                      <a:pt x="433194" y="293517"/>
                      <a:pt x="433194" y="284210"/>
                      <a:pt x="432481" y="274904"/>
                    </a:cubicBezTo>
                    <a:cubicBezTo>
                      <a:pt x="431054" y="266313"/>
                      <a:pt x="423208" y="259870"/>
                      <a:pt x="414649" y="261302"/>
                    </a:cubicBezTo>
                    <a:cubicBezTo>
                      <a:pt x="406089" y="262734"/>
                      <a:pt x="399669" y="270608"/>
                      <a:pt x="401096" y="279199"/>
                    </a:cubicBezTo>
                    <a:cubicBezTo>
                      <a:pt x="405376" y="314278"/>
                      <a:pt x="381123" y="346493"/>
                      <a:pt x="346172" y="350789"/>
                    </a:cubicBezTo>
                    <a:cubicBezTo>
                      <a:pt x="337612" y="352220"/>
                      <a:pt x="331192" y="360095"/>
                      <a:pt x="332619" y="368686"/>
                    </a:cubicBezTo>
                    <a:cubicBezTo>
                      <a:pt x="333332" y="376561"/>
                      <a:pt x="339752" y="382288"/>
                      <a:pt x="347598" y="382288"/>
                    </a:cubicBezTo>
                    <a:cubicBezTo>
                      <a:pt x="348312" y="382288"/>
                      <a:pt x="349025" y="382288"/>
                      <a:pt x="349738" y="382288"/>
                    </a:cubicBezTo>
                    <a:cubicBezTo>
                      <a:pt x="375417" y="378708"/>
                      <a:pt x="397529" y="365822"/>
                      <a:pt x="413222" y="345777"/>
                    </a:cubicBezTo>
                    <a:cubicBezTo>
                      <a:pt x="415362" y="342198"/>
                      <a:pt x="418215" y="338618"/>
                      <a:pt x="420355" y="335039"/>
                    </a:cubicBezTo>
                    <a:cubicBezTo>
                      <a:pt x="450314" y="334323"/>
                      <a:pt x="478846" y="323585"/>
                      <a:pt x="500958" y="305687"/>
                    </a:cubicBezTo>
                    <a:cubicBezTo>
                      <a:pt x="510944" y="324300"/>
                      <a:pt x="515937" y="344346"/>
                      <a:pt x="515937" y="366538"/>
                    </a:cubicBezTo>
                    <a:cubicBezTo>
                      <a:pt x="515937" y="393742"/>
                      <a:pt x="507378" y="419514"/>
                      <a:pt x="492398" y="441707"/>
                    </a:cubicBezTo>
                    <a:cubicBezTo>
                      <a:pt x="479559" y="458889"/>
                      <a:pt x="463153" y="472491"/>
                      <a:pt x="443894" y="481081"/>
                    </a:cubicBezTo>
                    <a:cubicBezTo>
                      <a:pt x="443894" y="481081"/>
                      <a:pt x="443894" y="481081"/>
                      <a:pt x="438187" y="483229"/>
                    </a:cubicBezTo>
                    <a:cubicBezTo>
                      <a:pt x="422495" y="488956"/>
                      <a:pt x="406089" y="492536"/>
                      <a:pt x="388256" y="492536"/>
                    </a:cubicBezTo>
                    <a:cubicBezTo>
                      <a:pt x="379697" y="492536"/>
                      <a:pt x="372564" y="499695"/>
                      <a:pt x="372564" y="508285"/>
                    </a:cubicBezTo>
                    <a:cubicBezTo>
                      <a:pt x="372564" y="516876"/>
                      <a:pt x="379697" y="524035"/>
                      <a:pt x="388256" y="524035"/>
                    </a:cubicBezTo>
                    <a:cubicBezTo>
                      <a:pt x="396816" y="524035"/>
                      <a:pt x="405376" y="523319"/>
                      <a:pt x="413935" y="521887"/>
                    </a:cubicBezTo>
                    <a:cubicBezTo>
                      <a:pt x="399669" y="559830"/>
                      <a:pt x="354018" y="598488"/>
                      <a:pt x="321206" y="598488"/>
                    </a:cubicBezTo>
                    <a:cubicBezTo>
                      <a:pt x="312647" y="598488"/>
                      <a:pt x="306227" y="589182"/>
                      <a:pt x="304800" y="582023"/>
                    </a:cubicBezTo>
                    <a:cubicBezTo>
                      <a:pt x="304800" y="582023"/>
                      <a:pt x="304800" y="582023"/>
                      <a:pt x="304800" y="216916"/>
                    </a:cubicBezTo>
                    <a:cubicBezTo>
                      <a:pt x="307653" y="212621"/>
                      <a:pt x="310507" y="209041"/>
                      <a:pt x="314073" y="205462"/>
                    </a:cubicBezTo>
                    <a:cubicBezTo>
                      <a:pt x="336899" y="181122"/>
                      <a:pt x="372564" y="171815"/>
                      <a:pt x="404662" y="182553"/>
                    </a:cubicBezTo>
                    <a:cubicBezTo>
                      <a:pt x="412509" y="185417"/>
                      <a:pt x="421782" y="181122"/>
                      <a:pt x="424635" y="172531"/>
                    </a:cubicBezTo>
                    <a:cubicBezTo>
                      <a:pt x="427488" y="164656"/>
                      <a:pt x="422495" y="155349"/>
                      <a:pt x="414649" y="152486"/>
                    </a:cubicBezTo>
                    <a:cubicBezTo>
                      <a:pt x="376844" y="140316"/>
                      <a:pt x="335472" y="147474"/>
                      <a:pt x="304800" y="171099"/>
                    </a:cubicBezTo>
                    <a:cubicBezTo>
                      <a:pt x="304800" y="171099"/>
                      <a:pt x="304800" y="171099"/>
                      <a:pt x="304800" y="15750"/>
                    </a:cubicBezTo>
                    <a:cubicBezTo>
                      <a:pt x="316213" y="5727"/>
                      <a:pt x="331192" y="0"/>
                      <a:pt x="346172" y="0"/>
                    </a:cubicBezTo>
                    <a:close/>
                    <a:moveTo>
                      <a:pt x="169766" y="0"/>
                    </a:moveTo>
                    <a:cubicBezTo>
                      <a:pt x="184745" y="0"/>
                      <a:pt x="199724" y="5727"/>
                      <a:pt x="211137" y="15750"/>
                    </a:cubicBezTo>
                    <a:cubicBezTo>
                      <a:pt x="211137" y="15750"/>
                      <a:pt x="211137" y="15750"/>
                      <a:pt x="211137" y="365822"/>
                    </a:cubicBezTo>
                    <a:cubicBezTo>
                      <a:pt x="208284" y="370118"/>
                      <a:pt x="204718" y="374413"/>
                      <a:pt x="201151" y="378708"/>
                    </a:cubicBezTo>
                    <a:cubicBezTo>
                      <a:pt x="177612" y="403049"/>
                      <a:pt x="142660" y="412356"/>
                      <a:pt x="110562" y="401617"/>
                    </a:cubicBezTo>
                    <a:cubicBezTo>
                      <a:pt x="102002" y="398754"/>
                      <a:pt x="93443" y="403049"/>
                      <a:pt x="90589" y="411640"/>
                    </a:cubicBezTo>
                    <a:cubicBezTo>
                      <a:pt x="87736" y="419514"/>
                      <a:pt x="92016" y="428105"/>
                      <a:pt x="100576" y="430969"/>
                    </a:cubicBezTo>
                    <a:cubicBezTo>
                      <a:pt x="112702" y="435264"/>
                      <a:pt x="125541" y="437412"/>
                      <a:pt x="137667" y="437412"/>
                    </a:cubicBezTo>
                    <a:cubicBezTo>
                      <a:pt x="164059" y="437412"/>
                      <a:pt x="190452" y="428105"/>
                      <a:pt x="211137" y="411640"/>
                    </a:cubicBezTo>
                    <a:cubicBezTo>
                      <a:pt x="211137" y="411640"/>
                      <a:pt x="211137" y="411640"/>
                      <a:pt x="211137" y="583454"/>
                    </a:cubicBezTo>
                    <a:cubicBezTo>
                      <a:pt x="210424" y="590613"/>
                      <a:pt x="206857" y="598488"/>
                      <a:pt x="196158" y="598488"/>
                    </a:cubicBezTo>
                    <a:cubicBezTo>
                      <a:pt x="178325" y="598488"/>
                      <a:pt x="154073" y="586318"/>
                      <a:pt x="133387" y="566989"/>
                    </a:cubicBezTo>
                    <a:cubicBezTo>
                      <a:pt x="115555" y="549807"/>
                      <a:pt x="103429" y="530478"/>
                      <a:pt x="99149" y="512581"/>
                    </a:cubicBezTo>
                    <a:cubicBezTo>
                      <a:pt x="99149" y="512581"/>
                      <a:pt x="99149" y="512581"/>
                      <a:pt x="98436" y="511865"/>
                    </a:cubicBezTo>
                    <a:cubicBezTo>
                      <a:pt x="104855" y="512581"/>
                      <a:pt x="110562" y="513297"/>
                      <a:pt x="116982" y="513297"/>
                    </a:cubicBezTo>
                    <a:cubicBezTo>
                      <a:pt x="125541" y="513297"/>
                      <a:pt x="132674" y="506138"/>
                      <a:pt x="132674" y="497547"/>
                    </a:cubicBezTo>
                    <a:cubicBezTo>
                      <a:pt x="132674" y="488956"/>
                      <a:pt x="125541" y="481797"/>
                      <a:pt x="116982" y="481797"/>
                    </a:cubicBezTo>
                    <a:cubicBezTo>
                      <a:pt x="66337" y="481797"/>
                      <a:pt x="22113" y="449582"/>
                      <a:pt x="5707" y="404481"/>
                    </a:cubicBezTo>
                    <a:cubicBezTo>
                      <a:pt x="2140" y="392310"/>
                      <a:pt x="0" y="379424"/>
                      <a:pt x="0" y="366538"/>
                    </a:cubicBezTo>
                    <a:cubicBezTo>
                      <a:pt x="0" y="342914"/>
                      <a:pt x="5707" y="321437"/>
                      <a:pt x="17119" y="302108"/>
                    </a:cubicBezTo>
                    <a:cubicBezTo>
                      <a:pt x="17119" y="302108"/>
                      <a:pt x="17119" y="302108"/>
                      <a:pt x="22113" y="292801"/>
                    </a:cubicBezTo>
                    <a:cubicBezTo>
                      <a:pt x="32099" y="279199"/>
                      <a:pt x="45651" y="267029"/>
                      <a:pt x="61344" y="259154"/>
                    </a:cubicBezTo>
                    <a:cubicBezTo>
                      <a:pt x="67051" y="279915"/>
                      <a:pt x="79890" y="299244"/>
                      <a:pt x="99149" y="311414"/>
                    </a:cubicBezTo>
                    <a:cubicBezTo>
                      <a:pt x="102002" y="313562"/>
                      <a:pt x="104855" y="314278"/>
                      <a:pt x="107709" y="314278"/>
                    </a:cubicBezTo>
                    <a:cubicBezTo>
                      <a:pt x="112702" y="314278"/>
                      <a:pt x="117695" y="311414"/>
                      <a:pt x="120548" y="307119"/>
                    </a:cubicBezTo>
                    <a:cubicBezTo>
                      <a:pt x="125541" y="299960"/>
                      <a:pt x="123401" y="289938"/>
                      <a:pt x="116268" y="285642"/>
                    </a:cubicBezTo>
                    <a:cubicBezTo>
                      <a:pt x="89876" y="267745"/>
                      <a:pt x="82030" y="231950"/>
                      <a:pt x="99149" y="205462"/>
                    </a:cubicBezTo>
                    <a:cubicBezTo>
                      <a:pt x="104142" y="197587"/>
                      <a:pt x="102002" y="188280"/>
                      <a:pt x="94869" y="183269"/>
                    </a:cubicBezTo>
                    <a:cubicBezTo>
                      <a:pt x="87736" y="178974"/>
                      <a:pt x="77750" y="180406"/>
                      <a:pt x="72757" y="188280"/>
                    </a:cubicBezTo>
                    <a:cubicBezTo>
                      <a:pt x="65624" y="199735"/>
                      <a:pt x="61344" y="212621"/>
                      <a:pt x="59204" y="225507"/>
                    </a:cubicBezTo>
                    <a:cubicBezTo>
                      <a:pt x="42798" y="231950"/>
                      <a:pt x="28532" y="241257"/>
                      <a:pt x="15693" y="252711"/>
                    </a:cubicBezTo>
                    <a:cubicBezTo>
                      <a:pt x="7847" y="236961"/>
                      <a:pt x="3567" y="219780"/>
                      <a:pt x="3567" y="201167"/>
                    </a:cubicBezTo>
                    <a:cubicBezTo>
                      <a:pt x="3567" y="175394"/>
                      <a:pt x="12126" y="150338"/>
                      <a:pt x="27819" y="131009"/>
                    </a:cubicBezTo>
                    <a:cubicBezTo>
                      <a:pt x="39945" y="115975"/>
                      <a:pt x="55638" y="105237"/>
                      <a:pt x="73470" y="99509"/>
                    </a:cubicBezTo>
                    <a:cubicBezTo>
                      <a:pt x="73470" y="99509"/>
                      <a:pt x="73470" y="99509"/>
                      <a:pt x="99862" y="90919"/>
                    </a:cubicBezTo>
                    <a:cubicBezTo>
                      <a:pt x="101289" y="90919"/>
                      <a:pt x="102716" y="90919"/>
                      <a:pt x="104142" y="90919"/>
                    </a:cubicBezTo>
                    <a:cubicBezTo>
                      <a:pt x="123401" y="90919"/>
                      <a:pt x="142660" y="95930"/>
                      <a:pt x="159780" y="105953"/>
                    </a:cubicBezTo>
                    <a:cubicBezTo>
                      <a:pt x="167626" y="110248"/>
                      <a:pt x="176899" y="107384"/>
                      <a:pt x="181179" y="99509"/>
                    </a:cubicBezTo>
                    <a:cubicBezTo>
                      <a:pt x="185458" y="92351"/>
                      <a:pt x="182605" y="82328"/>
                      <a:pt x="175472" y="78033"/>
                    </a:cubicBezTo>
                    <a:cubicBezTo>
                      <a:pt x="154073" y="66578"/>
                      <a:pt x="130534" y="60135"/>
                      <a:pt x="105569" y="59419"/>
                    </a:cubicBezTo>
                    <a:cubicBezTo>
                      <a:pt x="110562" y="25056"/>
                      <a:pt x="138381" y="0"/>
                      <a:pt x="1697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C2E7A-71BD-7D2D-84B4-27FAF68968E0}"/>
              </a:ext>
            </a:extLst>
          </p:cNvPr>
          <p:cNvCxnSpPr/>
          <p:nvPr/>
        </p:nvCxnSpPr>
        <p:spPr>
          <a:xfrm>
            <a:off x="3334978" y="3887110"/>
            <a:ext cx="2404258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023C2D43-86E2-640E-F420-582BD1F32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3" y="378595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ACAB0E72-FC62-FB43-AE09-F2B1C0B7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6667" y="554774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1AEC6-0CA0-3689-A01F-299E3007B2F4}"/>
              </a:ext>
            </a:extLst>
          </p:cNvPr>
          <p:cNvCxnSpPr/>
          <p:nvPr/>
        </p:nvCxnSpPr>
        <p:spPr>
          <a:xfrm>
            <a:off x="6658949" y="5813209"/>
            <a:ext cx="3657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0">
            <a:extLst>
              <a:ext uri="{FF2B5EF4-FFF2-40B4-BE49-F238E27FC236}">
                <a16:creationId xmlns:a16="http://schemas.microsoft.com/office/drawing/2014/main" id="{6E382AE4-330A-9030-0CB4-0792035FD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52" y="280597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F8F573-C1E9-F707-2C9A-23920C455F14}"/>
              </a:ext>
            </a:extLst>
          </p:cNvPr>
          <p:cNvSpPr txBox="1"/>
          <p:nvPr/>
        </p:nvSpPr>
        <p:spPr>
          <a:xfrm>
            <a:off x="5123146" y="3139580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3B2B08-6ACA-248D-59AD-F68549EADA62}"/>
              </a:ext>
            </a:extLst>
          </p:cNvPr>
          <p:cNvSpPr txBox="1"/>
          <p:nvPr/>
        </p:nvSpPr>
        <p:spPr>
          <a:xfrm>
            <a:off x="6658948" y="5902465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encrypted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E4BAFA-433B-D7E8-5BE5-04ED37EE456E}"/>
              </a:ext>
            </a:extLst>
          </p:cNvPr>
          <p:cNvCxnSpPr/>
          <p:nvPr/>
        </p:nvCxnSpPr>
        <p:spPr>
          <a:xfrm>
            <a:off x="6658949" y="6118695"/>
            <a:ext cx="36576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735CD3-FA3C-7B84-CD38-708F81BFC36C}"/>
              </a:ext>
            </a:extLst>
          </p:cNvPr>
          <p:cNvCxnSpPr/>
          <p:nvPr/>
        </p:nvCxnSpPr>
        <p:spPr>
          <a:xfrm>
            <a:off x="6658949" y="5507723"/>
            <a:ext cx="36576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6FC7DD0-ECAA-6617-384D-9971AF0CE56C}"/>
              </a:ext>
            </a:extLst>
          </p:cNvPr>
          <p:cNvSpPr txBox="1"/>
          <p:nvPr/>
        </p:nvSpPr>
        <p:spPr>
          <a:xfrm>
            <a:off x="6658948" y="6194492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Keysight management traffic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FDD159-425E-AF87-C192-224F63BF29DC}"/>
              </a:ext>
            </a:extLst>
          </p:cNvPr>
          <p:cNvSpPr txBox="1"/>
          <p:nvPr/>
        </p:nvSpPr>
        <p:spPr>
          <a:xfrm>
            <a:off x="6658949" y="5583522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 traffic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865A2A-94BA-45F2-AA2F-1698F1E97839}"/>
              </a:ext>
            </a:extLst>
          </p:cNvPr>
          <p:cNvSpPr txBox="1"/>
          <p:nvPr/>
        </p:nvSpPr>
        <p:spPr>
          <a:xfrm>
            <a:off x="7129505" y="3506653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4BB84C-2740-4B58-8166-649C87C3675F}"/>
              </a:ext>
            </a:extLst>
          </p:cNvPr>
          <p:cNvSpPr txBox="1"/>
          <p:nvPr/>
        </p:nvSpPr>
        <p:spPr>
          <a:xfrm>
            <a:off x="7124335" y="4157572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C2B793-024F-4A37-92A5-FF8281FDA1FA}"/>
              </a:ext>
            </a:extLst>
          </p:cNvPr>
          <p:cNvSpPr/>
          <p:nvPr/>
        </p:nvSpPr>
        <p:spPr>
          <a:xfrm>
            <a:off x="7620340" y="4283361"/>
            <a:ext cx="893446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Sensor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186A5C-2F48-49CC-88A1-2CAC0791348A}"/>
              </a:ext>
            </a:extLst>
          </p:cNvPr>
          <p:cNvSpPr/>
          <p:nvPr/>
        </p:nvSpPr>
        <p:spPr>
          <a:xfrm>
            <a:off x="7605609" y="3499266"/>
            <a:ext cx="901314" cy="31874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7F364D-49EC-4B1F-BD98-6AF05C236B9C}"/>
              </a:ext>
            </a:extLst>
          </p:cNvPr>
          <p:cNvSpPr/>
          <p:nvPr/>
        </p:nvSpPr>
        <p:spPr>
          <a:xfrm>
            <a:off x="7613477" y="3121733"/>
            <a:ext cx="893446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FFB8B-5849-4AAA-9FB3-4DFC34E2ED72}"/>
              </a:ext>
            </a:extLst>
          </p:cNvPr>
          <p:cNvSpPr/>
          <p:nvPr/>
        </p:nvSpPr>
        <p:spPr>
          <a:xfrm>
            <a:off x="6321300" y="908019"/>
            <a:ext cx="2270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vPB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Zerotier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load balance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25A4930E-3E32-481D-8E99-2A89AE5995E8}"/>
              </a:ext>
            </a:extLst>
          </p:cNvPr>
          <p:cNvSpPr txBox="1"/>
          <p:nvPr/>
        </p:nvSpPr>
        <p:spPr>
          <a:xfrm>
            <a:off x="7161539" y="3467400"/>
            <a:ext cx="1361521" cy="75463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Title 6">
            <a:extLst>
              <a:ext uri="{FF2B5EF4-FFF2-40B4-BE49-F238E27FC236}">
                <a16:creationId xmlns:a16="http://schemas.microsoft.com/office/drawing/2014/main" id="{5F605854-A0FC-994A-205A-A54A55A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noFill/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VISA-Load balance tool group CloudLens Manager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CloudLens deploys sensors and </a:t>
            </a:r>
            <a:r>
              <a:rPr lang="en-US" sz="1000" dirty="0" err="1">
                <a:solidFill>
                  <a:schemeClr val="tx1"/>
                </a:solidFill>
              </a:rPr>
              <a:t>vPB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to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capture unencrypted payloads &amp; forward these to security tools for inspection</a:t>
            </a:r>
            <a:br>
              <a:rPr lang="en-US" sz="1000" dirty="0">
                <a:solidFill>
                  <a:schemeClr val="accent1"/>
                </a:solidFill>
              </a:rPr>
            </a:b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1B595-52B5-EC0B-B0D2-FD1609678F09}"/>
              </a:ext>
            </a:extLst>
          </p:cNvPr>
          <p:cNvSpPr/>
          <p:nvPr/>
        </p:nvSpPr>
        <p:spPr>
          <a:xfrm>
            <a:off x="1914453" y="4483685"/>
            <a:ext cx="3856776" cy="155448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98047-D7D6-6785-1683-DF45B68EA306}"/>
              </a:ext>
            </a:extLst>
          </p:cNvPr>
          <p:cNvSpPr/>
          <p:nvPr/>
        </p:nvSpPr>
        <p:spPr>
          <a:xfrm>
            <a:off x="2135962" y="5288458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US" sz="1200" dirty="0">
                <a:solidFill>
                  <a:srgbClr val="E90029"/>
                </a:solidFill>
              </a:rPr>
              <a:t>Nginx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2F23C-694F-C0D3-FE47-6199B1112A0D}"/>
              </a:ext>
            </a:extLst>
          </p:cNvPr>
          <p:cNvSpPr/>
          <p:nvPr/>
        </p:nvSpPr>
        <p:spPr>
          <a:xfrm>
            <a:off x="4498908" y="5288459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Encryption library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8F21E7-8A84-2F99-365F-2BD10435FF5B}"/>
              </a:ext>
            </a:extLst>
          </p:cNvPr>
          <p:cNvCxnSpPr/>
          <p:nvPr/>
        </p:nvCxnSpPr>
        <p:spPr>
          <a:xfrm>
            <a:off x="3213321" y="5386459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D01768-A476-D63A-B611-C3BF0EEB2EEA}"/>
              </a:ext>
            </a:extLst>
          </p:cNvPr>
          <p:cNvCxnSpPr/>
          <p:nvPr/>
        </p:nvCxnSpPr>
        <p:spPr>
          <a:xfrm>
            <a:off x="3213321" y="5681700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EE183C-5CC1-BEF8-FC5C-FF788344736B}"/>
              </a:ext>
            </a:extLst>
          </p:cNvPr>
          <p:cNvSpPr txBox="1"/>
          <p:nvPr/>
        </p:nvSpPr>
        <p:spPr>
          <a:xfrm>
            <a:off x="3208769" y="5435816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traffic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53CB2-CA09-069F-9B70-1CBC40E082DA}"/>
              </a:ext>
            </a:extLst>
          </p:cNvPr>
          <p:cNvSpPr txBox="1"/>
          <p:nvPr/>
        </p:nvSpPr>
        <p:spPr>
          <a:xfrm>
            <a:off x="3340459" y="5740616"/>
            <a:ext cx="9217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 traffic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0D5C3-FEF9-3246-859A-A72EB2EB1911}"/>
              </a:ext>
            </a:extLst>
          </p:cNvPr>
          <p:cNvSpPr/>
          <p:nvPr/>
        </p:nvSpPr>
        <p:spPr>
          <a:xfrm>
            <a:off x="1882460" y="1823576"/>
            <a:ext cx="3856776" cy="155448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75000"/>
                    <a:lumOff val="2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036EF5-9CD8-A069-C19C-F35E992FCC37}"/>
              </a:ext>
            </a:extLst>
          </p:cNvPr>
          <p:cNvSpPr/>
          <p:nvPr/>
        </p:nvSpPr>
        <p:spPr>
          <a:xfrm>
            <a:off x="2135962" y="2017809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US" sz="1200" dirty="0">
                <a:solidFill>
                  <a:srgbClr val="E90029"/>
                </a:solidFill>
              </a:rPr>
              <a:t>Nginx Application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785C2B-87FE-8AF1-E818-A7926E2E2FE8}"/>
              </a:ext>
            </a:extLst>
          </p:cNvPr>
          <p:cNvSpPr/>
          <p:nvPr/>
        </p:nvSpPr>
        <p:spPr>
          <a:xfrm>
            <a:off x="4498908" y="2017810"/>
            <a:ext cx="1013988" cy="457200"/>
          </a:xfrm>
          <a:prstGeom prst="rect">
            <a:avLst/>
          </a:prstGeom>
          <a:solidFill>
            <a:srgbClr val="F2F2F2"/>
          </a:solidFill>
          <a:ln w="12700" cap="flat" cmpd="sng" algn="ctr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002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Encryption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046058-A39B-7E74-D30A-D5127568BE80}"/>
              </a:ext>
            </a:extLst>
          </p:cNvPr>
          <p:cNvCxnSpPr/>
          <p:nvPr/>
        </p:nvCxnSpPr>
        <p:spPr>
          <a:xfrm>
            <a:off x="3213321" y="2115810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84871-E889-06CE-B261-C98B5A1F5FD0}"/>
              </a:ext>
            </a:extLst>
          </p:cNvPr>
          <p:cNvCxnSpPr/>
          <p:nvPr/>
        </p:nvCxnSpPr>
        <p:spPr>
          <a:xfrm>
            <a:off x="3213321" y="2411051"/>
            <a:ext cx="119505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8E18FF-B040-645A-7170-5BBB02FAE1B3}"/>
              </a:ext>
            </a:extLst>
          </p:cNvPr>
          <p:cNvSpPr txBox="1"/>
          <p:nvPr/>
        </p:nvSpPr>
        <p:spPr>
          <a:xfrm>
            <a:off x="3486440" y="1920613"/>
            <a:ext cx="9217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 traffic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83283-0348-5F8D-0BD9-2772707277DC}"/>
              </a:ext>
            </a:extLst>
          </p:cNvPr>
          <p:cNvSpPr txBox="1"/>
          <p:nvPr/>
        </p:nvSpPr>
        <p:spPr>
          <a:xfrm>
            <a:off x="3216631" y="2225413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traffic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EC103C-2261-7CE4-1324-DE079ACD3F1C}"/>
              </a:ext>
            </a:extLst>
          </p:cNvPr>
          <p:cNvGrpSpPr>
            <a:grpSpLocks noChangeAspect="1"/>
          </p:cNvGrpSpPr>
          <p:nvPr/>
        </p:nvGrpSpPr>
        <p:grpSpPr>
          <a:xfrm>
            <a:off x="306559" y="5105578"/>
            <a:ext cx="822167" cy="822960"/>
            <a:chOff x="5272881" y="2605088"/>
            <a:chExt cx="1646238" cy="1647825"/>
          </a:xfrm>
        </p:grpSpPr>
        <p:sp>
          <p:nvSpPr>
            <p:cNvPr id="50" name="AutoShape 3">
              <a:extLst>
                <a:ext uri="{FF2B5EF4-FFF2-40B4-BE49-F238E27FC236}">
                  <a16:creationId xmlns:a16="http://schemas.microsoft.com/office/drawing/2014/main" id="{CFE368F5-F622-FFF5-9BDF-940717DB38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1" y="2605088"/>
              <a:ext cx="1646238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E15D67-42DF-EB54-EE98-55757A7248E9}"/>
                </a:ext>
              </a:extLst>
            </p:cNvPr>
            <p:cNvGrpSpPr/>
            <p:nvPr/>
          </p:nvGrpSpPr>
          <p:grpSpPr>
            <a:xfrm>
              <a:off x="5545931" y="3086101"/>
              <a:ext cx="1100138" cy="684213"/>
              <a:chOff x="5545931" y="3086101"/>
              <a:chExt cx="1100138" cy="684213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5AA7CD3-4785-476E-74F9-8C39661D4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5931" y="3086101"/>
                <a:ext cx="1100138" cy="684213"/>
              </a:xfrm>
              <a:custGeom>
                <a:avLst/>
                <a:gdLst>
                  <a:gd name="T0" fmla="*/ 1482 w 1538"/>
                  <a:gd name="T1" fmla="*/ 507 h 958"/>
                  <a:gd name="T2" fmla="*/ 1363 w 1538"/>
                  <a:gd name="T3" fmla="*/ 415 h 958"/>
                  <a:gd name="T4" fmla="*/ 1089 w 1538"/>
                  <a:gd name="T5" fmla="*/ 139 h 958"/>
                  <a:gd name="T6" fmla="*/ 974 w 1538"/>
                  <a:gd name="T7" fmla="*/ 123 h 958"/>
                  <a:gd name="T8" fmla="*/ 861 w 1538"/>
                  <a:gd name="T9" fmla="*/ 139 h 958"/>
                  <a:gd name="T10" fmla="*/ 792 w 1538"/>
                  <a:gd name="T11" fmla="*/ 72 h 958"/>
                  <a:gd name="T12" fmla="*/ 574 w 1538"/>
                  <a:gd name="T13" fmla="*/ 0 h 958"/>
                  <a:gd name="T14" fmla="*/ 213 w 1538"/>
                  <a:gd name="T15" fmla="*/ 326 h 958"/>
                  <a:gd name="T16" fmla="*/ 81 w 1538"/>
                  <a:gd name="T17" fmla="*/ 416 h 958"/>
                  <a:gd name="T18" fmla="*/ 0 w 1538"/>
                  <a:gd name="T19" fmla="*/ 631 h 958"/>
                  <a:gd name="T20" fmla="*/ 329 w 1538"/>
                  <a:gd name="T21" fmla="*/ 958 h 958"/>
                  <a:gd name="T22" fmla="*/ 1253 w 1538"/>
                  <a:gd name="T23" fmla="*/ 958 h 958"/>
                  <a:gd name="T24" fmla="*/ 1538 w 1538"/>
                  <a:gd name="T25" fmla="*/ 676 h 958"/>
                  <a:gd name="T26" fmla="*/ 1482 w 1538"/>
                  <a:gd name="T27" fmla="*/ 507 h 958"/>
                  <a:gd name="T28" fmla="*/ 1253 w 1538"/>
                  <a:gd name="T29" fmla="*/ 914 h 958"/>
                  <a:gd name="T30" fmla="*/ 329 w 1538"/>
                  <a:gd name="T31" fmla="*/ 914 h 958"/>
                  <a:gd name="T32" fmla="*/ 44 w 1538"/>
                  <a:gd name="T33" fmla="*/ 631 h 958"/>
                  <a:gd name="T34" fmla="*/ 114 w 1538"/>
                  <a:gd name="T35" fmla="*/ 445 h 958"/>
                  <a:gd name="T36" fmla="*/ 255 w 1538"/>
                  <a:gd name="T37" fmla="*/ 358 h 958"/>
                  <a:gd name="T38" fmla="*/ 574 w 1538"/>
                  <a:gd name="T39" fmla="*/ 44 h 958"/>
                  <a:gd name="T40" fmla="*/ 766 w 1538"/>
                  <a:gd name="T41" fmla="*/ 107 h 958"/>
                  <a:gd name="T42" fmla="*/ 844 w 1538"/>
                  <a:gd name="T43" fmla="*/ 192 h 958"/>
                  <a:gd name="T44" fmla="*/ 974 w 1538"/>
                  <a:gd name="T45" fmla="*/ 167 h 958"/>
                  <a:gd name="T46" fmla="*/ 1076 w 1538"/>
                  <a:gd name="T47" fmla="*/ 182 h 958"/>
                  <a:gd name="T48" fmla="*/ 1324 w 1538"/>
                  <a:gd name="T49" fmla="*/ 448 h 958"/>
                  <a:gd name="T50" fmla="*/ 1494 w 1538"/>
                  <a:gd name="T51" fmla="*/ 676 h 958"/>
                  <a:gd name="T52" fmla="*/ 1253 w 1538"/>
                  <a:gd name="T53" fmla="*/ 914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38" h="958">
                    <a:moveTo>
                      <a:pt x="1482" y="507"/>
                    </a:moveTo>
                    <a:cubicBezTo>
                      <a:pt x="1451" y="466"/>
                      <a:pt x="1410" y="434"/>
                      <a:pt x="1363" y="415"/>
                    </a:cubicBezTo>
                    <a:cubicBezTo>
                      <a:pt x="1331" y="286"/>
                      <a:pt x="1226" y="179"/>
                      <a:pt x="1089" y="139"/>
                    </a:cubicBezTo>
                    <a:cubicBezTo>
                      <a:pt x="1051" y="129"/>
                      <a:pt x="1012" y="123"/>
                      <a:pt x="974" y="123"/>
                    </a:cubicBezTo>
                    <a:cubicBezTo>
                      <a:pt x="935" y="123"/>
                      <a:pt x="897" y="129"/>
                      <a:pt x="861" y="139"/>
                    </a:cubicBezTo>
                    <a:cubicBezTo>
                      <a:pt x="841" y="114"/>
                      <a:pt x="818" y="91"/>
                      <a:pt x="792" y="72"/>
                    </a:cubicBezTo>
                    <a:cubicBezTo>
                      <a:pt x="729" y="25"/>
                      <a:pt x="653" y="0"/>
                      <a:pt x="574" y="0"/>
                    </a:cubicBezTo>
                    <a:cubicBezTo>
                      <a:pt x="385" y="0"/>
                      <a:pt x="230" y="143"/>
                      <a:pt x="213" y="326"/>
                    </a:cubicBezTo>
                    <a:cubicBezTo>
                      <a:pt x="162" y="345"/>
                      <a:pt x="117" y="375"/>
                      <a:pt x="81" y="416"/>
                    </a:cubicBezTo>
                    <a:cubicBezTo>
                      <a:pt x="29" y="476"/>
                      <a:pt x="0" y="552"/>
                      <a:pt x="0" y="631"/>
                    </a:cubicBezTo>
                    <a:cubicBezTo>
                      <a:pt x="0" y="811"/>
                      <a:pt x="148" y="958"/>
                      <a:pt x="329" y="958"/>
                    </a:cubicBezTo>
                    <a:cubicBezTo>
                      <a:pt x="1253" y="958"/>
                      <a:pt x="1253" y="958"/>
                      <a:pt x="1253" y="958"/>
                    </a:cubicBezTo>
                    <a:cubicBezTo>
                      <a:pt x="1410" y="958"/>
                      <a:pt x="1538" y="831"/>
                      <a:pt x="1538" y="676"/>
                    </a:cubicBezTo>
                    <a:cubicBezTo>
                      <a:pt x="1538" y="615"/>
                      <a:pt x="1519" y="556"/>
                      <a:pt x="1482" y="507"/>
                    </a:cubicBezTo>
                    <a:close/>
                    <a:moveTo>
                      <a:pt x="1253" y="914"/>
                    </a:moveTo>
                    <a:cubicBezTo>
                      <a:pt x="329" y="914"/>
                      <a:pt x="329" y="914"/>
                      <a:pt x="329" y="914"/>
                    </a:cubicBezTo>
                    <a:cubicBezTo>
                      <a:pt x="172" y="914"/>
                      <a:pt x="44" y="787"/>
                      <a:pt x="44" y="631"/>
                    </a:cubicBezTo>
                    <a:cubicBezTo>
                      <a:pt x="44" y="563"/>
                      <a:pt x="69" y="497"/>
                      <a:pt x="114" y="445"/>
                    </a:cubicBezTo>
                    <a:cubicBezTo>
                      <a:pt x="152" y="403"/>
                      <a:pt x="200" y="373"/>
                      <a:pt x="255" y="358"/>
                    </a:cubicBezTo>
                    <a:cubicBezTo>
                      <a:pt x="256" y="185"/>
                      <a:pt x="399" y="44"/>
                      <a:pt x="574" y="44"/>
                    </a:cubicBezTo>
                    <a:cubicBezTo>
                      <a:pt x="644" y="44"/>
                      <a:pt x="710" y="66"/>
                      <a:pt x="766" y="107"/>
                    </a:cubicBezTo>
                    <a:cubicBezTo>
                      <a:pt x="797" y="131"/>
                      <a:pt x="823" y="159"/>
                      <a:pt x="844" y="192"/>
                    </a:cubicBezTo>
                    <a:cubicBezTo>
                      <a:pt x="885" y="176"/>
                      <a:pt x="929" y="167"/>
                      <a:pt x="974" y="167"/>
                    </a:cubicBezTo>
                    <a:cubicBezTo>
                      <a:pt x="1008" y="167"/>
                      <a:pt x="1043" y="172"/>
                      <a:pt x="1076" y="182"/>
                    </a:cubicBezTo>
                    <a:cubicBezTo>
                      <a:pt x="1208" y="220"/>
                      <a:pt x="1304" y="325"/>
                      <a:pt x="1324" y="448"/>
                    </a:cubicBezTo>
                    <a:cubicBezTo>
                      <a:pt x="1425" y="478"/>
                      <a:pt x="1494" y="571"/>
                      <a:pt x="1494" y="676"/>
                    </a:cubicBezTo>
                    <a:cubicBezTo>
                      <a:pt x="1494" y="807"/>
                      <a:pt x="1386" y="914"/>
                      <a:pt x="1253" y="914"/>
                    </a:cubicBez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EA49A7A3-710A-17ED-C1EB-2742AF1FC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431" y="3148013"/>
                <a:ext cx="973138" cy="560388"/>
              </a:xfrm>
              <a:custGeom>
                <a:avLst/>
                <a:gdLst>
                  <a:gd name="T0" fmla="*/ 1217 w 1362"/>
                  <a:gd name="T1" fmla="*/ 400 h 782"/>
                  <a:gd name="T2" fmla="*/ 1200 w 1362"/>
                  <a:gd name="T3" fmla="*/ 396 h 782"/>
                  <a:gd name="T4" fmla="*/ 1195 w 1362"/>
                  <a:gd name="T5" fmla="*/ 387 h 782"/>
                  <a:gd name="T6" fmla="*/ 976 w 1362"/>
                  <a:gd name="T7" fmla="*/ 136 h 782"/>
                  <a:gd name="T8" fmla="*/ 737 w 1362"/>
                  <a:gd name="T9" fmla="*/ 161 h 782"/>
                  <a:gd name="T10" fmla="*/ 651 w 1362"/>
                  <a:gd name="T11" fmla="*/ 55 h 782"/>
                  <a:gd name="T12" fmla="*/ 486 w 1362"/>
                  <a:gd name="T13" fmla="*/ 0 h 782"/>
                  <a:gd name="T14" fmla="*/ 211 w 1362"/>
                  <a:gd name="T15" fmla="*/ 271 h 782"/>
                  <a:gd name="T16" fmla="*/ 211 w 1362"/>
                  <a:gd name="T17" fmla="*/ 304 h 782"/>
                  <a:gd name="T18" fmla="*/ 178 w 1362"/>
                  <a:gd name="T19" fmla="*/ 313 h 782"/>
                  <a:gd name="T20" fmla="*/ 59 w 1362"/>
                  <a:gd name="T21" fmla="*/ 386 h 782"/>
                  <a:gd name="T22" fmla="*/ 0 w 1362"/>
                  <a:gd name="T23" fmla="*/ 543 h 782"/>
                  <a:gd name="T24" fmla="*/ 241 w 1362"/>
                  <a:gd name="T25" fmla="*/ 782 h 782"/>
                  <a:gd name="T26" fmla="*/ 1165 w 1362"/>
                  <a:gd name="T27" fmla="*/ 782 h 782"/>
                  <a:gd name="T28" fmla="*/ 1362 w 1362"/>
                  <a:gd name="T29" fmla="*/ 588 h 782"/>
                  <a:gd name="T30" fmla="*/ 1217 w 1362"/>
                  <a:gd name="T31" fmla="*/ 40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2" h="782">
                    <a:moveTo>
                      <a:pt x="1217" y="400"/>
                    </a:moveTo>
                    <a:cubicBezTo>
                      <a:pt x="1200" y="396"/>
                      <a:pt x="1200" y="396"/>
                      <a:pt x="1200" y="396"/>
                    </a:cubicBezTo>
                    <a:cubicBezTo>
                      <a:pt x="1195" y="387"/>
                      <a:pt x="1195" y="387"/>
                      <a:pt x="1195" y="387"/>
                    </a:cubicBezTo>
                    <a:cubicBezTo>
                      <a:pt x="1187" y="276"/>
                      <a:pt x="1101" y="172"/>
                      <a:pt x="976" y="136"/>
                    </a:cubicBezTo>
                    <a:cubicBezTo>
                      <a:pt x="891" y="111"/>
                      <a:pt x="805" y="123"/>
                      <a:pt x="737" y="161"/>
                    </a:cubicBezTo>
                    <a:cubicBezTo>
                      <a:pt x="718" y="119"/>
                      <a:pt x="689" y="82"/>
                      <a:pt x="651" y="55"/>
                    </a:cubicBezTo>
                    <a:cubicBezTo>
                      <a:pt x="603" y="19"/>
                      <a:pt x="546" y="0"/>
                      <a:pt x="486" y="0"/>
                    </a:cubicBezTo>
                    <a:cubicBezTo>
                      <a:pt x="335" y="0"/>
                      <a:pt x="211" y="121"/>
                      <a:pt x="211" y="271"/>
                    </a:cubicBezTo>
                    <a:cubicBezTo>
                      <a:pt x="211" y="304"/>
                      <a:pt x="211" y="304"/>
                      <a:pt x="211" y="304"/>
                    </a:cubicBezTo>
                    <a:cubicBezTo>
                      <a:pt x="178" y="313"/>
                      <a:pt x="178" y="313"/>
                      <a:pt x="178" y="313"/>
                    </a:cubicBezTo>
                    <a:cubicBezTo>
                      <a:pt x="132" y="325"/>
                      <a:pt x="91" y="351"/>
                      <a:pt x="59" y="386"/>
                    </a:cubicBezTo>
                    <a:cubicBezTo>
                      <a:pt x="21" y="430"/>
                      <a:pt x="0" y="485"/>
                      <a:pt x="0" y="543"/>
                    </a:cubicBezTo>
                    <a:cubicBezTo>
                      <a:pt x="0" y="675"/>
                      <a:pt x="108" y="782"/>
                      <a:pt x="241" y="782"/>
                    </a:cubicBezTo>
                    <a:cubicBezTo>
                      <a:pt x="1165" y="782"/>
                      <a:pt x="1165" y="782"/>
                      <a:pt x="1165" y="782"/>
                    </a:cubicBezTo>
                    <a:cubicBezTo>
                      <a:pt x="1274" y="782"/>
                      <a:pt x="1362" y="695"/>
                      <a:pt x="1362" y="588"/>
                    </a:cubicBezTo>
                    <a:cubicBezTo>
                      <a:pt x="1362" y="500"/>
                      <a:pt x="1303" y="423"/>
                      <a:pt x="1217" y="4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7341F0-36C0-9E16-0AFD-723E84B2966C}"/>
              </a:ext>
            </a:extLst>
          </p:cNvPr>
          <p:cNvCxnSpPr/>
          <p:nvPr/>
        </p:nvCxnSpPr>
        <p:spPr>
          <a:xfrm flipH="1">
            <a:off x="1073737" y="5517058"/>
            <a:ext cx="10058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bcgIcons_PadlockLocked">
            <a:extLst>
              <a:ext uri="{FF2B5EF4-FFF2-40B4-BE49-F238E27FC236}">
                <a16:creationId xmlns:a16="http://schemas.microsoft.com/office/drawing/2014/main" id="{2891BE6B-09B1-0DC8-494A-09CC110170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25" y="5575251"/>
            <a:ext cx="274320" cy="274574"/>
            <a:chOff x="1682" y="0"/>
            <a:chExt cx="4316" cy="4320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DCC3820C-9F70-A4EF-ED6D-109D254331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76BCC22-9488-3C28-1C0B-21CD5EEE1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1911"/>
              <a:ext cx="2068" cy="1700"/>
            </a:xfrm>
            <a:custGeom>
              <a:avLst/>
              <a:gdLst>
                <a:gd name="T0" fmla="*/ 1060 w 1104"/>
                <a:gd name="T1" fmla="*/ 907 h 907"/>
                <a:gd name="T2" fmla="*/ 44 w 1104"/>
                <a:gd name="T3" fmla="*/ 907 h 907"/>
                <a:gd name="T4" fmla="*/ 0 w 1104"/>
                <a:gd name="T5" fmla="*/ 863 h 907"/>
                <a:gd name="T6" fmla="*/ 0 w 1104"/>
                <a:gd name="T7" fmla="*/ 44 h 907"/>
                <a:gd name="T8" fmla="*/ 44 w 1104"/>
                <a:gd name="T9" fmla="*/ 0 h 907"/>
                <a:gd name="T10" fmla="*/ 1060 w 1104"/>
                <a:gd name="T11" fmla="*/ 0 h 907"/>
                <a:gd name="T12" fmla="*/ 1104 w 1104"/>
                <a:gd name="T13" fmla="*/ 44 h 907"/>
                <a:gd name="T14" fmla="*/ 1104 w 1104"/>
                <a:gd name="T15" fmla="*/ 863 h 907"/>
                <a:gd name="T16" fmla="*/ 1060 w 1104"/>
                <a:gd name="T17" fmla="*/ 907 h 907"/>
                <a:gd name="T18" fmla="*/ 44 w 1104"/>
                <a:gd name="T19" fmla="*/ 44 h 907"/>
                <a:gd name="T20" fmla="*/ 44 w 1104"/>
                <a:gd name="T21" fmla="*/ 863 h 907"/>
                <a:gd name="T22" fmla="*/ 1060 w 1104"/>
                <a:gd name="T23" fmla="*/ 863 h 907"/>
                <a:gd name="T24" fmla="*/ 1060 w 1104"/>
                <a:gd name="T25" fmla="*/ 44 h 907"/>
                <a:gd name="T26" fmla="*/ 44 w 1104"/>
                <a:gd name="T27" fmla="*/ 4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4" h="907">
                  <a:moveTo>
                    <a:pt x="1060" y="907"/>
                  </a:moveTo>
                  <a:cubicBezTo>
                    <a:pt x="44" y="907"/>
                    <a:pt x="44" y="907"/>
                    <a:pt x="44" y="907"/>
                  </a:cubicBezTo>
                  <a:cubicBezTo>
                    <a:pt x="20" y="907"/>
                    <a:pt x="0" y="887"/>
                    <a:pt x="0" y="86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84" y="0"/>
                    <a:pt x="1104" y="20"/>
                    <a:pt x="1104" y="44"/>
                  </a:cubicBezTo>
                  <a:cubicBezTo>
                    <a:pt x="1104" y="863"/>
                    <a:pt x="1104" y="863"/>
                    <a:pt x="1104" y="863"/>
                  </a:cubicBezTo>
                  <a:cubicBezTo>
                    <a:pt x="1104" y="887"/>
                    <a:pt x="1084" y="907"/>
                    <a:pt x="1060" y="907"/>
                  </a:cubicBezTo>
                  <a:close/>
                  <a:moveTo>
                    <a:pt x="44" y="44"/>
                  </a:moveTo>
                  <a:cubicBezTo>
                    <a:pt x="44" y="863"/>
                    <a:pt x="44" y="863"/>
                    <a:pt x="44" y="863"/>
                  </a:cubicBezTo>
                  <a:cubicBezTo>
                    <a:pt x="1060" y="863"/>
                    <a:pt x="1060" y="863"/>
                    <a:pt x="1060" y="863"/>
                  </a:cubicBezTo>
                  <a:cubicBezTo>
                    <a:pt x="1060" y="44"/>
                    <a:pt x="1060" y="44"/>
                    <a:pt x="1060" y="4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CD261318-4758-2C0A-B1C2-E43187C94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1" y="728"/>
              <a:ext cx="1761" cy="2728"/>
            </a:xfrm>
            <a:custGeom>
              <a:avLst/>
              <a:gdLst>
                <a:gd name="T0" fmla="*/ 16 w 940"/>
                <a:gd name="T1" fmla="*/ 587 h 1455"/>
                <a:gd name="T2" fmla="*/ 16 w 940"/>
                <a:gd name="T3" fmla="*/ 447 h 1455"/>
                <a:gd name="T4" fmla="*/ 246 w 940"/>
                <a:gd name="T5" fmla="*/ 56 h 1455"/>
                <a:gd name="T6" fmla="*/ 470 w 940"/>
                <a:gd name="T7" fmla="*/ 0 h 1455"/>
                <a:gd name="T8" fmla="*/ 470 w 940"/>
                <a:gd name="T9" fmla="*/ 0 h 1455"/>
                <a:gd name="T10" fmla="*/ 470 w 940"/>
                <a:gd name="T11" fmla="*/ 0 h 1455"/>
                <a:gd name="T12" fmla="*/ 694 w 940"/>
                <a:gd name="T13" fmla="*/ 56 h 1455"/>
                <a:gd name="T14" fmla="*/ 924 w 940"/>
                <a:gd name="T15" fmla="*/ 447 h 1455"/>
                <a:gd name="T16" fmla="*/ 924 w 940"/>
                <a:gd name="T17" fmla="*/ 587 h 1455"/>
                <a:gd name="T18" fmla="*/ 824 w 940"/>
                <a:gd name="T19" fmla="*/ 587 h 1455"/>
                <a:gd name="T20" fmla="*/ 824 w 940"/>
                <a:gd name="T21" fmla="*/ 447 h 1455"/>
                <a:gd name="T22" fmla="*/ 470 w 940"/>
                <a:gd name="T23" fmla="*/ 100 h 1455"/>
                <a:gd name="T24" fmla="*/ 116 w 940"/>
                <a:gd name="T25" fmla="*/ 447 h 1455"/>
                <a:gd name="T26" fmla="*/ 116 w 940"/>
                <a:gd name="T27" fmla="*/ 587 h 1455"/>
                <a:gd name="T28" fmla="*/ 16 w 940"/>
                <a:gd name="T29" fmla="*/ 587 h 1455"/>
                <a:gd name="T30" fmla="*/ 940 w 940"/>
                <a:gd name="T31" fmla="*/ 1367 h 1455"/>
                <a:gd name="T32" fmla="*/ 930 w 940"/>
                <a:gd name="T33" fmla="*/ 1357 h 1455"/>
                <a:gd name="T34" fmla="*/ 10 w 940"/>
                <a:gd name="T35" fmla="*/ 1357 h 1455"/>
                <a:gd name="T36" fmla="*/ 0 w 940"/>
                <a:gd name="T37" fmla="*/ 1367 h 1455"/>
                <a:gd name="T38" fmla="*/ 0 w 940"/>
                <a:gd name="T39" fmla="*/ 1445 h 1455"/>
                <a:gd name="T40" fmla="*/ 10 w 940"/>
                <a:gd name="T41" fmla="*/ 1455 h 1455"/>
                <a:gd name="T42" fmla="*/ 930 w 940"/>
                <a:gd name="T43" fmla="*/ 1455 h 1455"/>
                <a:gd name="T44" fmla="*/ 940 w 940"/>
                <a:gd name="T45" fmla="*/ 1445 h 1455"/>
                <a:gd name="T46" fmla="*/ 940 w 940"/>
                <a:gd name="T47" fmla="*/ 1367 h 1455"/>
                <a:gd name="T48" fmla="*/ 940 w 940"/>
                <a:gd name="T49" fmla="*/ 720 h 1455"/>
                <a:gd name="T50" fmla="*/ 940 w 940"/>
                <a:gd name="T51" fmla="*/ 1296 h 1455"/>
                <a:gd name="T52" fmla="*/ 930 w 940"/>
                <a:gd name="T53" fmla="*/ 1306 h 1455"/>
                <a:gd name="T54" fmla="*/ 10 w 940"/>
                <a:gd name="T55" fmla="*/ 1306 h 1455"/>
                <a:gd name="T56" fmla="*/ 0 w 940"/>
                <a:gd name="T57" fmla="*/ 1296 h 1455"/>
                <a:gd name="T58" fmla="*/ 0 w 940"/>
                <a:gd name="T59" fmla="*/ 720 h 1455"/>
                <a:gd name="T60" fmla="*/ 10 w 940"/>
                <a:gd name="T61" fmla="*/ 710 h 1455"/>
                <a:gd name="T62" fmla="*/ 930 w 940"/>
                <a:gd name="T63" fmla="*/ 710 h 1455"/>
                <a:gd name="T64" fmla="*/ 940 w 940"/>
                <a:gd name="T65" fmla="*/ 720 h 1455"/>
                <a:gd name="T66" fmla="*/ 568 w 940"/>
                <a:gd name="T67" fmla="*/ 885 h 1455"/>
                <a:gd name="T68" fmla="*/ 470 w 940"/>
                <a:gd name="T69" fmla="*/ 787 h 1455"/>
                <a:gd name="T70" fmla="*/ 372 w 940"/>
                <a:gd name="T71" fmla="*/ 885 h 1455"/>
                <a:gd name="T72" fmla="*/ 429 w 940"/>
                <a:gd name="T73" fmla="*/ 974 h 1455"/>
                <a:gd name="T74" fmla="*/ 429 w 940"/>
                <a:gd name="T75" fmla="*/ 1211 h 1455"/>
                <a:gd name="T76" fmla="*/ 439 w 940"/>
                <a:gd name="T77" fmla="*/ 1221 h 1455"/>
                <a:gd name="T78" fmla="*/ 501 w 940"/>
                <a:gd name="T79" fmla="*/ 1221 h 1455"/>
                <a:gd name="T80" fmla="*/ 511 w 940"/>
                <a:gd name="T81" fmla="*/ 1211 h 1455"/>
                <a:gd name="T82" fmla="*/ 511 w 940"/>
                <a:gd name="T83" fmla="*/ 974 h 1455"/>
                <a:gd name="T84" fmla="*/ 568 w 940"/>
                <a:gd name="T85" fmla="*/ 88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0" h="1455">
                  <a:moveTo>
                    <a:pt x="16" y="587"/>
                  </a:moveTo>
                  <a:cubicBezTo>
                    <a:pt x="16" y="447"/>
                    <a:pt x="16" y="447"/>
                    <a:pt x="16" y="447"/>
                  </a:cubicBezTo>
                  <a:cubicBezTo>
                    <a:pt x="16" y="218"/>
                    <a:pt x="141" y="108"/>
                    <a:pt x="246" y="56"/>
                  </a:cubicBezTo>
                  <a:cubicBezTo>
                    <a:pt x="356" y="2"/>
                    <a:pt x="465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5" y="0"/>
                    <a:pt x="584" y="2"/>
                    <a:pt x="694" y="56"/>
                  </a:cubicBezTo>
                  <a:cubicBezTo>
                    <a:pt x="799" y="108"/>
                    <a:pt x="924" y="218"/>
                    <a:pt x="924" y="447"/>
                  </a:cubicBezTo>
                  <a:cubicBezTo>
                    <a:pt x="924" y="587"/>
                    <a:pt x="924" y="587"/>
                    <a:pt x="924" y="587"/>
                  </a:cubicBezTo>
                  <a:cubicBezTo>
                    <a:pt x="824" y="587"/>
                    <a:pt x="824" y="587"/>
                    <a:pt x="824" y="587"/>
                  </a:cubicBezTo>
                  <a:cubicBezTo>
                    <a:pt x="824" y="447"/>
                    <a:pt x="824" y="447"/>
                    <a:pt x="824" y="447"/>
                  </a:cubicBezTo>
                  <a:cubicBezTo>
                    <a:pt x="824" y="113"/>
                    <a:pt x="491" y="100"/>
                    <a:pt x="470" y="100"/>
                  </a:cubicBezTo>
                  <a:cubicBezTo>
                    <a:pt x="450" y="100"/>
                    <a:pt x="116" y="112"/>
                    <a:pt x="116" y="447"/>
                  </a:cubicBezTo>
                  <a:cubicBezTo>
                    <a:pt x="116" y="587"/>
                    <a:pt x="116" y="587"/>
                    <a:pt x="116" y="587"/>
                  </a:cubicBezTo>
                  <a:lnTo>
                    <a:pt x="16" y="587"/>
                  </a:lnTo>
                  <a:close/>
                  <a:moveTo>
                    <a:pt x="940" y="1367"/>
                  </a:moveTo>
                  <a:cubicBezTo>
                    <a:pt x="940" y="1361"/>
                    <a:pt x="935" y="1357"/>
                    <a:pt x="930" y="1357"/>
                  </a:cubicBezTo>
                  <a:cubicBezTo>
                    <a:pt x="10" y="1357"/>
                    <a:pt x="10" y="1357"/>
                    <a:pt x="10" y="1357"/>
                  </a:cubicBezTo>
                  <a:cubicBezTo>
                    <a:pt x="5" y="1357"/>
                    <a:pt x="0" y="1361"/>
                    <a:pt x="0" y="1367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51"/>
                    <a:pt x="5" y="1455"/>
                    <a:pt x="10" y="1455"/>
                  </a:cubicBezTo>
                  <a:cubicBezTo>
                    <a:pt x="930" y="1455"/>
                    <a:pt x="930" y="1455"/>
                    <a:pt x="930" y="1455"/>
                  </a:cubicBezTo>
                  <a:cubicBezTo>
                    <a:pt x="935" y="1455"/>
                    <a:pt x="940" y="1451"/>
                    <a:pt x="940" y="1445"/>
                  </a:cubicBezTo>
                  <a:lnTo>
                    <a:pt x="940" y="1367"/>
                  </a:lnTo>
                  <a:close/>
                  <a:moveTo>
                    <a:pt x="940" y="720"/>
                  </a:moveTo>
                  <a:cubicBezTo>
                    <a:pt x="940" y="1296"/>
                    <a:pt x="940" y="1296"/>
                    <a:pt x="940" y="1296"/>
                  </a:cubicBezTo>
                  <a:cubicBezTo>
                    <a:pt x="940" y="1302"/>
                    <a:pt x="935" y="1306"/>
                    <a:pt x="930" y="1306"/>
                  </a:cubicBezTo>
                  <a:cubicBezTo>
                    <a:pt x="10" y="1306"/>
                    <a:pt x="10" y="1306"/>
                    <a:pt x="10" y="1306"/>
                  </a:cubicBezTo>
                  <a:cubicBezTo>
                    <a:pt x="5" y="1306"/>
                    <a:pt x="0" y="1302"/>
                    <a:pt x="0" y="1296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15"/>
                    <a:pt x="5" y="710"/>
                    <a:pt x="10" y="710"/>
                  </a:cubicBezTo>
                  <a:cubicBezTo>
                    <a:pt x="930" y="710"/>
                    <a:pt x="930" y="710"/>
                    <a:pt x="930" y="710"/>
                  </a:cubicBezTo>
                  <a:cubicBezTo>
                    <a:pt x="935" y="710"/>
                    <a:pt x="940" y="715"/>
                    <a:pt x="940" y="720"/>
                  </a:cubicBezTo>
                  <a:close/>
                  <a:moveTo>
                    <a:pt x="568" y="885"/>
                  </a:moveTo>
                  <a:cubicBezTo>
                    <a:pt x="568" y="831"/>
                    <a:pt x="524" y="787"/>
                    <a:pt x="470" y="787"/>
                  </a:cubicBezTo>
                  <a:cubicBezTo>
                    <a:pt x="416" y="787"/>
                    <a:pt x="372" y="831"/>
                    <a:pt x="372" y="885"/>
                  </a:cubicBezTo>
                  <a:cubicBezTo>
                    <a:pt x="372" y="925"/>
                    <a:pt x="395" y="959"/>
                    <a:pt x="429" y="974"/>
                  </a:cubicBezTo>
                  <a:cubicBezTo>
                    <a:pt x="429" y="1211"/>
                    <a:pt x="429" y="1211"/>
                    <a:pt x="429" y="1211"/>
                  </a:cubicBezTo>
                  <a:cubicBezTo>
                    <a:pt x="429" y="1216"/>
                    <a:pt x="434" y="1221"/>
                    <a:pt x="439" y="1221"/>
                  </a:cubicBezTo>
                  <a:cubicBezTo>
                    <a:pt x="501" y="1221"/>
                    <a:pt x="501" y="1221"/>
                    <a:pt x="501" y="1221"/>
                  </a:cubicBezTo>
                  <a:cubicBezTo>
                    <a:pt x="506" y="1221"/>
                    <a:pt x="511" y="1216"/>
                    <a:pt x="511" y="1211"/>
                  </a:cubicBezTo>
                  <a:cubicBezTo>
                    <a:pt x="511" y="974"/>
                    <a:pt x="511" y="974"/>
                    <a:pt x="511" y="974"/>
                  </a:cubicBezTo>
                  <a:cubicBezTo>
                    <a:pt x="545" y="959"/>
                    <a:pt x="568" y="925"/>
                    <a:pt x="568" y="88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113B76-FC02-212D-AEEE-7B68EFDFF119}"/>
              </a:ext>
            </a:extLst>
          </p:cNvPr>
          <p:cNvCxnSpPr/>
          <p:nvPr/>
        </p:nvCxnSpPr>
        <p:spPr>
          <a:xfrm flipH="1">
            <a:off x="1073737" y="2246409"/>
            <a:ext cx="10058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bcgIcons_PadlockLocked">
            <a:extLst>
              <a:ext uri="{FF2B5EF4-FFF2-40B4-BE49-F238E27FC236}">
                <a16:creationId xmlns:a16="http://schemas.microsoft.com/office/drawing/2014/main" id="{B3742FB5-1C15-5D32-2DAB-A2A34CFDE2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9225" y="1942153"/>
            <a:ext cx="274320" cy="274574"/>
            <a:chOff x="1682" y="0"/>
            <a:chExt cx="4316" cy="4320"/>
          </a:xfrm>
        </p:grpSpPr>
        <p:sp>
          <p:nvSpPr>
            <p:cNvPr id="62" name="AutoShape 8">
              <a:extLst>
                <a:ext uri="{FF2B5EF4-FFF2-40B4-BE49-F238E27FC236}">
                  <a16:creationId xmlns:a16="http://schemas.microsoft.com/office/drawing/2014/main" id="{B88D429B-66D7-9D3C-8856-92000CC49FB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1634F8EE-5653-4966-0CCD-376D17336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8" y="1911"/>
              <a:ext cx="2068" cy="1700"/>
            </a:xfrm>
            <a:custGeom>
              <a:avLst/>
              <a:gdLst>
                <a:gd name="T0" fmla="*/ 1060 w 1104"/>
                <a:gd name="T1" fmla="*/ 907 h 907"/>
                <a:gd name="T2" fmla="*/ 44 w 1104"/>
                <a:gd name="T3" fmla="*/ 907 h 907"/>
                <a:gd name="T4" fmla="*/ 0 w 1104"/>
                <a:gd name="T5" fmla="*/ 863 h 907"/>
                <a:gd name="T6" fmla="*/ 0 w 1104"/>
                <a:gd name="T7" fmla="*/ 44 h 907"/>
                <a:gd name="T8" fmla="*/ 44 w 1104"/>
                <a:gd name="T9" fmla="*/ 0 h 907"/>
                <a:gd name="T10" fmla="*/ 1060 w 1104"/>
                <a:gd name="T11" fmla="*/ 0 h 907"/>
                <a:gd name="T12" fmla="*/ 1104 w 1104"/>
                <a:gd name="T13" fmla="*/ 44 h 907"/>
                <a:gd name="T14" fmla="*/ 1104 w 1104"/>
                <a:gd name="T15" fmla="*/ 863 h 907"/>
                <a:gd name="T16" fmla="*/ 1060 w 1104"/>
                <a:gd name="T17" fmla="*/ 907 h 907"/>
                <a:gd name="T18" fmla="*/ 44 w 1104"/>
                <a:gd name="T19" fmla="*/ 44 h 907"/>
                <a:gd name="T20" fmla="*/ 44 w 1104"/>
                <a:gd name="T21" fmla="*/ 863 h 907"/>
                <a:gd name="T22" fmla="*/ 1060 w 1104"/>
                <a:gd name="T23" fmla="*/ 863 h 907"/>
                <a:gd name="T24" fmla="*/ 1060 w 1104"/>
                <a:gd name="T25" fmla="*/ 44 h 907"/>
                <a:gd name="T26" fmla="*/ 44 w 1104"/>
                <a:gd name="T27" fmla="*/ 4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4" h="907">
                  <a:moveTo>
                    <a:pt x="1060" y="907"/>
                  </a:moveTo>
                  <a:cubicBezTo>
                    <a:pt x="44" y="907"/>
                    <a:pt x="44" y="907"/>
                    <a:pt x="44" y="907"/>
                  </a:cubicBezTo>
                  <a:cubicBezTo>
                    <a:pt x="20" y="907"/>
                    <a:pt x="0" y="887"/>
                    <a:pt x="0" y="86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84" y="0"/>
                    <a:pt x="1104" y="20"/>
                    <a:pt x="1104" y="44"/>
                  </a:cubicBezTo>
                  <a:cubicBezTo>
                    <a:pt x="1104" y="863"/>
                    <a:pt x="1104" y="863"/>
                    <a:pt x="1104" y="863"/>
                  </a:cubicBezTo>
                  <a:cubicBezTo>
                    <a:pt x="1104" y="887"/>
                    <a:pt x="1084" y="907"/>
                    <a:pt x="1060" y="907"/>
                  </a:cubicBezTo>
                  <a:close/>
                  <a:moveTo>
                    <a:pt x="44" y="44"/>
                  </a:moveTo>
                  <a:cubicBezTo>
                    <a:pt x="44" y="863"/>
                    <a:pt x="44" y="863"/>
                    <a:pt x="44" y="863"/>
                  </a:cubicBezTo>
                  <a:cubicBezTo>
                    <a:pt x="1060" y="863"/>
                    <a:pt x="1060" y="863"/>
                    <a:pt x="1060" y="863"/>
                  </a:cubicBezTo>
                  <a:cubicBezTo>
                    <a:pt x="1060" y="44"/>
                    <a:pt x="1060" y="44"/>
                    <a:pt x="1060" y="44"/>
                  </a:cubicBezTo>
                  <a:lnTo>
                    <a:pt x="44" y="4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E6707336-3323-8FFD-41AB-EA96DF0438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1" y="728"/>
              <a:ext cx="1761" cy="2728"/>
            </a:xfrm>
            <a:custGeom>
              <a:avLst/>
              <a:gdLst>
                <a:gd name="T0" fmla="*/ 16 w 940"/>
                <a:gd name="T1" fmla="*/ 587 h 1455"/>
                <a:gd name="T2" fmla="*/ 16 w 940"/>
                <a:gd name="T3" fmla="*/ 447 h 1455"/>
                <a:gd name="T4" fmla="*/ 246 w 940"/>
                <a:gd name="T5" fmla="*/ 56 h 1455"/>
                <a:gd name="T6" fmla="*/ 470 w 940"/>
                <a:gd name="T7" fmla="*/ 0 h 1455"/>
                <a:gd name="T8" fmla="*/ 470 w 940"/>
                <a:gd name="T9" fmla="*/ 0 h 1455"/>
                <a:gd name="T10" fmla="*/ 470 w 940"/>
                <a:gd name="T11" fmla="*/ 0 h 1455"/>
                <a:gd name="T12" fmla="*/ 694 w 940"/>
                <a:gd name="T13" fmla="*/ 56 h 1455"/>
                <a:gd name="T14" fmla="*/ 924 w 940"/>
                <a:gd name="T15" fmla="*/ 447 h 1455"/>
                <a:gd name="T16" fmla="*/ 924 w 940"/>
                <a:gd name="T17" fmla="*/ 587 h 1455"/>
                <a:gd name="T18" fmla="*/ 824 w 940"/>
                <a:gd name="T19" fmla="*/ 587 h 1455"/>
                <a:gd name="T20" fmla="*/ 824 w 940"/>
                <a:gd name="T21" fmla="*/ 447 h 1455"/>
                <a:gd name="T22" fmla="*/ 470 w 940"/>
                <a:gd name="T23" fmla="*/ 100 h 1455"/>
                <a:gd name="T24" fmla="*/ 116 w 940"/>
                <a:gd name="T25" fmla="*/ 447 h 1455"/>
                <a:gd name="T26" fmla="*/ 116 w 940"/>
                <a:gd name="T27" fmla="*/ 587 h 1455"/>
                <a:gd name="T28" fmla="*/ 16 w 940"/>
                <a:gd name="T29" fmla="*/ 587 h 1455"/>
                <a:gd name="T30" fmla="*/ 940 w 940"/>
                <a:gd name="T31" fmla="*/ 1367 h 1455"/>
                <a:gd name="T32" fmla="*/ 930 w 940"/>
                <a:gd name="T33" fmla="*/ 1357 h 1455"/>
                <a:gd name="T34" fmla="*/ 10 w 940"/>
                <a:gd name="T35" fmla="*/ 1357 h 1455"/>
                <a:gd name="T36" fmla="*/ 0 w 940"/>
                <a:gd name="T37" fmla="*/ 1367 h 1455"/>
                <a:gd name="T38" fmla="*/ 0 w 940"/>
                <a:gd name="T39" fmla="*/ 1445 h 1455"/>
                <a:gd name="T40" fmla="*/ 10 w 940"/>
                <a:gd name="T41" fmla="*/ 1455 h 1455"/>
                <a:gd name="T42" fmla="*/ 930 w 940"/>
                <a:gd name="T43" fmla="*/ 1455 h 1455"/>
                <a:gd name="T44" fmla="*/ 940 w 940"/>
                <a:gd name="T45" fmla="*/ 1445 h 1455"/>
                <a:gd name="T46" fmla="*/ 940 w 940"/>
                <a:gd name="T47" fmla="*/ 1367 h 1455"/>
                <a:gd name="T48" fmla="*/ 940 w 940"/>
                <a:gd name="T49" fmla="*/ 720 h 1455"/>
                <a:gd name="T50" fmla="*/ 940 w 940"/>
                <a:gd name="T51" fmla="*/ 1296 h 1455"/>
                <a:gd name="T52" fmla="*/ 930 w 940"/>
                <a:gd name="T53" fmla="*/ 1306 h 1455"/>
                <a:gd name="T54" fmla="*/ 10 w 940"/>
                <a:gd name="T55" fmla="*/ 1306 h 1455"/>
                <a:gd name="T56" fmla="*/ 0 w 940"/>
                <a:gd name="T57" fmla="*/ 1296 h 1455"/>
                <a:gd name="T58" fmla="*/ 0 w 940"/>
                <a:gd name="T59" fmla="*/ 720 h 1455"/>
                <a:gd name="T60" fmla="*/ 10 w 940"/>
                <a:gd name="T61" fmla="*/ 710 h 1455"/>
                <a:gd name="T62" fmla="*/ 930 w 940"/>
                <a:gd name="T63" fmla="*/ 710 h 1455"/>
                <a:gd name="T64" fmla="*/ 940 w 940"/>
                <a:gd name="T65" fmla="*/ 720 h 1455"/>
                <a:gd name="T66" fmla="*/ 568 w 940"/>
                <a:gd name="T67" fmla="*/ 885 h 1455"/>
                <a:gd name="T68" fmla="*/ 470 w 940"/>
                <a:gd name="T69" fmla="*/ 787 h 1455"/>
                <a:gd name="T70" fmla="*/ 372 w 940"/>
                <a:gd name="T71" fmla="*/ 885 h 1455"/>
                <a:gd name="T72" fmla="*/ 429 w 940"/>
                <a:gd name="T73" fmla="*/ 974 h 1455"/>
                <a:gd name="T74" fmla="*/ 429 w 940"/>
                <a:gd name="T75" fmla="*/ 1211 h 1455"/>
                <a:gd name="T76" fmla="*/ 439 w 940"/>
                <a:gd name="T77" fmla="*/ 1221 h 1455"/>
                <a:gd name="T78" fmla="*/ 501 w 940"/>
                <a:gd name="T79" fmla="*/ 1221 h 1455"/>
                <a:gd name="T80" fmla="*/ 511 w 940"/>
                <a:gd name="T81" fmla="*/ 1211 h 1455"/>
                <a:gd name="T82" fmla="*/ 511 w 940"/>
                <a:gd name="T83" fmla="*/ 974 h 1455"/>
                <a:gd name="T84" fmla="*/ 568 w 940"/>
                <a:gd name="T85" fmla="*/ 88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0" h="1455">
                  <a:moveTo>
                    <a:pt x="16" y="587"/>
                  </a:moveTo>
                  <a:cubicBezTo>
                    <a:pt x="16" y="447"/>
                    <a:pt x="16" y="447"/>
                    <a:pt x="16" y="447"/>
                  </a:cubicBezTo>
                  <a:cubicBezTo>
                    <a:pt x="16" y="218"/>
                    <a:pt x="141" y="108"/>
                    <a:pt x="246" y="56"/>
                  </a:cubicBezTo>
                  <a:cubicBezTo>
                    <a:pt x="356" y="2"/>
                    <a:pt x="465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75" y="0"/>
                    <a:pt x="584" y="2"/>
                    <a:pt x="694" y="56"/>
                  </a:cubicBezTo>
                  <a:cubicBezTo>
                    <a:pt x="799" y="108"/>
                    <a:pt x="924" y="218"/>
                    <a:pt x="924" y="447"/>
                  </a:cubicBezTo>
                  <a:cubicBezTo>
                    <a:pt x="924" y="587"/>
                    <a:pt x="924" y="587"/>
                    <a:pt x="924" y="587"/>
                  </a:cubicBezTo>
                  <a:cubicBezTo>
                    <a:pt x="824" y="587"/>
                    <a:pt x="824" y="587"/>
                    <a:pt x="824" y="587"/>
                  </a:cubicBezTo>
                  <a:cubicBezTo>
                    <a:pt x="824" y="447"/>
                    <a:pt x="824" y="447"/>
                    <a:pt x="824" y="447"/>
                  </a:cubicBezTo>
                  <a:cubicBezTo>
                    <a:pt x="824" y="113"/>
                    <a:pt x="491" y="100"/>
                    <a:pt x="470" y="100"/>
                  </a:cubicBezTo>
                  <a:cubicBezTo>
                    <a:pt x="450" y="100"/>
                    <a:pt x="116" y="112"/>
                    <a:pt x="116" y="447"/>
                  </a:cubicBezTo>
                  <a:cubicBezTo>
                    <a:pt x="116" y="587"/>
                    <a:pt x="116" y="587"/>
                    <a:pt x="116" y="587"/>
                  </a:cubicBezTo>
                  <a:lnTo>
                    <a:pt x="16" y="587"/>
                  </a:lnTo>
                  <a:close/>
                  <a:moveTo>
                    <a:pt x="940" y="1367"/>
                  </a:moveTo>
                  <a:cubicBezTo>
                    <a:pt x="940" y="1361"/>
                    <a:pt x="935" y="1357"/>
                    <a:pt x="930" y="1357"/>
                  </a:cubicBezTo>
                  <a:cubicBezTo>
                    <a:pt x="10" y="1357"/>
                    <a:pt x="10" y="1357"/>
                    <a:pt x="10" y="1357"/>
                  </a:cubicBezTo>
                  <a:cubicBezTo>
                    <a:pt x="5" y="1357"/>
                    <a:pt x="0" y="1361"/>
                    <a:pt x="0" y="1367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51"/>
                    <a:pt x="5" y="1455"/>
                    <a:pt x="10" y="1455"/>
                  </a:cubicBezTo>
                  <a:cubicBezTo>
                    <a:pt x="930" y="1455"/>
                    <a:pt x="930" y="1455"/>
                    <a:pt x="930" y="1455"/>
                  </a:cubicBezTo>
                  <a:cubicBezTo>
                    <a:pt x="935" y="1455"/>
                    <a:pt x="940" y="1451"/>
                    <a:pt x="940" y="1445"/>
                  </a:cubicBezTo>
                  <a:lnTo>
                    <a:pt x="940" y="1367"/>
                  </a:lnTo>
                  <a:close/>
                  <a:moveTo>
                    <a:pt x="940" y="720"/>
                  </a:moveTo>
                  <a:cubicBezTo>
                    <a:pt x="940" y="1296"/>
                    <a:pt x="940" y="1296"/>
                    <a:pt x="940" y="1296"/>
                  </a:cubicBezTo>
                  <a:cubicBezTo>
                    <a:pt x="940" y="1302"/>
                    <a:pt x="935" y="1306"/>
                    <a:pt x="930" y="1306"/>
                  </a:cubicBezTo>
                  <a:cubicBezTo>
                    <a:pt x="10" y="1306"/>
                    <a:pt x="10" y="1306"/>
                    <a:pt x="10" y="1306"/>
                  </a:cubicBezTo>
                  <a:cubicBezTo>
                    <a:pt x="5" y="1306"/>
                    <a:pt x="0" y="1302"/>
                    <a:pt x="0" y="1296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0" y="715"/>
                    <a:pt x="5" y="710"/>
                    <a:pt x="10" y="710"/>
                  </a:cubicBezTo>
                  <a:cubicBezTo>
                    <a:pt x="930" y="710"/>
                    <a:pt x="930" y="710"/>
                    <a:pt x="930" y="710"/>
                  </a:cubicBezTo>
                  <a:cubicBezTo>
                    <a:pt x="935" y="710"/>
                    <a:pt x="940" y="715"/>
                    <a:pt x="940" y="720"/>
                  </a:cubicBezTo>
                  <a:close/>
                  <a:moveTo>
                    <a:pt x="568" y="885"/>
                  </a:moveTo>
                  <a:cubicBezTo>
                    <a:pt x="568" y="831"/>
                    <a:pt x="524" y="787"/>
                    <a:pt x="470" y="787"/>
                  </a:cubicBezTo>
                  <a:cubicBezTo>
                    <a:pt x="416" y="787"/>
                    <a:pt x="372" y="831"/>
                    <a:pt x="372" y="885"/>
                  </a:cubicBezTo>
                  <a:cubicBezTo>
                    <a:pt x="372" y="925"/>
                    <a:pt x="395" y="959"/>
                    <a:pt x="429" y="974"/>
                  </a:cubicBezTo>
                  <a:cubicBezTo>
                    <a:pt x="429" y="1211"/>
                    <a:pt x="429" y="1211"/>
                    <a:pt x="429" y="1211"/>
                  </a:cubicBezTo>
                  <a:cubicBezTo>
                    <a:pt x="429" y="1216"/>
                    <a:pt x="434" y="1221"/>
                    <a:pt x="439" y="1221"/>
                  </a:cubicBezTo>
                  <a:cubicBezTo>
                    <a:pt x="501" y="1221"/>
                    <a:pt x="501" y="1221"/>
                    <a:pt x="501" y="1221"/>
                  </a:cubicBezTo>
                  <a:cubicBezTo>
                    <a:pt x="506" y="1221"/>
                    <a:pt x="511" y="1216"/>
                    <a:pt x="511" y="1211"/>
                  </a:cubicBezTo>
                  <a:cubicBezTo>
                    <a:pt x="511" y="974"/>
                    <a:pt x="511" y="974"/>
                    <a:pt x="511" y="974"/>
                  </a:cubicBezTo>
                  <a:cubicBezTo>
                    <a:pt x="545" y="959"/>
                    <a:pt x="568" y="925"/>
                    <a:pt x="568" y="88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053BC1B-DBBC-F913-E1A8-2223B48C7880}"/>
              </a:ext>
            </a:extLst>
          </p:cNvPr>
          <p:cNvSpPr/>
          <p:nvPr/>
        </p:nvSpPr>
        <p:spPr>
          <a:xfrm>
            <a:off x="7620126" y="4248622"/>
            <a:ext cx="901314" cy="31874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8F2A62-35B5-FB07-F8B8-34F644262129}"/>
              </a:ext>
            </a:extLst>
          </p:cNvPr>
          <p:cNvCxnSpPr/>
          <p:nvPr/>
        </p:nvCxnSpPr>
        <p:spPr>
          <a:xfrm>
            <a:off x="3845221" y="4971646"/>
            <a:ext cx="0" cy="4114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triangl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9093C6-9167-4DAE-BBBC-B4D432C8AE06}"/>
              </a:ext>
            </a:extLst>
          </p:cNvPr>
          <p:cNvCxnSpPr/>
          <p:nvPr/>
        </p:nvCxnSpPr>
        <p:spPr>
          <a:xfrm>
            <a:off x="3810848" y="2411051"/>
            <a:ext cx="0" cy="4114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85B7DF7-BEC2-777E-7283-4BF2188BBA14}"/>
              </a:ext>
            </a:extLst>
          </p:cNvPr>
          <p:cNvCxnSpPr>
            <a:cxnSpLocks/>
          </p:cNvCxnSpPr>
          <p:nvPr/>
        </p:nvCxnSpPr>
        <p:spPr>
          <a:xfrm flipV="1">
            <a:off x="4235233" y="3961303"/>
            <a:ext cx="2920039" cy="721226"/>
          </a:xfrm>
          <a:prstGeom prst="bentConnector3">
            <a:avLst>
              <a:gd name="adj1" fmla="val 53363"/>
            </a:avLst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EFF055-A505-ABF6-4D6B-0DC93B10BE1C}"/>
              </a:ext>
            </a:extLst>
          </p:cNvPr>
          <p:cNvCxnSpPr/>
          <p:nvPr/>
        </p:nvCxnSpPr>
        <p:spPr>
          <a:xfrm>
            <a:off x="8591550" y="1635125"/>
            <a:ext cx="0" cy="475488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20">
            <a:extLst>
              <a:ext uri="{FF2B5EF4-FFF2-40B4-BE49-F238E27FC236}">
                <a16:creationId xmlns:a16="http://schemas.microsoft.com/office/drawing/2014/main" id="{EC8A4980-F9BE-6EC2-24D1-AC84A84BA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1125" y="510424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6" name="Oval 20">
            <a:extLst>
              <a:ext uri="{FF2B5EF4-FFF2-40B4-BE49-F238E27FC236}">
                <a16:creationId xmlns:a16="http://schemas.microsoft.com/office/drawing/2014/main" id="{2F81D7F2-405D-FF93-8BF1-C72483434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752" y="2570320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7" name="Oval 20">
            <a:extLst>
              <a:ext uri="{FF2B5EF4-FFF2-40B4-BE49-F238E27FC236}">
                <a16:creationId xmlns:a16="http://schemas.microsoft.com/office/drawing/2014/main" id="{8135963E-07DA-A241-8859-085FE6F19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52" y="479669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5603FFC6-CB61-7CB0-F3C8-9ECDC2C7D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5447" y="327383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E5A434-1D84-39F8-F8E7-337C787E5C95}"/>
              </a:ext>
            </a:extLst>
          </p:cNvPr>
          <p:cNvSpPr txBox="1"/>
          <p:nvPr/>
        </p:nvSpPr>
        <p:spPr>
          <a:xfrm>
            <a:off x="9011178" y="1888906"/>
            <a:ext cx="260605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Unencrypted SSL/TLS payloads are tapped either before they are encrypted (on the egress side) or after they have been decrypted (on the ingress side) by the encryption library (e.g., OpenSSL library)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 sensor adds synthetic TCP/ IP headers to tapped traffic and then encapsulates traffic in a special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tunnel for transmission to a CloudLens virtual packet broker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vPB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decapsulates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header, load balances traffic and provide the unencrypted SSL payload and synthetic TCP/IP headers to multiple tools, via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tunnel.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002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Configuration centrally managed from Keysight Vision Orchestrator (KVO)</a:t>
            </a:r>
          </a:p>
        </p:txBody>
      </p:sp>
      <p:sp>
        <p:nvSpPr>
          <p:cNvPr id="81" name="Oval 20">
            <a:extLst>
              <a:ext uri="{FF2B5EF4-FFF2-40B4-BE49-F238E27FC236}">
                <a16:creationId xmlns:a16="http://schemas.microsoft.com/office/drawing/2014/main" id="{9B15435F-DDAE-FCF6-C0AD-D209EC7D3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189024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2" name="Oval 20">
            <a:extLst>
              <a:ext uri="{FF2B5EF4-FFF2-40B4-BE49-F238E27FC236}">
                <a16:creationId xmlns:a16="http://schemas.microsoft.com/office/drawing/2014/main" id="{B78E7B84-F151-AFDF-5004-2CA868184A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316928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3" name="Oval 20">
            <a:extLst>
              <a:ext uri="{FF2B5EF4-FFF2-40B4-BE49-F238E27FC236}">
                <a16:creationId xmlns:a16="http://schemas.microsoft.com/office/drawing/2014/main" id="{C9CCFAAE-7612-8202-9CF6-08D4E48F9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9738" y="445276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E69342-3466-6339-EBD1-584CA784EB0E}"/>
              </a:ext>
            </a:extLst>
          </p:cNvPr>
          <p:cNvSpPr txBox="1"/>
          <p:nvPr/>
        </p:nvSpPr>
        <p:spPr>
          <a:xfrm>
            <a:off x="1882460" y="6011107"/>
            <a:ext cx="24221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Linux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 (e.g., pod, worker node, VM)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CBE97-8D1F-8046-2CB1-ABF7F7147BF8}"/>
              </a:ext>
            </a:extLst>
          </p:cNvPr>
          <p:cNvSpPr txBox="1"/>
          <p:nvPr/>
        </p:nvSpPr>
        <p:spPr>
          <a:xfrm>
            <a:off x="1190449" y="5130025"/>
            <a:ext cx="573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B81784-39CD-85DB-7FC5-A2156DF2411F}"/>
              </a:ext>
            </a:extLst>
          </p:cNvPr>
          <p:cNvSpPr txBox="1"/>
          <p:nvPr/>
        </p:nvSpPr>
        <p:spPr>
          <a:xfrm>
            <a:off x="1190449" y="2310164"/>
            <a:ext cx="573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Encrypted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6C7770-352E-86DC-20C7-CF50D10B0804}"/>
              </a:ext>
            </a:extLst>
          </p:cNvPr>
          <p:cNvSpPr txBox="1"/>
          <p:nvPr/>
        </p:nvSpPr>
        <p:spPr>
          <a:xfrm>
            <a:off x="5123146" y="4501655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Footnote example">
            <a:extLst>
              <a:ext uri="{FF2B5EF4-FFF2-40B4-BE49-F238E27FC236}">
                <a16:creationId xmlns:a16="http://schemas.microsoft.com/office/drawing/2014/main" id="{9AC6944B-1C45-B305-EB99-4C7BAFA597A5}"/>
              </a:ext>
            </a:extLst>
          </p:cNvPr>
          <p:cNvSpPr txBox="1"/>
          <p:nvPr/>
        </p:nvSpPr>
        <p:spPr>
          <a:xfrm>
            <a:off x="1882459" y="6413551"/>
            <a:ext cx="8877683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Notes: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vPB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 = virtual packet broker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 panose="020B0603020202020204" pitchFamily="34" charset="0"/>
              </a:rPr>
              <a:t>1. Linux Kernel version 3.10 or higher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9682BA-7FD9-FB3E-04DB-A754C8A974EC}"/>
              </a:ext>
            </a:extLst>
          </p:cNvPr>
          <p:cNvSpPr txBox="1"/>
          <p:nvPr/>
        </p:nvSpPr>
        <p:spPr>
          <a:xfrm>
            <a:off x="1882460" y="1639695"/>
            <a:ext cx="24221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Linux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 (e.g., pod, worker node, 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C3706-F828-466B-0224-18F7F511F27C}"/>
              </a:ext>
            </a:extLst>
          </p:cNvPr>
          <p:cNvSpPr/>
          <p:nvPr/>
        </p:nvSpPr>
        <p:spPr>
          <a:xfrm>
            <a:off x="3079328" y="2880718"/>
            <a:ext cx="146304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Sensor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D1DC80-69AB-DF5D-02F0-30F263956165}"/>
              </a:ext>
            </a:extLst>
          </p:cNvPr>
          <p:cNvSpPr/>
          <p:nvPr/>
        </p:nvSpPr>
        <p:spPr>
          <a:xfrm>
            <a:off x="3079328" y="4542053"/>
            <a:ext cx="146304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CloudLens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6C744-C708-4054-6973-9CB65340D0DD}"/>
              </a:ext>
            </a:extLst>
          </p:cNvPr>
          <p:cNvSpPr txBox="1"/>
          <p:nvPr/>
        </p:nvSpPr>
        <p:spPr>
          <a:xfrm>
            <a:off x="1128726" y="3658510"/>
            <a:ext cx="2103120" cy="45720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182880" bIns="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Keysight Vision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Orchestrator (KVO)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20886-AEA3-94EC-87C2-25BAA1C71B79}"/>
              </a:ext>
            </a:extLst>
          </p:cNvPr>
          <p:cNvCxnSpPr/>
          <p:nvPr/>
        </p:nvCxnSpPr>
        <p:spPr>
          <a:xfrm flipV="1">
            <a:off x="3340459" y="3293468"/>
            <a:ext cx="470389" cy="39420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0978B-7E41-07B5-7257-89F5D069DF19}"/>
              </a:ext>
            </a:extLst>
          </p:cNvPr>
          <p:cNvCxnSpPr>
            <a:cxnSpLocks/>
          </p:cNvCxnSpPr>
          <p:nvPr/>
        </p:nvCxnSpPr>
        <p:spPr>
          <a:xfrm>
            <a:off x="3334978" y="4102109"/>
            <a:ext cx="466344" cy="39319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94003B-6BA1-BA80-10C6-B853C20ECDC9}"/>
              </a:ext>
            </a:extLst>
          </p:cNvPr>
          <p:cNvGrpSpPr>
            <a:grpSpLocks noChangeAspect="1"/>
          </p:cNvGrpSpPr>
          <p:nvPr/>
        </p:nvGrpSpPr>
        <p:grpSpPr>
          <a:xfrm>
            <a:off x="1190449" y="3612789"/>
            <a:ext cx="548640" cy="548640"/>
            <a:chOff x="5272882" y="2605881"/>
            <a:chExt cx="1646237" cy="164623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CF019B1A-199C-5EA2-4908-C626E106AC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2" y="2605881"/>
              <a:ext cx="1646237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E42C61-C43B-E0DB-F3A1-B0922ADF8F2F}"/>
                </a:ext>
              </a:extLst>
            </p:cNvPr>
            <p:cNvGrpSpPr/>
            <p:nvPr/>
          </p:nvGrpSpPr>
          <p:grpSpPr>
            <a:xfrm>
              <a:off x="5547519" y="2880519"/>
              <a:ext cx="1098550" cy="1096963"/>
              <a:chOff x="5547519" y="2880519"/>
              <a:chExt cx="1098550" cy="1096963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FC24F54B-0B45-97AD-83A0-DB2AB1772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7519" y="2880519"/>
                <a:ext cx="1098550" cy="1096963"/>
              </a:xfrm>
              <a:custGeom>
                <a:avLst/>
                <a:gdLst>
                  <a:gd name="connsiteX0" fmla="*/ 548482 w 1098550"/>
                  <a:gd name="connsiteY0" fmla="*/ 969962 h 1096963"/>
                  <a:gd name="connsiteX1" fmla="*/ 500063 w 1098550"/>
                  <a:gd name="connsiteY1" fmla="*/ 1017587 h 1096963"/>
                  <a:gd name="connsiteX2" fmla="*/ 548482 w 1098550"/>
                  <a:gd name="connsiteY2" fmla="*/ 1065212 h 1096963"/>
                  <a:gd name="connsiteX3" fmla="*/ 596901 w 1098550"/>
                  <a:gd name="connsiteY3" fmla="*/ 1017587 h 1096963"/>
                  <a:gd name="connsiteX4" fmla="*/ 548482 w 1098550"/>
                  <a:gd name="connsiteY4" fmla="*/ 969962 h 1096963"/>
                  <a:gd name="connsiteX5" fmla="*/ 78581 w 1098550"/>
                  <a:gd name="connsiteY5" fmla="*/ 947737 h 1096963"/>
                  <a:gd name="connsiteX6" fmla="*/ 31750 w 1098550"/>
                  <a:gd name="connsiteY6" fmla="*/ 995362 h 1096963"/>
                  <a:gd name="connsiteX7" fmla="*/ 78581 w 1098550"/>
                  <a:gd name="connsiteY7" fmla="*/ 1042987 h 1096963"/>
                  <a:gd name="connsiteX8" fmla="*/ 125412 w 1098550"/>
                  <a:gd name="connsiteY8" fmla="*/ 995362 h 1096963"/>
                  <a:gd name="connsiteX9" fmla="*/ 78581 w 1098550"/>
                  <a:gd name="connsiteY9" fmla="*/ 947737 h 1096963"/>
                  <a:gd name="connsiteX10" fmla="*/ 1019175 w 1098550"/>
                  <a:gd name="connsiteY10" fmla="*/ 839787 h 1096963"/>
                  <a:gd name="connsiteX11" fmla="*/ 971550 w 1098550"/>
                  <a:gd name="connsiteY11" fmla="*/ 887412 h 1096963"/>
                  <a:gd name="connsiteX12" fmla="*/ 1019175 w 1098550"/>
                  <a:gd name="connsiteY12" fmla="*/ 935037 h 1096963"/>
                  <a:gd name="connsiteX13" fmla="*/ 1066800 w 1098550"/>
                  <a:gd name="connsiteY13" fmla="*/ 887412 h 1096963"/>
                  <a:gd name="connsiteX14" fmla="*/ 1019175 w 1098550"/>
                  <a:gd name="connsiteY14" fmla="*/ 839787 h 1096963"/>
                  <a:gd name="connsiteX15" fmla="*/ 1018733 w 1098550"/>
                  <a:gd name="connsiteY15" fmla="*/ 476250 h 1096963"/>
                  <a:gd name="connsiteX16" fmla="*/ 971550 w 1098550"/>
                  <a:gd name="connsiteY16" fmla="*/ 520652 h 1096963"/>
                  <a:gd name="connsiteX17" fmla="*/ 972254 w 1098550"/>
                  <a:gd name="connsiteY17" fmla="*/ 524233 h 1096963"/>
                  <a:gd name="connsiteX18" fmla="*/ 971550 w 1098550"/>
                  <a:gd name="connsiteY18" fmla="*/ 527098 h 1096963"/>
                  <a:gd name="connsiteX19" fmla="*/ 1018733 w 1098550"/>
                  <a:gd name="connsiteY19" fmla="*/ 571500 h 1096963"/>
                  <a:gd name="connsiteX20" fmla="*/ 1065212 w 1098550"/>
                  <a:gd name="connsiteY20" fmla="*/ 524233 h 1096963"/>
                  <a:gd name="connsiteX21" fmla="*/ 1018733 w 1098550"/>
                  <a:gd name="connsiteY21" fmla="*/ 476250 h 1096963"/>
                  <a:gd name="connsiteX22" fmla="*/ 78229 w 1098550"/>
                  <a:gd name="connsiteY22" fmla="*/ 476250 h 1096963"/>
                  <a:gd name="connsiteX23" fmla="*/ 31750 w 1098550"/>
                  <a:gd name="connsiteY23" fmla="*/ 524233 h 1096963"/>
                  <a:gd name="connsiteX24" fmla="*/ 78229 w 1098550"/>
                  <a:gd name="connsiteY24" fmla="*/ 571500 h 1096963"/>
                  <a:gd name="connsiteX25" fmla="*/ 125412 w 1098550"/>
                  <a:gd name="connsiteY25" fmla="*/ 527098 h 1096963"/>
                  <a:gd name="connsiteX26" fmla="*/ 124708 w 1098550"/>
                  <a:gd name="connsiteY26" fmla="*/ 524233 h 1096963"/>
                  <a:gd name="connsiteX27" fmla="*/ 125412 w 1098550"/>
                  <a:gd name="connsiteY27" fmla="*/ 520652 h 1096963"/>
                  <a:gd name="connsiteX28" fmla="*/ 78229 w 1098550"/>
                  <a:gd name="connsiteY28" fmla="*/ 476250 h 1096963"/>
                  <a:gd name="connsiteX29" fmla="*/ 636514 w 1098550"/>
                  <a:gd name="connsiteY29" fmla="*/ 217487 h 1096963"/>
                  <a:gd name="connsiteX30" fmla="*/ 583589 w 1098550"/>
                  <a:gd name="connsiteY30" fmla="*/ 233926 h 1096963"/>
                  <a:gd name="connsiteX31" fmla="*/ 565709 w 1098550"/>
                  <a:gd name="connsiteY31" fmla="*/ 249649 h 1096963"/>
                  <a:gd name="connsiteX32" fmla="*/ 563563 w 1098550"/>
                  <a:gd name="connsiteY32" fmla="*/ 252508 h 1096963"/>
                  <a:gd name="connsiteX33" fmla="*/ 563563 w 1098550"/>
                  <a:gd name="connsiteY33" fmla="*/ 299680 h 1096963"/>
                  <a:gd name="connsiteX34" fmla="*/ 563563 w 1098550"/>
                  <a:gd name="connsiteY34" fmla="*/ 456918 h 1096963"/>
                  <a:gd name="connsiteX35" fmla="*/ 563563 w 1098550"/>
                  <a:gd name="connsiteY35" fmla="*/ 532678 h 1096963"/>
                  <a:gd name="connsiteX36" fmla="*/ 563563 w 1098550"/>
                  <a:gd name="connsiteY36" fmla="*/ 828572 h 1096963"/>
                  <a:gd name="connsiteX37" fmla="*/ 563563 w 1098550"/>
                  <a:gd name="connsiteY37" fmla="*/ 832145 h 1096963"/>
                  <a:gd name="connsiteX38" fmla="*/ 574291 w 1098550"/>
                  <a:gd name="connsiteY38" fmla="*/ 857875 h 1096963"/>
                  <a:gd name="connsiteX39" fmla="*/ 611482 w 1098550"/>
                  <a:gd name="connsiteY39" fmla="*/ 877887 h 1096963"/>
                  <a:gd name="connsiteX40" fmla="*/ 738072 w 1098550"/>
                  <a:gd name="connsiteY40" fmla="*/ 768535 h 1096963"/>
                  <a:gd name="connsiteX41" fmla="*/ 745224 w 1098550"/>
                  <a:gd name="connsiteY41" fmla="*/ 758529 h 1096963"/>
                  <a:gd name="connsiteX42" fmla="*/ 747370 w 1098550"/>
                  <a:gd name="connsiteY42" fmla="*/ 757814 h 1096963"/>
                  <a:gd name="connsiteX43" fmla="*/ 808162 w 1098550"/>
                  <a:gd name="connsiteY43" fmla="*/ 707784 h 1096963"/>
                  <a:gd name="connsiteX44" fmla="*/ 838200 w 1098550"/>
                  <a:gd name="connsiteY44" fmla="*/ 614871 h 1096963"/>
                  <a:gd name="connsiteX45" fmla="*/ 835339 w 1098550"/>
                  <a:gd name="connsiteY45" fmla="*/ 584853 h 1096963"/>
                  <a:gd name="connsiteX46" fmla="*/ 817459 w 1098550"/>
                  <a:gd name="connsiteY46" fmla="*/ 534822 h 1096963"/>
                  <a:gd name="connsiteX47" fmla="*/ 815314 w 1098550"/>
                  <a:gd name="connsiteY47" fmla="*/ 530534 h 1096963"/>
                  <a:gd name="connsiteX48" fmla="*/ 817459 w 1098550"/>
                  <a:gd name="connsiteY48" fmla="*/ 519098 h 1096963"/>
                  <a:gd name="connsiteX49" fmla="*/ 834624 w 1098550"/>
                  <a:gd name="connsiteY49" fmla="*/ 449771 h 1096963"/>
                  <a:gd name="connsiteX50" fmla="*/ 803155 w 1098550"/>
                  <a:gd name="connsiteY50" fmla="*/ 359716 h 1096963"/>
                  <a:gd name="connsiteX51" fmla="*/ 743079 w 1098550"/>
                  <a:gd name="connsiteY51" fmla="*/ 318262 h 1096963"/>
                  <a:gd name="connsiteX52" fmla="*/ 740933 w 1098550"/>
                  <a:gd name="connsiteY52" fmla="*/ 317548 h 1096963"/>
                  <a:gd name="connsiteX53" fmla="*/ 740218 w 1098550"/>
                  <a:gd name="connsiteY53" fmla="*/ 317548 h 1096963"/>
                  <a:gd name="connsiteX54" fmla="*/ 738787 w 1098550"/>
                  <a:gd name="connsiteY54" fmla="*/ 316118 h 1096963"/>
                  <a:gd name="connsiteX55" fmla="*/ 737357 w 1098550"/>
                  <a:gd name="connsiteY55" fmla="*/ 315404 h 1096963"/>
                  <a:gd name="connsiteX56" fmla="*/ 736642 w 1098550"/>
                  <a:gd name="connsiteY56" fmla="*/ 314689 h 1096963"/>
                  <a:gd name="connsiteX57" fmla="*/ 735927 w 1098550"/>
                  <a:gd name="connsiteY57" fmla="*/ 313259 h 1096963"/>
                  <a:gd name="connsiteX58" fmla="*/ 735211 w 1098550"/>
                  <a:gd name="connsiteY58" fmla="*/ 313259 h 1096963"/>
                  <a:gd name="connsiteX59" fmla="*/ 734496 w 1098550"/>
                  <a:gd name="connsiteY59" fmla="*/ 311830 h 1096963"/>
                  <a:gd name="connsiteX60" fmla="*/ 733781 w 1098550"/>
                  <a:gd name="connsiteY60" fmla="*/ 311830 h 1096963"/>
                  <a:gd name="connsiteX61" fmla="*/ 733066 w 1098550"/>
                  <a:gd name="connsiteY61" fmla="*/ 309686 h 1096963"/>
                  <a:gd name="connsiteX62" fmla="*/ 732351 w 1098550"/>
                  <a:gd name="connsiteY62" fmla="*/ 307542 h 1096963"/>
                  <a:gd name="connsiteX63" fmla="*/ 732351 w 1098550"/>
                  <a:gd name="connsiteY63" fmla="*/ 305398 h 1096963"/>
                  <a:gd name="connsiteX64" fmla="*/ 731635 w 1098550"/>
                  <a:gd name="connsiteY64" fmla="*/ 305398 h 1096963"/>
                  <a:gd name="connsiteX65" fmla="*/ 636514 w 1098550"/>
                  <a:gd name="connsiteY65" fmla="*/ 217487 h 1096963"/>
                  <a:gd name="connsiteX66" fmla="*/ 460450 w 1098550"/>
                  <a:gd name="connsiteY66" fmla="*/ 217487 h 1096963"/>
                  <a:gd name="connsiteX67" fmla="*/ 365328 w 1098550"/>
                  <a:gd name="connsiteY67" fmla="*/ 305398 h 1096963"/>
                  <a:gd name="connsiteX68" fmla="*/ 364613 w 1098550"/>
                  <a:gd name="connsiteY68" fmla="*/ 305398 h 1096963"/>
                  <a:gd name="connsiteX69" fmla="*/ 364613 w 1098550"/>
                  <a:gd name="connsiteY69" fmla="*/ 307542 h 1096963"/>
                  <a:gd name="connsiteX70" fmla="*/ 363898 w 1098550"/>
                  <a:gd name="connsiteY70" fmla="*/ 309686 h 1096963"/>
                  <a:gd name="connsiteX71" fmla="*/ 363183 w 1098550"/>
                  <a:gd name="connsiteY71" fmla="*/ 311830 h 1096963"/>
                  <a:gd name="connsiteX72" fmla="*/ 362467 w 1098550"/>
                  <a:gd name="connsiteY72" fmla="*/ 311830 h 1096963"/>
                  <a:gd name="connsiteX73" fmla="*/ 361752 w 1098550"/>
                  <a:gd name="connsiteY73" fmla="*/ 313259 h 1096963"/>
                  <a:gd name="connsiteX74" fmla="*/ 361037 w 1098550"/>
                  <a:gd name="connsiteY74" fmla="*/ 313259 h 1096963"/>
                  <a:gd name="connsiteX75" fmla="*/ 360322 w 1098550"/>
                  <a:gd name="connsiteY75" fmla="*/ 314689 h 1096963"/>
                  <a:gd name="connsiteX76" fmla="*/ 359607 w 1098550"/>
                  <a:gd name="connsiteY76" fmla="*/ 315404 h 1096963"/>
                  <a:gd name="connsiteX77" fmla="*/ 358176 w 1098550"/>
                  <a:gd name="connsiteY77" fmla="*/ 316118 h 1096963"/>
                  <a:gd name="connsiteX78" fmla="*/ 356746 w 1098550"/>
                  <a:gd name="connsiteY78" fmla="*/ 317548 h 1096963"/>
                  <a:gd name="connsiteX79" fmla="*/ 356031 w 1098550"/>
                  <a:gd name="connsiteY79" fmla="*/ 317548 h 1096963"/>
                  <a:gd name="connsiteX80" fmla="*/ 353885 w 1098550"/>
                  <a:gd name="connsiteY80" fmla="*/ 318262 h 1096963"/>
                  <a:gd name="connsiteX81" fmla="*/ 293808 w 1098550"/>
                  <a:gd name="connsiteY81" fmla="*/ 359716 h 1096963"/>
                  <a:gd name="connsiteX82" fmla="*/ 262339 w 1098550"/>
                  <a:gd name="connsiteY82" fmla="*/ 449771 h 1096963"/>
                  <a:gd name="connsiteX83" fmla="*/ 263054 w 1098550"/>
                  <a:gd name="connsiteY83" fmla="*/ 469068 h 1096963"/>
                  <a:gd name="connsiteX84" fmla="*/ 279504 w 1098550"/>
                  <a:gd name="connsiteY84" fmla="*/ 519098 h 1096963"/>
                  <a:gd name="connsiteX85" fmla="*/ 281650 w 1098550"/>
                  <a:gd name="connsiteY85" fmla="*/ 530534 h 1096963"/>
                  <a:gd name="connsiteX86" fmla="*/ 279504 w 1098550"/>
                  <a:gd name="connsiteY86" fmla="*/ 534822 h 1096963"/>
                  <a:gd name="connsiteX87" fmla="*/ 258763 w 1098550"/>
                  <a:gd name="connsiteY87" fmla="*/ 614871 h 1096963"/>
                  <a:gd name="connsiteX88" fmla="*/ 265915 w 1098550"/>
                  <a:gd name="connsiteY88" fmla="*/ 662042 h 1096963"/>
                  <a:gd name="connsiteX89" fmla="*/ 288802 w 1098550"/>
                  <a:gd name="connsiteY89" fmla="*/ 707784 h 1096963"/>
                  <a:gd name="connsiteX90" fmla="*/ 349594 w 1098550"/>
                  <a:gd name="connsiteY90" fmla="*/ 757814 h 1096963"/>
                  <a:gd name="connsiteX91" fmla="*/ 358891 w 1098550"/>
                  <a:gd name="connsiteY91" fmla="*/ 768535 h 1096963"/>
                  <a:gd name="connsiteX92" fmla="*/ 402519 w 1098550"/>
                  <a:gd name="connsiteY92" fmla="*/ 837863 h 1096963"/>
                  <a:gd name="connsiteX93" fmla="*/ 486912 w 1098550"/>
                  <a:gd name="connsiteY93" fmla="*/ 877887 h 1096963"/>
                  <a:gd name="connsiteX94" fmla="*/ 524818 w 1098550"/>
                  <a:gd name="connsiteY94" fmla="*/ 857875 h 1096963"/>
                  <a:gd name="connsiteX95" fmla="*/ 533400 w 1098550"/>
                  <a:gd name="connsiteY95" fmla="*/ 832860 h 1096963"/>
                  <a:gd name="connsiteX96" fmla="*/ 533400 w 1098550"/>
                  <a:gd name="connsiteY96" fmla="*/ 829286 h 1096963"/>
                  <a:gd name="connsiteX97" fmla="*/ 533400 w 1098550"/>
                  <a:gd name="connsiteY97" fmla="*/ 622018 h 1096963"/>
                  <a:gd name="connsiteX98" fmla="*/ 533400 w 1098550"/>
                  <a:gd name="connsiteY98" fmla="*/ 547687 h 1096963"/>
                  <a:gd name="connsiteX99" fmla="*/ 533400 w 1098550"/>
                  <a:gd name="connsiteY99" fmla="*/ 299680 h 1096963"/>
                  <a:gd name="connsiteX100" fmla="*/ 533400 w 1098550"/>
                  <a:gd name="connsiteY100" fmla="*/ 252508 h 1096963"/>
                  <a:gd name="connsiteX101" fmla="*/ 531255 w 1098550"/>
                  <a:gd name="connsiteY101" fmla="*/ 249649 h 1096963"/>
                  <a:gd name="connsiteX102" fmla="*/ 513375 w 1098550"/>
                  <a:gd name="connsiteY102" fmla="*/ 233926 h 1096963"/>
                  <a:gd name="connsiteX103" fmla="*/ 460450 w 1098550"/>
                  <a:gd name="connsiteY103" fmla="*/ 217487 h 1096963"/>
                  <a:gd name="connsiteX104" fmla="*/ 183357 w 1098550"/>
                  <a:gd name="connsiteY104" fmla="*/ 82550 h 1096963"/>
                  <a:gd name="connsiteX105" fmla="*/ 134938 w 1098550"/>
                  <a:gd name="connsiteY105" fmla="*/ 130175 h 1096963"/>
                  <a:gd name="connsiteX106" fmla="*/ 183357 w 1098550"/>
                  <a:gd name="connsiteY106" fmla="*/ 177800 h 1096963"/>
                  <a:gd name="connsiteX107" fmla="*/ 231776 w 1098550"/>
                  <a:gd name="connsiteY107" fmla="*/ 130175 h 1096963"/>
                  <a:gd name="connsiteX108" fmla="*/ 183357 w 1098550"/>
                  <a:gd name="connsiteY108" fmla="*/ 82550 h 1096963"/>
                  <a:gd name="connsiteX109" fmla="*/ 950119 w 1098550"/>
                  <a:gd name="connsiteY109" fmla="*/ 31750 h 1096963"/>
                  <a:gd name="connsiteX110" fmla="*/ 901700 w 1098550"/>
                  <a:gd name="connsiteY110" fmla="*/ 79375 h 1096963"/>
                  <a:gd name="connsiteX111" fmla="*/ 950119 w 1098550"/>
                  <a:gd name="connsiteY111" fmla="*/ 127000 h 1096963"/>
                  <a:gd name="connsiteX112" fmla="*/ 998538 w 1098550"/>
                  <a:gd name="connsiteY112" fmla="*/ 79375 h 1096963"/>
                  <a:gd name="connsiteX113" fmla="*/ 950119 w 1098550"/>
                  <a:gd name="connsiteY113" fmla="*/ 31750 h 1096963"/>
                  <a:gd name="connsiteX114" fmla="*/ 548482 w 1098550"/>
                  <a:gd name="connsiteY114" fmla="*/ 31750 h 1096963"/>
                  <a:gd name="connsiteX115" fmla="*/ 500063 w 1098550"/>
                  <a:gd name="connsiteY115" fmla="*/ 79733 h 1096963"/>
                  <a:gd name="connsiteX116" fmla="*/ 546314 w 1098550"/>
                  <a:gd name="connsiteY116" fmla="*/ 127000 h 1096963"/>
                  <a:gd name="connsiteX117" fmla="*/ 548482 w 1098550"/>
                  <a:gd name="connsiteY117" fmla="*/ 127000 h 1096963"/>
                  <a:gd name="connsiteX118" fmla="*/ 550650 w 1098550"/>
                  <a:gd name="connsiteY118" fmla="*/ 127000 h 1096963"/>
                  <a:gd name="connsiteX119" fmla="*/ 596900 w 1098550"/>
                  <a:gd name="connsiteY119" fmla="*/ 79733 h 1096963"/>
                  <a:gd name="connsiteX120" fmla="*/ 548482 w 1098550"/>
                  <a:gd name="connsiteY120" fmla="*/ 31750 h 1096963"/>
                  <a:gd name="connsiteX121" fmla="*/ 548561 w 1098550"/>
                  <a:gd name="connsiteY121" fmla="*/ 0 h 1096963"/>
                  <a:gd name="connsiteX122" fmla="*/ 627845 w 1098550"/>
                  <a:gd name="connsiteY122" fmla="*/ 79376 h 1096963"/>
                  <a:gd name="connsiteX123" fmla="*/ 564275 w 1098550"/>
                  <a:gd name="connsiteY123" fmla="*/ 156607 h 1096963"/>
                  <a:gd name="connsiteX124" fmla="*/ 564275 w 1098550"/>
                  <a:gd name="connsiteY124" fmla="*/ 208809 h 1096963"/>
                  <a:gd name="connsiteX125" fmla="*/ 637131 w 1098550"/>
                  <a:gd name="connsiteY125" fmla="*/ 185211 h 1096963"/>
                  <a:gd name="connsiteX126" fmla="*/ 761414 w 1098550"/>
                  <a:gd name="connsiteY126" fmla="*/ 286755 h 1096963"/>
                  <a:gd name="connsiteX127" fmla="*/ 934268 w 1098550"/>
                  <a:gd name="connsiteY127" fmla="*/ 286755 h 1096963"/>
                  <a:gd name="connsiteX128" fmla="*/ 934268 w 1098550"/>
                  <a:gd name="connsiteY128" fmla="*/ 156607 h 1096963"/>
                  <a:gd name="connsiteX129" fmla="*/ 870698 w 1098550"/>
                  <a:gd name="connsiteY129" fmla="*/ 79376 h 1096963"/>
                  <a:gd name="connsiteX130" fmla="*/ 949982 w 1098550"/>
                  <a:gd name="connsiteY130" fmla="*/ 0 h 1096963"/>
                  <a:gd name="connsiteX131" fmla="*/ 1029266 w 1098550"/>
                  <a:gd name="connsiteY131" fmla="*/ 79376 h 1096963"/>
                  <a:gd name="connsiteX132" fmla="*/ 965696 w 1098550"/>
                  <a:gd name="connsiteY132" fmla="*/ 156607 h 1096963"/>
                  <a:gd name="connsiteX133" fmla="*/ 965696 w 1098550"/>
                  <a:gd name="connsiteY133" fmla="*/ 302487 h 1096963"/>
                  <a:gd name="connsiteX134" fmla="*/ 949982 w 1098550"/>
                  <a:gd name="connsiteY134" fmla="*/ 318220 h 1096963"/>
                  <a:gd name="connsiteX135" fmla="*/ 807842 w 1098550"/>
                  <a:gd name="connsiteY135" fmla="*/ 318220 h 1096963"/>
                  <a:gd name="connsiteX136" fmla="*/ 827841 w 1098550"/>
                  <a:gd name="connsiteY136" fmla="*/ 338957 h 1096963"/>
                  <a:gd name="connsiteX137" fmla="*/ 866412 w 1098550"/>
                  <a:gd name="connsiteY137" fmla="*/ 449083 h 1096963"/>
                  <a:gd name="connsiteX138" fmla="*/ 856412 w 1098550"/>
                  <a:gd name="connsiteY138" fmla="*/ 509151 h 1096963"/>
                  <a:gd name="connsiteX139" fmla="*/ 940696 w 1098550"/>
                  <a:gd name="connsiteY139" fmla="*/ 509151 h 1096963"/>
                  <a:gd name="connsiteX140" fmla="*/ 1018552 w 1098550"/>
                  <a:gd name="connsiteY140" fmla="*/ 445507 h 1096963"/>
                  <a:gd name="connsiteX141" fmla="*/ 1097122 w 1098550"/>
                  <a:gd name="connsiteY141" fmla="*/ 524883 h 1096963"/>
                  <a:gd name="connsiteX142" fmla="*/ 1018552 w 1098550"/>
                  <a:gd name="connsiteY142" fmla="*/ 603544 h 1096963"/>
                  <a:gd name="connsiteX143" fmla="*/ 940696 w 1098550"/>
                  <a:gd name="connsiteY143" fmla="*/ 540616 h 1096963"/>
                  <a:gd name="connsiteX144" fmla="*/ 855698 w 1098550"/>
                  <a:gd name="connsiteY144" fmla="*/ 540616 h 1096963"/>
                  <a:gd name="connsiteX145" fmla="*/ 869983 w 1098550"/>
                  <a:gd name="connsiteY145" fmla="*/ 614271 h 1096963"/>
                  <a:gd name="connsiteX146" fmla="*/ 865698 w 1098550"/>
                  <a:gd name="connsiteY146" fmla="*/ 653601 h 1096963"/>
                  <a:gd name="connsiteX147" fmla="*/ 1019266 w 1098550"/>
                  <a:gd name="connsiteY147" fmla="*/ 653601 h 1096963"/>
                  <a:gd name="connsiteX148" fmla="*/ 1034980 w 1098550"/>
                  <a:gd name="connsiteY148" fmla="*/ 669334 h 1096963"/>
                  <a:gd name="connsiteX149" fmla="*/ 1034980 w 1098550"/>
                  <a:gd name="connsiteY149" fmla="*/ 809493 h 1096963"/>
                  <a:gd name="connsiteX150" fmla="*/ 1098550 w 1098550"/>
                  <a:gd name="connsiteY150" fmla="*/ 886724 h 1096963"/>
                  <a:gd name="connsiteX151" fmla="*/ 1019266 w 1098550"/>
                  <a:gd name="connsiteY151" fmla="*/ 966100 h 1096963"/>
                  <a:gd name="connsiteX152" fmla="*/ 940696 w 1098550"/>
                  <a:gd name="connsiteY152" fmla="*/ 886724 h 1096963"/>
                  <a:gd name="connsiteX153" fmla="*/ 1003552 w 1098550"/>
                  <a:gd name="connsiteY153" fmla="*/ 809493 h 1096963"/>
                  <a:gd name="connsiteX154" fmla="*/ 1003552 w 1098550"/>
                  <a:gd name="connsiteY154" fmla="*/ 685066 h 1096963"/>
                  <a:gd name="connsiteX155" fmla="*/ 856412 w 1098550"/>
                  <a:gd name="connsiteY155" fmla="*/ 685066 h 1096963"/>
                  <a:gd name="connsiteX156" fmla="*/ 834270 w 1098550"/>
                  <a:gd name="connsiteY156" fmla="*/ 725826 h 1096963"/>
                  <a:gd name="connsiteX157" fmla="*/ 767128 w 1098550"/>
                  <a:gd name="connsiteY157" fmla="*/ 783034 h 1096963"/>
                  <a:gd name="connsiteX158" fmla="*/ 612131 w 1098550"/>
                  <a:gd name="connsiteY158" fmla="*/ 908892 h 1096963"/>
                  <a:gd name="connsiteX159" fmla="*/ 564275 w 1098550"/>
                  <a:gd name="connsiteY159" fmla="*/ 891730 h 1096963"/>
                  <a:gd name="connsiteX160" fmla="*/ 564275 w 1098550"/>
                  <a:gd name="connsiteY160" fmla="*/ 940356 h 1096963"/>
                  <a:gd name="connsiteX161" fmla="*/ 627845 w 1098550"/>
                  <a:gd name="connsiteY161" fmla="*/ 1018302 h 1096963"/>
                  <a:gd name="connsiteX162" fmla="*/ 548561 w 1098550"/>
                  <a:gd name="connsiteY162" fmla="*/ 1096963 h 1096963"/>
                  <a:gd name="connsiteX163" fmla="*/ 469277 w 1098550"/>
                  <a:gd name="connsiteY163" fmla="*/ 1018302 h 1096963"/>
                  <a:gd name="connsiteX164" fmla="*/ 532847 w 1098550"/>
                  <a:gd name="connsiteY164" fmla="*/ 940356 h 1096963"/>
                  <a:gd name="connsiteX165" fmla="*/ 532847 w 1098550"/>
                  <a:gd name="connsiteY165" fmla="*/ 893875 h 1096963"/>
                  <a:gd name="connsiteX166" fmla="*/ 486419 w 1098550"/>
                  <a:gd name="connsiteY166" fmla="*/ 908892 h 1096963"/>
                  <a:gd name="connsiteX167" fmla="*/ 379993 w 1098550"/>
                  <a:gd name="connsiteY167" fmla="*/ 859550 h 1096963"/>
                  <a:gd name="connsiteX168" fmla="*/ 348565 w 1098550"/>
                  <a:gd name="connsiteY168" fmla="*/ 821650 h 1096963"/>
                  <a:gd name="connsiteX169" fmla="*/ 94284 w 1098550"/>
                  <a:gd name="connsiteY169" fmla="*/ 821650 h 1096963"/>
                  <a:gd name="connsiteX170" fmla="*/ 94284 w 1098550"/>
                  <a:gd name="connsiteY170" fmla="*/ 917473 h 1096963"/>
                  <a:gd name="connsiteX171" fmla="*/ 157854 w 1098550"/>
                  <a:gd name="connsiteY171" fmla="*/ 995419 h 1096963"/>
                  <a:gd name="connsiteX172" fmla="*/ 78570 w 1098550"/>
                  <a:gd name="connsiteY172" fmla="*/ 1074080 h 1096963"/>
                  <a:gd name="connsiteX173" fmla="*/ 0 w 1098550"/>
                  <a:gd name="connsiteY173" fmla="*/ 995419 h 1096963"/>
                  <a:gd name="connsiteX174" fmla="*/ 62856 w 1098550"/>
                  <a:gd name="connsiteY174" fmla="*/ 917473 h 1096963"/>
                  <a:gd name="connsiteX175" fmla="*/ 62856 w 1098550"/>
                  <a:gd name="connsiteY175" fmla="*/ 805918 h 1096963"/>
                  <a:gd name="connsiteX176" fmla="*/ 78570 w 1098550"/>
                  <a:gd name="connsiteY176" fmla="*/ 790185 h 1096963"/>
                  <a:gd name="connsiteX177" fmla="*/ 332851 w 1098550"/>
                  <a:gd name="connsiteY177" fmla="*/ 790185 h 1096963"/>
                  <a:gd name="connsiteX178" fmla="*/ 329994 w 1098550"/>
                  <a:gd name="connsiteY178" fmla="*/ 783034 h 1096963"/>
                  <a:gd name="connsiteX179" fmla="*/ 262852 w 1098550"/>
                  <a:gd name="connsiteY179" fmla="*/ 725826 h 1096963"/>
                  <a:gd name="connsiteX180" fmla="*/ 227139 w 1098550"/>
                  <a:gd name="connsiteY180" fmla="*/ 614271 h 1096963"/>
                  <a:gd name="connsiteX181" fmla="*/ 241424 w 1098550"/>
                  <a:gd name="connsiteY181" fmla="*/ 540616 h 1096963"/>
                  <a:gd name="connsiteX182" fmla="*/ 156426 w 1098550"/>
                  <a:gd name="connsiteY182" fmla="*/ 540616 h 1096963"/>
                  <a:gd name="connsiteX183" fmla="*/ 78570 w 1098550"/>
                  <a:gd name="connsiteY183" fmla="*/ 603544 h 1096963"/>
                  <a:gd name="connsiteX184" fmla="*/ 0 w 1098550"/>
                  <a:gd name="connsiteY184" fmla="*/ 524883 h 1096963"/>
                  <a:gd name="connsiteX185" fmla="*/ 78570 w 1098550"/>
                  <a:gd name="connsiteY185" fmla="*/ 445507 h 1096963"/>
                  <a:gd name="connsiteX186" fmla="*/ 156426 w 1098550"/>
                  <a:gd name="connsiteY186" fmla="*/ 509151 h 1096963"/>
                  <a:gd name="connsiteX187" fmla="*/ 240710 w 1098550"/>
                  <a:gd name="connsiteY187" fmla="*/ 509151 h 1096963"/>
                  <a:gd name="connsiteX188" fmla="*/ 230710 w 1098550"/>
                  <a:gd name="connsiteY188" fmla="*/ 449083 h 1096963"/>
                  <a:gd name="connsiteX189" fmla="*/ 269281 w 1098550"/>
                  <a:gd name="connsiteY189" fmla="*/ 338957 h 1096963"/>
                  <a:gd name="connsiteX190" fmla="*/ 289280 w 1098550"/>
                  <a:gd name="connsiteY190" fmla="*/ 318220 h 1096963"/>
                  <a:gd name="connsiteX191" fmla="*/ 186425 w 1098550"/>
                  <a:gd name="connsiteY191" fmla="*/ 318220 h 1096963"/>
                  <a:gd name="connsiteX192" fmla="*/ 170711 w 1098550"/>
                  <a:gd name="connsiteY192" fmla="*/ 302487 h 1096963"/>
                  <a:gd name="connsiteX193" fmla="*/ 170711 w 1098550"/>
                  <a:gd name="connsiteY193" fmla="*/ 207379 h 1096963"/>
                  <a:gd name="connsiteX194" fmla="*/ 104284 w 1098550"/>
                  <a:gd name="connsiteY194" fmla="*/ 129433 h 1096963"/>
                  <a:gd name="connsiteX195" fmla="*/ 183568 w 1098550"/>
                  <a:gd name="connsiteY195" fmla="*/ 50057 h 1096963"/>
                  <a:gd name="connsiteX196" fmla="*/ 262852 w 1098550"/>
                  <a:gd name="connsiteY196" fmla="*/ 129433 h 1096963"/>
                  <a:gd name="connsiteX197" fmla="*/ 202139 w 1098550"/>
                  <a:gd name="connsiteY197" fmla="*/ 206664 h 1096963"/>
                  <a:gd name="connsiteX198" fmla="*/ 202139 w 1098550"/>
                  <a:gd name="connsiteY198" fmla="*/ 286755 h 1096963"/>
                  <a:gd name="connsiteX199" fmla="*/ 335708 w 1098550"/>
                  <a:gd name="connsiteY199" fmla="*/ 286755 h 1096963"/>
                  <a:gd name="connsiteX200" fmla="*/ 459991 w 1098550"/>
                  <a:gd name="connsiteY200" fmla="*/ 185211 h 1096963"/>
                  <a:gd name="connsiteX201" fmla="*/ 532847 w 1098550"/>
                  <a:gd name="connsiteY201" fmla="*/ 208809 h 1096963"/>
                  <a:gd name="connsiteX202" fmla="*/ 532847 w 1098550"/>
                  <a:gd name="connsiteY202" fmla="*/ 156607 h 1096963"/>
                  <a:gd name="connsiteX203" fmla="*/ 469277 w 1098550"/>
                  <a:gd name="connsiteY203" fmla="*/ 79376 h 1096963"/>
                  <a:gd name="connsiteX204" fmla="*/ 548561 w 1098550"/>
                  <a:gd name="connsiteY204" fmla="*/ 0 h 109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1098550" h="1096963">
                    <a:moveTo>
                      <a:pt x="548482" y="969962"/>
                    </a:moveTo>
                    <a:cubicBezTo>
                      <a:pt x="521741" y="969962"/>
                      <a:pt x="500063" y="991284"/>
                      <a:pt x="500063" y="1017587"/>
                    </a:cubicBezTo>
                    <a:cubicBezTo>
                      <a:pt x="500063" y="1043890"/>
                      <a:pt x="521741" y="1065212"/>
                      <a:pt x="548482" y="1065212"/>
                    </a:cubicBezTo>
                    <a:cubicBezTo>
                      <a:pt x="575223" y="1065212"/>
                      <a:pt x="596901" y="1043890"/>
                      <a:pt x="596901" y="1017587"/>
                    </a:cubicBezTo>
                    <a:cubicBezTo>
                      <a:pt x="596901" y="991284"/>
                      <a:pt x="575223" y="969962"/>
                      <a:pt x="548482" y="969962"/>
                    </a:cubicBezTo>
                    <a:close/>
                    <a:moveTo>
                      <a:pt x="78581" y="947737"/>
                    </a:moveTo>
                    <a:cubicBezTo>
                      <a:pt x="52717" y="947737"/>
                      <a:pt x="31750" y="969059"/>
                      <a:pt x="31750" y="995362"/>
                    </a:cubicBezTo>
                    <a:cubicBezTo>
                      <a:pt x="31750" y="1021665"/>
                      <a:pt x="52717" y="1042987"/>
                      <a:pt x="78581" y="1042987"/>
                    </a:cubicBezTo>
                    <a:cubicBezTo>
                      <a:pt x="104445" y="1042987"/>
                      <a:pt x="125412" y="1021665"/>
                      <a:pt x="125412" y="995362"/>
                    </a:cubicBezTo>
                    <a:cubicBezTo>
                      <a:pt x="125412" y="969059"/>
                      <a:pt x="104445" y="947737"/>
                      <a:pt x="78581" y="947737"/>
                    </a:cubicBezTo>
                    <a:close/>
                    <a:moveTo>
                      <a:pt x="1019175" y="839787"/>
                    </a:moveTo>
                    <a:cubicBezTo>
                      <a:pt x="992872" y="839787"/>
                      <a:pt x="971550" y="861109"/>
                      <a:pt x="971550" y="887412"/>
                    </a:cubicBezTo>
                    <a:cubicBezTo>
                      <a:pt x="971550" y="913715"/>
                      <a:pt x="992872" y="935037"/>
                      <a:pt x="1019175" y="935037"/>
                    </a:cubicBezTo>
                    <a:cubicBezTo>
                      <a:pt x="1045478" y="935037"/>
                      <a:pt x="1066800" y="913715"/>
                      <a:pt x="1066800" y="887412"/>
                    </a:cubicBezTo>
                    <a:cubicBezTo>
                      <a:pt x="1066800" y="861109"/>
                      <a:pt x="1045478" y="839787"/>
                      <a:pt x="1019175" y="839787"/>
                    </a:cubicBezTo>
                    <a:close/>
                    <a:moveTo>
                      <a:pt x="1018733" y="476250"/>
                    </a:moveTo>
                    <a:cubicBezTo>
                      <a:pt x="993381" y="476250"/>
                      <a:pt x="973663" y="495587"/>
                      <a:pt x="971550" y="520652"/>
                    </a:cubicBezTo>
                    <a:cubicBezTo>
                      <a:pt x="972254" y="522085"/>
                      <a:pt x="972254" y="522801"/>
                      <a:pt x="972254" y="524233"/>
                    </a:cubicBezTo>
                    <a:cubicBezTo>
                      <a:pt x="972254" y="524949"/>
                      <a:pt x="972254" y="526382"/>
                      <a:pt x="971550" y="527098"/>
                    </a:cubicBezTo>
                    <a:cubicBezTo>
                      <a:pt x="973663" y="552164"/>
                      <a:pt x="993381" y="571500"/>
                      <a:pt x="1018733" y="571500"/>
                    </a:cubicBezTo>
                    <a:cubicBezTo>
                      <a:pt x="1044085" y="571500"/>
                      <a:pt x="1065212" y="550015"/>
                      <a:pt x="1065212" y="524233"/>
                    </a:cubicBezTo>
                    <a:cubicBezTo>
                      <a:pt x="1065212" y="497735"/>
                      <a:pt x="1044085" y="476250"/>
                      <a:pt x="1018733" y="476250"/>
                    </a:cubicBezTo>
                    <a:close/>
                    <a:moveTo>
                      <a:pt x="78229" y="476250"/>
                    </a:moveTo>
                    <a:cubicBezTo>
                      <a:pt x="52877" y="476250"/>
                      <a:pt x="31750" y="497735"/>
                      <a:pt x="31750" y="524233"/>
                    </a:cubicBezTo>
                    <a:cubicBezTo>
                      <a:pt x="31750" y="550015"/>
                      <a:pt x="52877" y="571500"/>
                      <a:pt x="78229" y="571500"/>
                    </a:cubicBezTo>
                    <a:cubicBezTo>
                      <a:pt x="103581" y="571500"/>
                      <a:pt x="123300" y="552164"/>
                      <a:pt x="125412" y="527098"/>
                    </a:cubicBezTo>
                    <a:cubicBezTo>
                      <a:pt x="124708" y="526382"/>
                      <a:pt x="124708" y="524949"/>
                      <a:pt x="124708" y="524233"/>
                    </a:cubicBezTo>
                    <a:cubicBezTo>
                      <a:pt x="124708" y="522801"/>
                      <a:pt x="124708" y="522085"/>
                      <a:pt x="125412" y="520652"/>
                    </a:cubicBezTo>
                    <a:cubicBezTo>
                      <a:pt x="123300" y="495587"/>
                      <a:pt x="103581" y="476250"/>
                      <a:pt x="78229" y="476250"/>
                    </a:cubicBezTo>
                    <a:close/>
                    <a:moveTo>
                      <a:pt x="636514" y="217487"/>
                    </a:moveTo>
                    <a:cubicBezTo>
                      <a:pt x="617918" y="217487"/>
                      <a:pt x="599323" y="223205"/>
                      <a:pt x="583589" y="233926"/>
                    </a:cubicBezTo>
                    <a:cubicBezTo>
                      <a:pt x="577152" y="238214"/>
                      <a:pt x="571430" y="243217"/>
                      <a:pt x="565709" y="249649"/>
                    </a:cubicBezTo>
                    <a:cubicBezTo>
                      <a:pt x="565709" y="249649"/>
                      <a:pt x="565709" y="249649"/>
                      <a:pt x="563563" y="252508"/>
                    </a:cubicBezTo>
                    <a:cubicBezTo>
                      <a:pt x="563563" y="252508"/>
                      <a:pt x="563563" y="252508"/>
                      <a:pt x="563563" y="299680"/>
                    </a:cubicBezTo>
                    <a:cubicBezTo>
                      <a:pt x="563563" y="299680"/>
                      <a:pt x="563563" y="299680"/>
                      <a:pt x="563563" y="456918"/>
                    </a:cubicBezTo>
                    <a:cubicBezTo>
                      <a:pt x="563563" y="456918"/>
                      <a:pt x="563563" y="456918"/>
                      <a:pt x="563563" y="532678"/>
                    </a:cubicBezTo>
                    <a:cubicBezTo>
                      <a:pt x="563563" y="532678"/>
                      <a:pt x="563563" y="532678"/>
                      <a:pt x="563563" y="828572"/>
                    </a:cubicBezTo>
                    <a:cubicBezTo>
                      <a:pt x="563563" y="828572"/>
                      <a:pt x="563563" y="828572"/>
                      <a:pt x="563563" y="832145"/>
                    </a:cubicBezTo>
                    <a:cubicBezTo>
                      <a:pt x="564278" y="840722"/>
                      <a:pt x="568570" y="850013"/>
                      <a:pt x="574291" y="857875"/>
                    </a:cubicBezTo>
                    <a:cubicBezTo>
                      <a:pt x="582158" y="869311"/>
                      <a:pt x="595747" y="877887"/>
                      <a:pt x="611482" y="877887"/>
                    </a:cubicBezTo>
                    <a:cubicBezTo>
                      <a:pt x="661546" y="877887"/>
                      <a:pt x="724483" y="823569"/>
                      <a:pt x="738072" y="768535"/>
                    </a:cubicBezTo>
                    <a:cubicBezTo>
                      <a:pt x="738787" y="764247"/>
                      <a:pt x="741648" y="760673"/>
                      <a:pt x="745224" y="758529"/>
                    </a:cubicBezTo>
                    <a:cubicBezTo>
                      <a:pt x="745939" y="758529"/>
                      <a:pt x="746655" y="757814"/>
                      <a:pt x="747370" y="757814"/>
                    </a:cubicBezTo>
                    <a:cubicBezTo>
                      <a:pt x="771687" y="747094"/>
                      <a:pt x="792427" y="729940"/>
                      <a:pt x="808162" y="707784"/>
                    </a:cubicBezTo>
                    <a:cubicBezTo>
                      <a:pt x="827472" y="681340"/>
                      <a:pt x="838200" y="648462"/>
                      <a:pt x="838200" y="614871"/>
                    </a:cubicBezTo>
                    <a:cubicBezTo>
                      <a:pt x="838200" y="604150"/>
                      <a:pt x="837485" y="594144"/>
                      <a:pt x="835339" y="584853"/>
                    </a:cubicBezTo>
                    <a:cubicBezTo>
                      <a:pt x="831763" y="566985"/>
                      <a:pt x="826042" y="549831"/>
                      <a:pt x="817459" y="534822"/>
                    </a:cubicBezTo>
                    <a:cubicBezTo>
                      <a:pt x="816744" y="533393"/>
                      <a:pt x="816029" y="531963"/>
                      <a:pt x="815314" y="530534"/>
                    </a:cubicBezTo>
                    <a:cubicBezTo>
                      <a:pt x="814599" y="526960"/>
                      <a:pt x="815314" y="522672"/>
                      <a:pt x="817459" y="519098"/>
                    </a:cubicBezTo>
                    <a:cubicBezTo>
                      <a:pt x="828903" y="498372"/>
                      <a:pt x="834624" y="474071"/>
                      <a:pt x="834624" y="449771"/>
                    </a:cubicBezTo>
                    <a:cubicBezTo>
                      <a:pt x="834624" y="416894"/>
                      <a:pt x="823896" y="384731"/>
                      <a:pt x="803155" y="359716"/>
                    </a:cubicBezTo>
                    <a:cubicBezTo>
                      <a:pt x="786706" y="339704"/>
                      <a:pt x="765965" y="326124"/>
                      <a:pt x="743079" y="318262"/>
                    </a:cubicBezTo>
                    <a:cubicBezTo>
                      <a:pt x="742363" y="318262"/>
                      <a:pt x="741648" y="318262"/>
                      <a:pt x="740933" y="317548"/>
                    </a:cubicBezTo>
                    <a:cubicBezTo>
                      <a:pt x="740933" y="317548"/>
                      <a:pt x="740933" y="317548"/>
                      <a:pt x="740218" y="317548"/>
                    </a:cubicBezTo>
                    <a:cubicBezTo>
                      <a:pt x="740218" y="316833"/>
                      <a:pt x="739503" y="316833"/>
                      <a:pt x="738787" y="316118"/>
                    </a:cubicBezTo>
                    <a:cubicBezTo>
                      <a:pt x="738072" y="316118"/>
                      <a:pt x="737357" y="315404"/>
                      <a:pt x="737357" y="315404"/>
                    </a:cubicBezTo>
                    <a:cubicBezTo>
                      <a:pt x="737357" y="315404"/>
                      <a:pt x="736642" y="314689"/>
                      <a:pt x="736642" y="314689"/>
                    </a:cubicBezTo>
                    <a:cubicBezTo>
                      <a:pt x="735927" y="314689"/>
                      <a:pt x="735927" y="313974"/>
                      <a:pt x="735927" y="313259"/>
                    </a:cubicBezTo>
                    <a:cubicBezTo>
                      <a:pt x="735211" y="313259"/>
                      <a:pt x="735211" y="313259"/>
                      <a:pt x="735211" y="313259"/>
                    </a:cubicBezTo>
                    <a:cubicBezTo>
                      <a:pt x="735211" y="313259"/>
                      <a:pt x="734496" y="312545"/>
                      <a:pt x="734496" y="311830"/>
                    </a:cubicBezTo>
                    <a:cubicBezTo>
                      <a:pt x="734496" y="311830"/>
                      <a:pt x="734496" y="311830"/>
                      <a:pt x="733781" y="311830"/>
                    </a:cubicBezTo>
                    <a:cubicBezTo>
                      <a:pt x="733781" y="311115"/>
                      <a:pt x="733781" y="310401"/>
                      <a:pt x="733066" y="309686"/>
                    </a:cubicBezTo>
                    <a:cubicBezTo>
                      <a:pt x="733066" y="308971"/>
                      <a:pt x="732351" y="308256"/>
                      <a:pt x="732351" y="307542"/>
                    </a:cubicBezTo>
                    <a:cubicBezTo>
                      <a:pt x="732351" y="306827"/>
                      <a:pt x="732351" y="306112"/>
                      <a:pt x="732351" y="305398"/>
                    </a:cubicBezTo>
                    <a:cubicBezTo>
                      <a:pt x="732351" y="305398"/>
                      <a:pt x="731635" y="305398"/>
                      <a:pt x="731635" y="305398"/>
                    </a:cubicBezTo>
                    <a:cubicBezTo>
                      <a:pt x="725199" y="255367"/>
                      <a:pt x="684432" y="217487"/>
                      <a:pt x="636514" y="217487"/>
                    </a:cubicBezTo>
                    <a:close/>
                    <a:moveTo>
                      <a:pt x="460450" y="217487"/>
                    </a:moveTo>
                    <a:cubicBezTo>
                      <a:pt x="412531" y="217487"/>
                      <a:pt x="371765" y="255367"/>
                      <a:pt x="365328" y="305398"/>
                    </a:cubicBezTo>
                    <a:cubicBezTo>
                      <a:pt x="365328" y="305398"/>
                      <a:pt x="364613" y="305398"/>
                      <a:pt x="364613" y="305398"/>
                    </a:cubicBezTo>
                    <a:cubicBezTo>
                      <a:pt x="364613" y="306112"/>
                      <a:pt x="364613" y="306827"/>
                      <a:pt x="364613" y="307542"/>
                    </a:cubicBezTo>
                    <a:cubicBezTo>
                      <a:pt x="364613" y="308256"/>
                      <a:pt x="363898" y="308971"/>
                      <a:pt x="363898" y="309686"/>
                    </a:cubicBezTo>
                    <a:cubicBezTo>
                      <a:pt x="363183" y="310401"/>
                      <a:pt x="363183" y="311115"/>
                      <a:pt x="363183" y="311830"/>
                    </a:cubicBezTo>
                    <a:cubicBezTo>
                      <a:pt x="362467" y="311830"/>
                      <a:pt x="362467" y="311830"/>
                      <a:pt x="362467" y="311830"/>
                    </a:cubicBezTo>
                    <a:cubicBezTo>
                      <a:pt x="362467" y="312545"/>
                      <a:pt x="361752" y="313259"/>
                      <a:pt x="361752" y="313259"/>
                    </a:cubicBezTo>
                    <a:cubicBezTo>
                      <a:pt x="361752" y="313259"/>
                      <a:pt x="361752" y="313259"/>
                      <a:pt x="361037" y="313259"/>
                    </a:cubicBezTo>
                    <a:cubicBezTo>
                      <a:pt x="361037" y="313974"/>
                      <a:pt x="360322" y="314689"/>
                      <a:pt x="360322" y="314689"/>
                    </a:cubicBezTo>
                    <a:cubicBezTo>
                      <a:pt x="360322" y="314689"/>
                      <a:pt x="359607" y="315404"/>
                      <a:pt x="359607" y="315404"/>
                    </a:cubicBezTo>
                    <a:cubicBezTo>
                      <a:pt x="359607" y="315404"/>
                      <a:pt x="358891" y="316118"/>
                      <a:pt x="358176" y="316118"/>
                    </a:cubicBezTo>
                    <a:cubicBezTo>
                      <a:pt x="357461" y="316833"/>
                      <a:pt x="356746" y="316833"/>
                      <a:pt x="356746" y="317548"/>
                    </a:cubicBezTo>
                    <a:cubicBezTo>
                      <a:pt x="356031" y="317548"/>
                      <a:pt x="356031" y="317548"/>
                      <a:pt x="356031" y="317548"/>
                    </a:cubicBezTo>
                    <a:cubicBezTo>
                      <a:pt x="355315" y="318262"/>
                      <a:pt x="354600" y="318262"/>
                      <a:pt x="353885" y="318262"/>
                    </a:cubicBezTo>
                    <a:cubicBezTo>
                      <a:pt x="330998" y="326124"/>
                      <a:pt x="310258" y="339704"/>
                      <a:pt x="293808" y="359716"/>
                    </a:cubicBezTo>
                    <a:cubicBezTo>
                      <a:pt x="273067" y="384731"/>
                      <a:pt x="262339" y="416894"/>
                      <a:pt x="262339" y="449771"/>
                    </a:cubicBezTo>
                    <a:cubicBezTo>
                      <a:pt x="262339" y="456203"/>
                      <a:pt x="262339" y="462636"/>
                      <a:pt x="263054" y="469068"/>
                    </a:cubicBezTo>
                    <a:cubicBezTo>
                      <a:pt x="265915" y="486936"/>
                      <a:pt x="270922" y="504089"/>
                      <a:pt x="279504" y="519098"/>
                    </a:cubicBezTo>
                    <a:cubicBezTo>
                      <a:pt x="281650" y="522672"/>
                      <a:pt x="282365" y="526960"/>
                      <a:pt x="281650" y="530534"/>
                    </a:cubicBezTo>
                    <a:cubicBezTo>
                      <a:pt x="280934" y="531963"/>
                      <a:pt x="280219" y="533393"/>
                      <a:pt x="279504" y="534822"/>
                    </a:cubicBezTo>
                    <a:cubicBezTo>
                      <a:pt x="265915" y="558408"/>
                      <a:pt x="258763" y="586282"/>
                      <a:pt x="258763" y="614871"/>
                    </a:cubicBezTo>
                    <a:cubicBezTo>
                      <a:pt x="258763" y="631309"/>
                      <a:pt x="261624" y="647033"/>
                      <a:pt x="265915" y="662042"/>
                    </a:cubicBezTo>
                    <a:cubicBezTo>
                      <a:pt x="270922" y="678481"/>
                      <a:pt x="278789" y="694204"/>
                      <a:pt x="288802" y="707784"/>
                    </a:cubicBezTo>
                    <a:cubicBezTo>
                      <a:pt x="304536" y="729940"/>
                      <a:pt x="325277" y="747094"/>
                      <a:pt x="349594" y="757814"/>
                    </a:cubicBezTo>
                    <a:cubicBezTo>
                      <a:pt x="354600" y="759959"/>
                      <a:pt x="357461" y="763532"/>
                      <a:pt x="358891" y="768535"/>
                    </a:cubicBezTo>
                    <a:cubicBezTo>
                      <a:pt x="364613" y="792121"/>
                      <a:pt x="380347" y="816421"/>
                      <a:pt x="402519" y="837863"/>
                    </a:cubicBezTo>
                    <a:cubicBezTo>
                      <a:pt x="429696" y="862878"/>
                      <a:pt x="460450" y="877887"/>
                      <a:pt x="486912" y="877887"/>
                    </a:cubicBezTo>
                    <a:cubicBezTo>
                      <a:pt x="503362" y="877887"/>
                      <a:pt x="516951" y="870740"/>
                      <a:pt x="524818" y="857875"/>
                    </a:cubicBezTo>
                    <a:cubicBezTo>
                      <a:pt x="529824" y="851443"/>
                      <a:pt x="532685" y="842866"/>
                      <a:pt x="533400" y="832860"/>
                    </a:cubicBezTo>
                    <a:cubicBezTo>
                      <a:pt x="533400" y="832860"/>
                      <a:pt x="533400" y="832860"/>
                      <a:pt x="533400" y="829286"/>
                    </a:cubicBezTo>
                    <a:cubicBezTo>
                      <a:pt x="533400" y="829286"/>
                      <a:pt x="533400" y="829286"/>
                      <a:pt x="533400" y="622018"/>
                    </a:cubicBezTo>
                    <a:cubicBezTo>
                      <a:pt x="533400" y="622018"/>
                      <a:pt x="533400" y="622018"/>
                      <a:pt x="533400" y="547687"/>
                    </a:cubicBezTo>
                    <a:cubicBezTo>
                      <a:pt x="533400" y="547687"/>
                      <a:pt x="533400" y="547687"/>
                      <a:pt x="533400" y="299680"/>
                    </a:cubicBezTo>
                    <a:cubicBezTo>
                      <a:pt x="533400" y="299680"/>
                      <a:pt x="533400" y="299680"/>
                      <a:pt x="533400" y="252508"/>
                    </a:cubicBezTo>
                    <a:cubicBezTo>
                      <a:pt x="533400" y="252508"/>
                      <a:pt x="533400" y="252508"/>
                      <a:pt x="531255" y="249649"/>
                    </a:cubicBezTo>
                    <a:cubicBezTo>
                      <a:pt x="525533" y="243217"/>
                      <a:pt x="519811" y="238214"/>
                      <a:pt x="513375" y="233926"/>
                    </a:cubicBezTo>
                    <a:cubicBezTo>
                      <a:pt x="497640" y="223205"/>
                      <a:pt x="479045" y="217487"/>
                      <a:pt x="460450" y="217487"/>
                    </a:cubicBezTo>
                    <a:close/>
                    <a:moveTo>
                      <a:pt x="183357" y="82550"/>
                    </a:moveTo>
                    <a:cubicBezTo>
                      <a:pt x="156616" y="82550"/>
                      <a:pt x="134938" y="103872"/>
                      <a:pt x="134938" y="130175"/>
                    </a:cubicBezTo>
                    <a:cubicBezTo>
                      <a:pt x="134938" y="156478"/>
                      <a:pt x="156616" y="177800"/>
                      <a:pt x="183357" y="177800"/>
                    </a:cubicBezTo>
                    <a:cubicBezTo>
                      <a:pt x="210098" y="177800"/>
                      <a:pt x="231776" y="156478"/>
                      <a:pt x="231776" y="130175"/>
                    </a:cubicBezTo>
                    <a:cubicBezTo>
                      <a:pt x="231776" y="103872"/>
                      <a:pt x="210098" y="82550"/>
                      <a:pt x="183357" y="82550"/>
                    </a:cubicBezTo>
                    <a:close/>
                    <a:moveTo>
                      <a:pt x="950119" y="31750"/>
                    </a:moveTo>
                    <a:cubicBezTo>
                      <a:pt x="923378" y="31750"/>
                      <a:pt x="901700" y="53072"/>
                      <a:pt x="901700" y="79375"/>
                    </a:cubicBezTo>
                    <a:cubicBezTo>
                      <a:pt x="901700" y="105678"/>
                      <a:pt x="923378" y="127000"/>
                      <a:pt x="950119" y="127000"/>
                    </a:cubicBezTo>
                    <a:cubicBezTo>
                      <a:pt x="976860" y="127000"/>
                      <a:pt x="998538" y="105678"/>
                      <a:pt x="998538" y="79375"/>
                    </a:cubicBezTo>
                    <a:cubicBezTo>
                      <a:pt x="998538" y="53072"/>
                      <a:pt x="976860" y="31750"/>
                      <a:pt x="950119" y="31750"/>
                    </a:cubicBezTo>
                    <a:close/>
                    <a:moveTo>
                      <a:pt x="548482" y="31750"/>
                    </a:moveTo>
                    <a:cubicBezTo>
                      <a:pt x="521743" y="31750"/>
                      <a:pt x="500063" y="53235"/>
                      <a:pt x="500063" y="79733"/>
                    </a:cubicBezTo>
                    <a:cubicBezTo>
                      <a:pt x="500063" y="105515"/>
                      <a:pt x="521021" y="126284"/>
                      <a:pt x="546314" y="127000"/>
                    </a:cubicBezTo>
                    <a:cubicBezTo>
                      <a:pt x="547036" y="127000"/>
                      <a:pt x="547759" y="127000"/>
                      <a:pt x="548482" y="127000"/>
                    </a:cubicBezTo>
                    <a:cubicBezTo>
                      <a:pt x="549204" y="127000"/>
                      <a:pt x="549927" y="127000"/>
                      <a:pt x="550650" y="127000"/>
                    </a:cubicBezTo>
                    <a:cubicBezTo>
                      <a:pt x="575943" y="126284"/>
                      <a:pt x="596900" y="105515"/>
                      <a:pt x="596900" y="79733"/>
                    </a:cubicBezTo>
                    <a:cubicBezTo>
                      <a:pt x="596900" y="53235"/>
                      <a:pt x="575220" y="31750"/>
                      <a:pt x="548482" y="31750"/>
                    </a:cubicBezTo>
                    <a:close/>
                    <a:moveTo>
                      <a:pt x="548561" y="0"/>
                    </a:moveTo>
                    <a:cubicBezTo>
                      <a:pt x="592132" y="0"/>
                      <a:pt x="627845" y="35755"/>
                      <a:pt x="627845" y="79376"/>
                    </a:cubicBezTo>
                    <a:cubicBezTo>
                      <a:pt x="627845" y="117276"/>
                      <a:pt x="600703" y="149456"/>
                      <a:pt x="564275" y="156607"/>
                    </a:cubicBezTo>
                    <a:cubicBezTo>
                      <a:pt x="564275" y="156607"/>
                      <a:pt x="564275" y="156607"/>
                      <a:pt x="564275" y="208809"/>
                    </a:cubicBezTo>
                    <a:cubicBezTo>
                      <a:pt x="585703" y="193792"/>
                      <a:pt x="610703" y="185211"/>
                      <a:pt x="637131" y="185211"/>
                    </a:cubicBezTo>
                    <a:cubicBezTo>
                      <a:pt x="696415" y="185211"/>
                      <a:pt x="747129" y="228117"/>
                      <a:pt x="761414" y="286755"/>
                    </a:cubicBezTo>
                    <a:cubicBezTo>
                      <a:pt x="761414" y="286755"/>
                      <a:pt x="761414" y="286755"/>
                      <a:pt x="934268" y="286755"/>
                    </a:cubicBezTo>
                    <a:cubicBezTo>
                      <a:pt x="934268" y="286755"/>
                      <a:pt x="934268" y="286755"/>
                      <a:pt x="934268" y="156607"/>
                    </a:cubicBezTo>
                    <a:cubicBezTo>
                      <a:pt x="897840" y="149456"/>
                      <a:pt x="870698" y="117276"/>
                      <a:pt x="870698" y="79376"/>
                    </a:cubicBezTo>
                    <a:cubicBezTo>
                      <a:pt x="870698" y="35755"/>
                      <a:pt x="906411" y="0"/>
                      <a:pt x="949982" y="0"/>
                    </a:cubicBezTo>
                    <a:cubicBezTo>
                      <a:pt x="993552" y="0"/>
                      <a:pt x="1029266" y="35755"/>
                      <a:pt x="1029266" y="79376"/>
                    </a:cubicBezTo>
                    <a:cubicBezTo>
                      <a:pt x="1029266" y="117276"/>
                      <a:pt x="1001409" y="149456"/>
                      <a:pt x="965696" y="156607"/>
                    </a:cubicBezTo>
                    <a:cubicBezTo>
                      <a:pt x="965696" y="156607"/>
                      <a:pt x="965696" y="156607"/>
                      <a:pt x="965696" y="302487"/>
                    </a:cubicBezTo>
                    <a:cubicBezTo>
                      <a:pt x="965696" y="311069"/>
                      <a:pt x="958553" y="318220"/>
                      <a:pt x="949982" y="318220"/>
                    </a:cubicBezTo>
                    <a:cubicBezTo>
                      <a:pt x="949982" y="318220"/>
                      <a:pt x="949982" y="318220"/>
                      <a:pt x="807842" y="318220"/>
                    </a:cubicBezTo>
                    <a:cubicBezTo>
                      <a:pt x="814984" y="324655"/>
                      <a:pt x="821413" y="331091"/>
                      <a:pt x="827841" y="338957"/>
                    </a:cubicBezTo>
                    <a:cubicBezTo>
                      <a:pt x="852841" y="369707"/>
                      <a:pt x="866412" y="408322"/>
                      <a:pt x="866412" y="449083"/>
                    </a:cubicBezTo>
                    <a:cubicBezTo>
                      <a:pt x="866412" y="469821"/>
                      <a:pt x="862841" y="489843"/>
                      <a:pt x="856412" y="509151"/>
                    </a:cubicBezTo>
                    <a:cubicBezTo>
                      <a:pt x="856412" y="509151"/>
                      <a:pt x="856412" y="509151"/>
                      <a:pt x="940696" y="509151"/>
                    </a:cubicBezTo>
                    <a:cubicBezTo>
                      <a:pt x="947839" y="472681"/>
                      <a:pt x="979981" y="445507"/>
                      <a:pt x="1018552" y="445507"/>
                    </a:cubicBezTo>
                    <a:cubicBezTo>
                      <a:pt x="1062122" y="445507"/>
                      <a:pt x="1097122" y="481262"/>
                      <a:pt x="1097122" y="524883"/>
                    </a:cubicBezTo>
                    <a:cubicBezTo>
                      <a:pt x="1097122" y="568504"/>
                      <a:pt x="1062122" y="603544"/>
                      <a:pt x="1018552" y="603544"/>
                    </a:cubicBezTo>
                    <a:cubicBezTo>
                      <a:pt x="979981" y="603544"/>
                      <a:pt x="947839" y="576371"/>
                      <a:pt x="940696" y="540616"/>
                    </a:cubicBezTo>
                    <a:cubicBezTo>
                      <a:pt x="940696" y="540616"/>
                      <a:pt x="940696" y="540616"/>
                      <a:pt x="855698" y="540616"/>
                    </a:cubicBezTo>
                    <a:cubicBezTo>
                      <a:pt x="864983" y="563499"/>
                      <a:pt x="869983" y="588527"/>
                      <a:pt x="869983" y="614271"/>
                    </a:cubicBezTo>
                    <a:cubicBezTo>
                      <a:pt x="869983" y="627143"/>
                      <a:pt x="868555" y="640730"/>
                      <a:pt x="865698" y="653601"/>
                    </a:cubicBezTo>
                    <a:cubicBezTo>
                      <a:pt x="865698" y="653601"/>
                      <a:pt x="865698" y="653601"/>
                      <a:pt x="1019266" y="653601"/>
                    </a:cubicBezTo>
                    <a:cubicBezTo>
                      <a:pt x="1027837" y="653601"/>
                      <a:pt x="1034980" y="660752"/>
                      <a:pt x="1034980" y="669334"/>
                    </a:cubicBezTo>
                    <a:cubicBezTo>
                      <a:pt x="1034980" y="669334"/>
                      <a:pt x="1034980" y="669334"/>
                      <a:pt x="1034980" y="809493"/>
                    </a:cubicBezTo>
                    <a:cubicBezTo>
                      <a:pt x="1071408" y="816644"/>
                      <a:pt x="1098550" y="848824"/>
                      <a:pt x="1098550" y="886724"/>
                    </a:cubicBezTo>
                    <a:cubicBezTo>
                      <a:pt x="1098550" y="930345"/>
                      <a:pt x="1062837" y="966100"/>
                      <a:pt x="1019266" y="966100"/>
                    </a:cubicBezTo>
                    <a:cubicBezTo>
                      <a:pt x="975695" y="966100"/>
                      <a:pt x="940696" y="930345"/>
                      <a:pt x="940696" y="886724"/>
                    </a:cubicBezTo>
                    <a:cubicBezTo>
                      <a:pt x="940696" y="848824"/>
                      <a:pt x="967838" y="816644"/>
                      <a:pt x="1003552" y="809493"/>
                    </a:cubicBezTo>
                    <a:cubicBezTo>
                      <a:pt x="1003552" y="809493"/>
                      <a:pt x="1003552" y="809493"/>
                      <a:pt x="1003552" y="685066"/>
                    </a:cubicBezTo>
                    <a:cubicBezTo>
                      <a:pt x="1003552" y="685066"/>
                      <a:pt x="1003552" y="685066"/>
                      <a:pt x="856412" y="685066"/>
                    </a:cubicBezTo>
                    <a:cubicBezTo>
                      <a:pt x="850698" y="699368"/>
                      <a:pt x="843555" y="712955"/>
                      <a:pt x="834270" y="725826"/>
                    </a:cubicBezTo>
                    <a:cubicBezTo>
                      <a:pt x="816413" y="750140"/>
                      <a:pt x="793556" y="770163"/>
                      <a:pt x="767128" y="783034"/>
                    </a:cubicBezTo>
                    <a:cubicBezTo>
                      <a:pt x="746414" y="849539"/>
                      <a:pt x="674987" y="908892"/>
                      <a:pt x="612131" y="908892"/>
                    </a:cubicBezTo>
                    <a:cubicBezTo>
                      <a:pt x="593560" y="908892"/>
                      <a:pt x="577132" y="902456"/>
                      <a:pt x="564275" y="891730"/>
                    </a:cubicBezTo>
                    <a:cubicBezTo>
                      <a:pt x="564275" y="891730"/>
                      <a:pt x="564275" y="891730"/>
                      <a:pt x="564275" y="940356"/>
                    </a:cubicBezTo>
                    <a:cubicBezTo>
                      <a:pt x="600703" y="947507"/>
                      <a:pt x="627845" y="979687"/>
                      <a:pt x="627845" y="1018302"/>
                    </a:cubicBezTo>
                    <a:cubicBezTo>
                      <a:pt x="627845" y="1061923"/>
                      <a:pt x="592132" y="1096963"/>
                      <a:pt x="548561" y="1096963"/>
                    </a:cubicBezTo>
                    <a:cubicBezTo>
                      <a:pt x="504990" y="1096963"/>
                      <a:pt x="469277" y="1061923"/>
                      <a:pt x="469277" y="1018302"/>
                    </a:cubicBezTo>
                    <a:cubicBezTo>
                      <a:pt x="469277" y="979687"/>
                      <a:pt x="496419" y="947507"/>
                      <a:pt x="532847" y="940356"/>
                    </a:cubicBezTo>
                    <a:cubicBezTo>
                      <a:pt x="532847" y="940356"/>
                      <a:pt x="532847" y="940356"/>
                      <a:pt x="532847" y="893875"/>
                    </a:cubicBezTo>
                    <a:cubicBezTo>
                      <a:pt x="519990" y="903886"/>
                      <a:pt x="504276" y="908892"/>
                      <a:pt x="486419" y="908892"/>
                    </a:cubicBezTo>
                    <a:cubicBezTo>
                      <a:pt x="452134" y="908892"/>
                      <a:pt x="412849" y="891014"/>
                      <a:pt x="379993" y="859550"/>
                    </a:cubicBezTo>
                    <a:cubicBezTo>
                      <a:pt x="367850" y="848108"/>
                      <a:pt x="357136" y="835237"/>
                      <a:pt x="348565" y="821650"/>
                    </a:cubicBezTo>
                    <a:cubicBezTo>
                      <a:pt x="348565" y="821650"/>
                      <a:pt x="348565" y="821650"/>
                      <a:pt x="94284" y="821650"/>
                    </a:cubicBezTo>
                    <a:cubicBezTo>
                      <a:pt x="94284" y="821650"/>
                      <a:pt x="94284" y="821650"/>
                      <a:pt x="94284" y="917473"/>
                    </a:cubicBezTo>
                    <a:cubicBezTo>
                      <a:pt x="130712" y="924624"/>
                      <a:pt x="157854" y="956804"/>
                      <a:pt x="157854" y="995419"/>
                    </a:cubicBezTo>
                    <a:cubicBezTo>
                      <a:pt x="157854" y="1039040"/>
                      <a:pt x="122141" y="1074080"/>
                      <a:pt x="78570" y="1074080"/>
                    </a:cubicBezTo>
                    <a:cubicBezTo>
                      <a:pt x="35000" y="1074080"/>
                      <a:pt x="0" y="1039040"/>
                      <a:pt x="0" y="995419"/>
                    </a:cubicBezTo>
                    <a:cubicBezTo>
                      <a:pt x="0" y="956804"/>
                      <a:pt x="27143" y="924624"/>
                      <a:pt x="62856" y="917473"/>
                    </a:cubicBezTo>
                    <a:cubicBezTo>
                      <a:pt x="62856" y="917473"/>
                      <a:pt x="62856" y="917473"/>
                      <a:pt x="62856" y="805918"/>
                    </a:cubicBezTo>
                    <a:cubicBezTo>
                      <a:pt x="62856" y="797336"/>
                      <a:pt x="69999" y="790185"/>
                      <a:pt x="78570" y="790185"/>
                    </a:cubicBezTo>
                    <a:cubicBezTo>
                      <a:pt x="78570" y="790185"/>
                      <a:pt x="78570" y="790185"/>
                      <a:pt x="332851" y="790185"/>
                    </a:cubicBezTo>
                    <a:cubicBezTo>
                      <a:pt x="331422" y="788040"/>
                      <a:pt x="330708" y="785180"/>
                      <a:pt x="329994" y="783034"/>
                    </a:cubicBezTo>
                    <a:cubicBezTo>
                      <a:pt x="303566" y="770163"/>
                      <a:pt x="280709" y="750140"/>
                      <a:pt x="262852" y="725826"/>
                    </a:cubicBezTo>
                    <a:cubicBezTo>
                      <a:pt x="239281" y="693647"/>
                      <a:pt x="227139" y="655032"/>
                      <a:pt x="227139" y="614271"/>
                    </a:cubicBezTo>
                    <a:cubicBezTo>
                      <a:pt x="227139" y="588527"/>
                      <a:pt x="232139" y="563499"/>
                      <a:pt x="241424" y="540616"/>
                    </a:cubicBezTo>
                    <a:cubicBezTo>
                      <a:pt x="241424" y="540616"/>
                      <a:pt x="241424" y="540616"/>
                      <a:pt x="156426" y="540616"/>
                    </a:cubicBezTo>
                    <a:cubicBezTo>
                      <a:pt x="149283" y="576371"/>
                      <a:pt x="117141" y="603544"/>
                      <a:pt x="78570" y="603544"/>
                    </a:cubicBezTo>
                    <a:cubicBezTo>
                      <a:pt x="35000" y="603544"/>
                      <a:pt x="0" y="568504"/>
                      <a:pt x="0" y="524883"/>
                    </a:cubicBezTo>
                    <a:cubicBezTo>
                      <a:pt x="0" y="481262"/>
                      <a:pt x="35000" y="445507"/>
                      <a:pt x="78570" y="445507"/>
                    </a:cubicBezTo>
                    <a:cubicBezTo>
                      <a:pt x="117141" y="445507"/>
                      <a:pt x="149283" y="472681"/>
                      <a:pt x="156426" y="509151"/>
                    </a:cubicBezTo>
                    <a:cubicBezTo>
                      <a:pt x="156426" y="509151"/>
                      <a:pt x="156426" y="509151"/>
                      <a:pt x="240710" y="509151"/>
                    </a:cubicBezTo>
                    <a:cubicBezTo>
                      <a:pt x="234281" y="489843"/>
                      <a:pt x="230710" y="469821"/>
                      <a:pt x="230710" y="449083"/>
                    </a:cubicBezTo>
                    <a:cubicBezTo>
                      <a:pt x="230710" y="408322"/>
                      <a:pt x="244281" y="369707"/>
                      <a:pt x="269281" y="338957"/>
                    </a:cubicBezTo>
                    <a:cubicBezTo>
                      <a:pt x="275709" y="331091"/>
                      <a:pt x="282138" y="324655"/>
                      <a:pt x="289280" y="318220"/>
                    </a:cubicBezTo>
                    <a:cubicBezTo>
                      <a:pt x="289280" y="318220"/>
                      <a:pt x="289280" y="318220"/>
                      <a:pt x="186425" y="318220"/>
                    </a:cubicBezTo>
                    <a:cubicBezTo>
                      <a:pt x="177140" y="318220"/>
                      <a:pt x="170711" y="311069"/>
                      <a:pt x="170711" y="302487"/>
                    </a:cubicBezTo>
                    <a:cubicBezTo>
                      <a:pt x="170711" y="302487"/>
                      <a:pt x="170711" y="302487"/>
                      <a:pt x="170711" y="207379"/>
                    </a:cubicBezTo>
                    <a:cubicBezTo>
                      <a:pt x="132855" y="200943"/>
                      <a:pt x="104284" y="168764"/>
                      <a:pt x="104284" y="129433"/>
                    </a:cubicBezTo>
                    <a:cubicBezTo>
                      <a:pt x="104284" y="85812"/>
                      <a:pt x="139998" y="50057"/>
                      <a:pt x="183568" y="50057"/>
                    </a:cubicBezTo>
                    <a:cubicBezTo>
                      <a:pt x="227139" y="50057"/>
                      <a:pt x="262852" y="85812"/>
                      <a:pt x="262852" y="129433"/>
                    </a:cubicBezTo>
                    <a:cubicBezTo>
                      <a:pt x="262852" y="166618"/>
                      <a:pt x="236424" y="198083"/>
                      <a:pt x="202139" y="206664"/>
                    </a:cubicBezTo>
                    <a:cubicBezTo>
                      <a:pt x="202139" y="206664"/>
                      <a:pt x="202139" y="206664"/>
                      <a:pt x="202139" y="286755"/>
                    </a:cubicBezTo>
                    <a:cubicBezTo>
                      <a:pt x="202139" y="286755"/>
                      <a:pt x="202139" y="286755"/>
                      <a:pt x="335708" y="286755"/>
                    </a:cubicBezTo>
                    <a:cubicBezTo>
                      <a:pt x="349993" y="228117"/>
                      <a:pt x="400707" y="185211"/>
                      <a:pt x="459991" y="185211"/>
                    </a:cubicBezTo>
                    <a:cubicBezTo>
                      <a:pt x="486419" y="185211"/>
                      <a:pt x="511419" y="193792"/>
                      <a:pt x="532847" y="208809"/>
                    </a:cubicBezTo>
                    <a:cubicBezTo>
                      <a:pt x="532847" y="208809"/>
                      <a:pt x="532847" y="208809"/>
                      <a:pt x="532847" y="156607"/>
                    </a:cubicBezTo>
                    <a:cubicBezTo>
                      <a:pt x="496419" y="149456"/>
                      <a:pt x="469277" y="117276"/>
                      <a:pt x="469277" y="79376"/>
                    </a:cubicBezTo>
                    <a:cubicBezTo>
                      <a:pt x="469277" y="35755"/>
                      <a:pt x="504990" y="0"/>
                      <a:pt x="54856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6262C39F-98C8-D398-5AD0-CA2B23FA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8032" y="3128169"/>
                <a:ext cx="515937" cy="598488"/>
              </a:xfrm>
              <a:custGeom>
                <a:avLst/>
                <a:gdLst>
                  <a:gd name="connsiteX0" fmla="*/ 346172 w 515937"/>
                  <a:gd name="connsiteY0" fmla="*/ 0 h 598488"/>
                  <a:gd name="connsiteX1" fmla="*/ 410369 w 515937"/>
                  <a:gd name="connsiteY1" fmla="*/ 60851 h 598488"/>
                  <a:gd name="connsiteX2" fmla="*/ 410369 w 515937"/>
                  <a:gd name="connsiteY2" fmla="*/ 62999 h 598488"/>
                  <a:gd name="connsiteX3" fmla="*/ 350451 w 515937"/>
                  <a:gd name="connsiteY3" fmla="*/ 80180 h 598488"/>
                  <a:gd name="connsiteX4" fmla="*/ 344032 w 515937"/>
                  <a:gd name="connsiteY4" fmla="*/ 101657 h 598488"/>
                  <a:gd name="connsiteX5" fmla="*/ 365431 w 515937"/>
                  <a:gd name="connsiteY5" fmla="*/ 108100 h 598488"/>
                  <a:gd name="connsiteX6" fmla="*/ 416788 w 515937"/>
                  <a:gd name="connsiteY6" fmla="*/ 94498 h 598488"/>
                  <a:gd name="connsiteX7" fmla="*/ 427488 w 515937"/>
                  <a:gd name="connsiteY7" fmla="*/ 94498 h 598488"/>
                  <a:gd name="connsiteX8" fmla="*/ 442467 w 515937"/>
                  <a:gd name="connsiteY8" fmla="*/ 99509 h 598488"/>
                  <a:gd name="connsiteX9" fmla="*/ 488119 w 515937"/>
                  <a:gd name="connsiteY9" fmla="*/ 131009 h 598488"/>
                  <a:gd name="connsiteX10" fmla="*/ 512371 w 515937"/>
                  <a:gd name="connsiteY10" fmla="*/ 201167 h 598488"/>
                  <a:gd name="connsiteX11" fmla="*/ 498818 w 515937"/>
                  <a:gd name="connsiteY11" fmla="*/ 255575 h 598488"/>
                  <a:gd name="connsiteX12" fmla="*/ 487405 w 515937"/>
                  <a:gd name="connsiteY12" fmla="*/ 276336 h 598488"/>
                  <a:gd name="connsiteX13" fmla="*/ 431768 w 515937"/>
                  <a:gd name="connsiteY13" fmla="*/ 302824 h 598488"/>
                  <a:gd name="connsiteX14" fmla="*/ 432481 w 515937"/>
                  <a:gd name="connsiteY14" fmla="*/ 274904 h 598488"/>
                  <a:gd name="connsiteX15" fmla="*/ 414649 w 515937"/>
                  <a:gd name="connsiteY15" fmla="*/ 261302 h 598488"/>
                  <a:gd name="connsiteX16" fmla="*/ 401096 w 515937"/>
                  <a:gd name="connsiteY16" fmla="*/ 279199 h 598488"/>
                  <a:gd name="connsiteX17" fmla="*/ 346172 w 515937"/>
                  <a:gd name="connsiteY17" fmla="*/ 350789 h 598488"/>
                  <a:gd name="connsiteX18" fmla="*/ 332619 w 515937"/>
                  <a:gd name="connsiteY18" fmla="*/ 368686 h 598488"/>
                  <a:gd name="connsiteX19" fmla="*/ 347598 w 515937"/>
                  <a:gd name="connsiteY19" fmla="*/ 382288 h 598488"/>
                  <a:gd name="connsiteX20" fmla="*/ 349738 w 515937"/>
                  <a:gd name="connsiteY20" fmla="*/ 382288 h 598488"/>
                  <a:gd name="connsiteX21" fmla="*/ 413222 w 515937"/>
                  <a:gd name="connsiteY21" fmla="*/ 345777 h 598488"/>
                  <a:gd name="connsiteX22" fmla="*/ 420355 w 515937"/>
                  <a:gd name="connsiteY22" fmla="*/ 335039 h 598488"/>
                  <a:gd name="connsiteX23" fmla="*/ 500958 w 515937"/>
                  <a:gd name="connsiteY23" fmla="*/ 305687 h 598488"/>
                  <a:gd name="connsiteX24" fmla="*/ 515937 w 515937"/>
                  <a:gd name="connsiteY24" fmla="*/ 366538 h 598488"/>
                  <a:gd name="connsiteX25" fmla="*/ 492398 w 515937"/>
                  <a:gd name="connsiteY25" fmla="*/ 441707 h 598488"/>
                  <a:gd name="connsiteX26" fmla="*/ 443894 w 515937"/>
                  <a:gd name="connsiteY26" fmla="*/ 481081 h 598488"/>
                  <a:gd name="connsiteX27" fmla="*/ 438187 w 515937"/>
                  <a:gd name="connsiteY27" fmla="*/ 483229 h 598488"/>
                  <a:gd name="connsiteX28" fmla="*/ 388256 w 515937"/>
                  <a:gd name="connsiteY28" fmla="*/ 492536 h 598488"/>
                  <a:gd name="connsiteX29" fmla="*/ 372564 w 515937"/>
                  <a:gd name="connsiteY29" fmla="*/ 508285 h 598488"/>
                  <a:gd name="connsiteX30" fmla="*/ 388256 w 515937"/>
                  <a:gd name="connsiteY30" fmla="*/ 524035 h 598488"/>
                  <a:gd name="connsiteX31" fmla="*/ 413935 w 515937"/>
                  <a:gd name="connsiteY31" fmla="*/ 521887 h 598488"/>
                  <a:gd name="connsiteX32" fmla="*/ 321206 w 515937"/>
                  <a:gd name="connsiteY32" fmla="*/ 598488 h 598488"/>
                  <a:gd name="connsiteX33" fmla="*/ 304800 w 515937"/>
                  <a:gd name="connsiteY33" fmla="*/ 582023 h 598488"/>
                  <a:gd name="connsiteX34" fmla="*/ 304800 w 515937"/>
                  <a:gd name="connsiteY34" fmla="*/ 216916 h 598488"/>
                  <a:gd name="connsiteX35" fmla="*/ 314073 w 515937"/>
                  <a:gd name="connsiteY35" fmla="*/ 205462 h 598488"/>
                  <a:gd name="connsiteX36" fmla="*/ 404662 w 515937"/>
                  <a:gd name="connsiteY36" fmla="*/ 182553 h 598488"/>
                  <a:gd name="connsiteX37" fmla="*/ 424635 w 515937"/>
                  <a:gd name="connsiteY37" fmla="*/ 172531 h 598488"/>
                  <a:gd name="connsiteX38" fmla="*/ 414649 w 515937"/>
                  <a:gd name="connsiteY38" fmla="*/ 152486 h 598488"/>
                  <a:gd name="connsiteX39" fmla="*/ 304800 w 515937"/>
                  <a:gd name="connsiteY39" fmla="*/ 171099 h 598488"/>
                  <a:gd name="connsiteX40" fmla="*/ 304800 w 515937"/>
                  <a:gd name="connsiteY40" fmla="*/ 15750 h 598488"/>
                  <a:gd name="connsiteX41" fmla="*/ 346172 w 515937"/>
                  <a:gd name="connsiteY41" fmla="*/ 0 h 598488"/>
                  <a:gd name="connsiteX42" fmla="*/ 169766 w 515937"/>
                  <a:gd name="connsiteY42" fmla="*/ 0 h 598488"/>
                  <a:gd name="connsiteX43" fmla="*/ 211137 w 515937"/>
                  <a:gd name="connsiteY43" fmla="*/ 15750 h 598488"/>
                  <a:gd name="connsiteX44" fmla="*/ 211137 w 515937"/>
                  <a:gd name="connsiteY44" fmla="*/ 365822 h 598488"/>
                  <a:gd name="connsiteX45" fmla="*/ 201151 w 515937"/>
                  <a:gd name="connsiteY45" fmla="*/ 378708 h 598488"/>
                  <a:gd name="connsiteX46" fmla="*/ 110562 w 515937"/>
                  <a:gd name="connsiteY46" fmla="*/ 401617 h 598488"/>
                  <a:gd name="connsiteX47" fmla="*/ 90589 w 515937"/>
                  <a:gd name="connsiteY47" fmla="*/ 411640 h 598488"/>
                  <a:gd name="connsiteX48" fmla="*/ 100576 w 515937"/>
                  <a:gd name="connsiteY48" fmla="*/ 430969 h 598488"/>
                  <a:gd name="connsiteX49" fmla="*/ 137667 w 515937"/>
                  <a:gd name="connsiteY49" fmla="*/ 437412 h 598488"/>
                  <a:gd name="connsiteX50" fmla="*/ 211137 w 515937"/>
                  <a:gd name="connsiteY50" fmla="*/ 411640 h 598488"/>
                  <a:gd name="connsiteX51" fmla="*/ 211137 w 515937"/>
                  <a:gd name="connsiteY51" fmla="*/ 583454 h 598488"/>
                  <a:gd name="connsiteX52" fmla="*/ 196158 w 515937"/>
                  <a:gd name="connsiteY52" fmla="*/ 598488 h 598488"/>
                  <a:gd name="connsiteX53" fmla="*/ 133387 w 515937"/>
                  <a:gd name="connsiteY53" fmla="*/ 566989 h 598488"/>
                  <a:gd name="connsiteX54" fmla="*/ 99149 w 515937"/>
                  <a:gd name="connsiteY54" fmla="*/ 512581 h 598488"/>
                  <a:gd name="connsiteX55" fmla="*/ 98436 w 515937"/>
                  <a:gd name="connsiteY55" fmla="*/ 511865 h 598488"/>
                  <a:gd name="connsiteX56" fmla="*/ 116982 w 515937"/>
                  <a:gd name="connsiteY56" fmla="*/ 513297 h 598488"/>
                  <a:gd name="connsiteX57" fmla="*/ 132674 w 515937"/>
                  <a:gd name="connsiteY57" fmla="*/ 497547 h 598488"/>
                  <a:gd name="connsiteX58" fmla="*/ 116982 w 515937"/>
                  <a:gd name="connsiteY58" fmla="*/ 481797 h 598488"/>
                  <a:gd name="connsiteX59" fmla="*/ 5707 w 515937"/>
                  <a:gd name="connsiteY59" fmla="*/ 404481 h 598488"/>
                  <a:gd name="connsiteX60" fmla="*/ 0 w 515937"/>
                  <a:gd name="connsiteY60" fmla="*/ 366538 h 598488"/>
                  <a:gd name="connsiteX61" fmla="*/ 17119 w 515937"/>
                  <a:gd name="connsiteY61" fmla="*/ 302108 h 598488"/>
                  <a:gd name="connsiteX62" fmla="*/ 22113 w 515937"/>
                  <a:gd name="connsiteY62" fmla="*/ 292801 h 598488"/>
                  <a:gd name="connsiteX63" fmla="*/ 61344 w 515937"/>
                  <a:gd name="connsiteY63" fmla="*/ 259154 h 598488"/>
                  <a:gd name="connsiteX64" fmla="*/ 99149 w 515937"/>
                  <a:gd name="connsiteY64" fmla="*/ 311414 h 598488"/>
                  <a:gd name="connsiteX65" fmla="*/ 107709 w 515937"/>
                  <a:gd name="connsiteY65" fmla="*/ 314278 h 598488"/>
                  <a:gd name="connsiteX66" fmla="*/ 120548 w 515937"/>
                  <a:gd name="connsiteY66" fmla="*/ 307119 h 598488"/>
                  <a:gd name="connsiteX67" fmla="*/ 116268 w 515937"/>
                  <a:gd name="connsiteY67" fmla="*/ 285642 h 598488"/>
                  <a:gd name="connsiteX68" fmla="*/ 99149 w 515937"/>
                  <a:gd name="connsiteY68" fmla="*/ 205462 h 598488"/>
                  <a:gd name="connsiteX69" fmla="*/ 94869 w 515937"/>
                  <a:gd name="connsiteY69" fmla="*/ 183269 h 598488"/>
                  <a:gd name="connsiteX70" fmla="*/ 72757 w 515937"/>
                  <a:gd name="connsiteY70" fmla="*/ 188280 h 598488"/>
                  <a:gd name="connsiteX71" fmla="*/ 59204 w 515937"/>
                  <a:gd name="connsiteY71" fmla="*/ 225507 h 598488"/>
                  <a:gd name="connsiteX72" fmla="*/ 15693 w 515937"/>
                  <a:gd name="connsiteY72" fmla="*/ 252711 h 598488"/>
                  <a:gd name="connsiteX73" fmla="*/ 3567 w 515937"/>
                  <a:gd name="connsiteY73" fmla="*/ 201167 h 598488"/>
                  <a:gd name="connsiteX74" fmla="*/ 27819 w 515937"/>
                  <a:gd name="connsiteY74" fmla="*/ 131009 h 598488"/>
                  <a:gd name="connsiteX75" fmla="*/ 73470 w 515937"/>
                  <a:gd name="connsiteY75" fmla="*/ 99509 h 598488"/>
                  <a:gd name="connsiteX76" fmla="*/ 99862 w 515937"/>
                  <a:gd name="connsiteY76" fmla="*/ 90919 h 598488"/>
                  <a:gd name="connsiteX77" fmla="*/ 104142 w 515937"/>
                  <a:gd name="connsiteY77" fmla="*/ 90919 h 598488"/>
                  <a:gd name="connsiteX78" fmla="*/ 159780 w 515937"/>
                  <a:gd name="connsiteY78" fmla="*/ 105953 h 598488"/>
                  <a:gd name="connsiteX79" fmla="*/ 181179 w 515937"/>
                  <a:gd name="connsiteY79" fmla="*/ 99509 h 598488"/>
                  <a:gd name="connsiteX80" fmla="*/ 175472 w 515937"/>
                  <a:gd name="connsiteY80" fmla="*/ 78033 h 598488"/>
                  <a:gd name="connsiteX81" fmla="*/ 105569 w 515937"/>
                  <a:gd name="connsiteY81" fmla="*/ 59419 h 598488"/>
                  <a:gd name="connsiteX82" fmla="*/ 169766 w 515937"/>
                  <a:gd name="connsiteY82" fmla="*/ 0 h 598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15937" h="598488">
                    <a:moveTo>
                      <a:pt x="346172" y="0"/>
                    </a:moveTo>
                    <a:cubicBezTo>
                      <a:pt x="378270" y="0"/>
                      <a:pt x="406089" y="25772"/>
                      <a:pt x="410369" y="60851"/>
                    </a:cubicBezTo>
                    <a:cubicBezTo>
                      <a:pt x="410369" y="60851"/>
                      <a:pt x="410369" y="60851"/>
                      <a:pt x="410369" y="62999"/>
                    </a:cubicBezTo>
                    <a:cubicBezTo>
                      <a:pt x="389683" y="63715"/>
                      <a:pt x="368284" y="70158"/>
                      <a:pt x="350451" y="80180"/>
                    </a:cubicBezTo>
                    <a:cubicBezTo>
                      <a:pt x="342605" y="84476"/>
                      <a:pt x="339752" y="94498"/>
                      <a:pt x="344032" y="101657"/>
                    </a:cubicBezTo>
                    <a:cubicBezTo>
                      <a:pt x="348312" y="109532"/>
                      <a:pt x="358298" y="112396"/>
                      <a:pt x="365431" y="108100"/>
                    </a:cubicBezTo>
                    <a:cubicBezTo>
                      <a:pt x="381123" y="98794"/>
                      <a:pt x="398956" y="94498"/>
                      <a:pt x="416788" y="94498"/>
                    </a:cubicBezTo>
                    <a:cubicBezTo>
                      <a:pt x="420355" y="94498"/>
                      <a:pt x="423921" y="94498"/>
                      <a:pt x="427488" y="94498"/>
                    </a:cubicBezTo>
                    <a:cubicBezTo>
                      <a:pt x="427488" y="94498"/>
                      <a:pt x="427488" y="94498"/>
                      <a:pt x="442467" y="99509"/>
                    </a:cubicBezTo>
                    <a:cubicBezTo>
                      <a:pt x="460300" y="105237"/>
                      <a:pt x="475992" y="115975"/>
                      <a:pt x="488119" y="131009"/>
                    </a:cubicBezTo>
                    <a:cubicBezTo>
                      <a:pt x="503811" y="150338"/>
                      <a:pt x="512371" y="175394"/>
                      <a:pt x="512371" y="201167"/>
                    </a:cubicBezTo>
                    <a:cubicBezTo>
                      <a:pt x="512371" y="220496"/>
                      <a:pt x="508091" y="239109"/>
                      <a:pt x="498818" y="255575"/>
                    </a:cubicBezTo>
                    <a:cubicBezTo>
                      <a:pt x="498818" y="255575"/>
                      <a:pt x="498818" y="255575"/>
                      <a:pt x="487405" y="276336"/>
                    </a:cubicBezTo>
                    <a:cubicBezTo>
                      <a:pt x="471713" y="289938"/>
                      <a:pt x="453167" y="299960"/>
                      <a:pt x="431768" y="302824"/>
                    </a:cubicBezTo>
                    <a:cubicBezTo>
                      <a:pt x="433194" y="293517"/>
                      <a:pt x="433194" y="284210"/>
                      <a:pt x="432481" y="274904"/>
                    </a:cubicBezTo>
                    <a:cubicBezTo>
                      <a:pt x="431054" y="266313"/>
                      <a:pt x="423208" y="259870"/>
                      <a:pt x="414649" y="261302"/>
                    </a:cubicBezTo>
                    <a:cubicBezTo>
                      <a:pt x="406089" y="262734"/>
                      <a:pt x="399669" y="270608"/>
                      <a:pt x="401096" y="279199"/>
                    </a:cubicBezTo>
                    <a:cubicBezTo>
                      <a:pt x="405376" y="314278"/>
                      <a:pt x="381123" y="346493"/>
                      <a:pt x="346172" y="350789"/>
                    </a:cubicBezTo>
                    <a:cubicBezTo>
                      <a:pt x="337612" y="352220"/>
                      <a:pt x="331192" y="360095"/>
                      <a:pt x="332619" y="368686"/>
                    </a:cubicBezTo>
                    <a:cubicBezTo>
                      <a:pt x="333332" y="376561"/>
                      <a:pt x="339752" y="382288"/>
                      <a:pt x="347598" y="382288"/>
                    </a:cubicBezTo>
                    <a:cubicBezTo>
                      <a:pt x="348312" y="382288"/>
                      <a:pt x="349025" y="382288"/>
                      <a:pt x="349738" y="382288"/>
                    </a:cubicBezTo>
                    <a:cubicBezTo>
                      <a:pt x="375417" y="378708"/>
                      <a:pt x="397529" y="365822"/>
                      <a:pt x="413222" y="345777"/>
                    </a:cubicBezTo>
                    <a:cubicBezTo>
                      <a:pt x="415362" y="342198"/>
                      <a:pt x="418215" y="338618"/>
                      <a:pt x="420355" y="335039"/>
                    </a:cubicBezTo>
                    <a:cubicBezTo>
                      <a:pt x="450314" y="334323"/>
                      <a:pt x="478846" y="323585"/>
                      <a:pt x="500958" y="305687"/>
                    </a:cubicBezTo>
                    <a:cubicBezTo>
                      <a:pt x="510944" y="324300"/>
                      <a:pt x="515937" y="344346"/>
                      <a:pt x="515937" y="366538"/>
                    </a:cubicBezTo>
                    <a:cubicBezTo>
                      <a:pt x="515937" y="393742"/>
                      <a:pt x="507378" y="419514"/>
                      <a:pt x="492398" y="441707"/>
                    </a:cubicBezTo>
                    <a:cubicBezTo>
                      <a:pt x="479559" y="458889"/>
                      <a:pt x="463153" y="472491"/>
                      <a:pt x="443894" y="481081"/>
                    </a:cubicBezTo>
                    <a:cubicBezTo>
                      <a:pt x="443894" y="481081"/>
                      <a:pt x="443894" y="481081"/>
                      <a:pt x="438187" y="483229"/>
                    </a:cubicBezTo>
                    <a:cubicBezTo>
                      <a:pt x="422495" y="488956"/>
                      <a:pt x="406089" y="492536"/>
                      <a:pt x="388256" y="492536"/>
                    </a:cubicBezTo>
                    <a:cubicBezTo>
                      <a:pt x="379697" y="492536"/>
                      <a:pt x="372564" y="499695"/>
                      <a:pt x="372564" y="508285"/>
                    </a:cubicBezTo>
                    <a:cubicBezTo>
                      <a:pt x="372564" y="516876"/>
                      <a:pt x="379697" y="524035"/>
                      <a:pt x="388256" y="524035"/>
                    </a:cubicBezTo>
                    <a:cubicBezTo>
                      <a:pt x="396816" y="524035"/>
                      <a:pt x="405376" y="523319"/>
                      <a:pt x="413935" y="521887"/>
                    </a:cubicBezTo>
                    <a:cubicBezTo>
                      <a:pt x="399669" y="559830"/>
                      <a:pt x="354018" y="598488"/>
                      <a:pt x="321206" y="598488"/>
                    </a:cubicBezTo>
                    <a:cubicBezTo>
                      <a:pt x="312647" y="598488"/>
                      <a:pt x="306227" y="589182"/>
                      <a:pt x="304800" y="582023"/>
                    </a:cubicBezTo>
                    <a:cubicBezTo>
                      <a:pt x="304800" y="582023"/>
                      <a:pt x="304800" y="582023"/>
                      <a:pt x="304800" y="216916"/>
                    </a:cubicBezTo>
                    <a:cubicBezTo>
                      <a:pt x="307653" y="212621"/>
                      <a:pt x="310507" y="209041"/>
                      <a:pt x="314073" y="205462"/>
                    </a:cubicBezTo>
                    <a:cubicBezTo>
                      <a:pt x="336899" y="181122"/>
                      <a:pt x="372564" y="171815"/>
                      <a:pt x="404662" y="182553"/>
                    </a:cubicBezTo>
                    <a:cubicBezTo>
                      <a:pt x="412509" y="185417"/>
                      <a:pt x="421782" y="181122"/>
                      <a:pt x="424635" y="172531"/>
                    </a:cubicBezTo>
                    <a:cubicBezTo>
                      <a:pt x="427488" y="164656"/>
                      <a:pt x="422495" y="155349"/>
                      <a:pt x="414649" y="152486"/>
                    </a:cubicBezTo>
                    <a:cubicBezTo>
                      <a:pt x="376844" y="140316"/>
                      <a:pt x="335472" y="147474"/>
                      <a:pt x="304800" y="171099"/>
                    </a:cubicBezTo>
                    <a:cubicBezTo>
                      <a:pt x="304800" y="171099"/>
                      <a:pt x="304800" y="171099"/>
                      <a:pt x="304800" y="15750"/>
                    </a:cubicBezTo>
                    <a:cubicBezTo>
                      <a:pt x="316213" y="5727"/>
                      <a:pt x="331192" y="0"/>
                      <a:pt x="346172" y="0"/>
                    </a:cubicBezTo>
                    <a:close/>
                    <a:moveTo>
                      <a:pt x="169766" y="0"/>
                    </a:moveTo>
                    <a:cubicBezTo>
                      <a:pt x="184745" y="0"/>
                      <a:pt x="199724" y="5727"/>
                      <a:pt x="211137" y="15750"/>
                    </a:cubicBezTo>
                    <a:cubicBezTo>
                      <a:pt x="211137" y="15750"/>
                      <a:pt x="211137" y="15750"/>
                      <a:pt x="211137" y="365822"/>
                    </a:cubicBezTo>
                    <a:cubicBezTo>
                      <a:pt x="208284" y="370118"/>
                      <a:pt x="204718" y="374413"/>
                      <a:pt x="201151" y="378708"/>
                    </a:cubicBezTo>
                    <a:cubicBezTo>
                      <a:pt x="177612" y="403049"/>
                      <a:pt x="142660" y="412356"/>
                      <a:pt x="110562" y="401617"/>
                    </a:cubicBezTo>
                    <a:cubicBezTo>
                      <a:pt x="102002" y="398754"/>
                      <a:pt x="93443" y="403049"/>
                      <a:pt x="90589" y="411640"/>
                    </a:cubicBezTo>
                    <a:cubicBezTo>
                      <a:pt x="87736" y="419514"/>
                      <a:pt x="92016" y="428105"/>
                      <a:pt x="100576" y="430969"/>
                    </a:cubicBezTo>
                    <a:cubicBezTo>
                      <a:pt x="112702" y="435264"/>
                      <a:pt x="125541" y="437412"/>
                      <a:pt x="137667" y="437412"/>
                    </a:cubicBezTo>
                    <a:cubicBezTo>
                      <a:pt x="164059" y="437412"/>
                      <a:pt x="190452" y="428105"/>
                      <a:pt x="211137" y="411640"/>
                    </a:cubicBezTo>
                    <a:cubicBezTo>
                      <a:pt x="211137" y="411640"/>
                      <a:pt x="211137" y="411640"/>
                      <a:pt x="211137" y="583454"/>
                    </a:cubicBezTo>
                    <a:cubicBezTo>
                      <a:pt x="210424" y="590613"/>
                      <a:pt x="206857" y="598488"/>
                      <a:pt x="196158" y="598488"/>
                    </a:cubicBezTo>
                    <a:cubicBezTo>
                      <a:pt x="178325" y="598488"/>
                      <a:pt x="154073" y="586318"/>
                      <a:pt x="133387" y="566989"/>
                    </a:cubicBezTo>
                    <a:cubicBezTo>
                      <a:pt x="115555" y="549807"/>
                      <a:pt x="103429" y="530478"/>
                      <a:pt x="99149" y="512581"/>
                    </a:cubicBezTo>
                    <a:cubicBezTo>
                      <a:pt x="99149" y="512581"/>
                      <a:pt x="99149" y="512581"/>
                      <a:pt x="98436" y="511865"/>
                    </a:cubicBezTo>
                    <a:cubicBezTo>
                      <a:pt x="104855" y="512581"/>
                      <a:pt x="110562" y="513297"/>
                      <a:pt x="116982" y="513297"/>
                    </a:cubicBezTo>
                    <a:cubicBezTo>
                      <a:pt x="125541" y="513297"/>
                      <a:pt x="132674" y="506138"/>
                      <a:pt x="132674" y="497547"/>
                    </a:cubicBezTo>
                    <a:cubicBezTo>
                      <a:pt x="132674" y="488956"/>
                      <a:pt x="125541" y="481797"/>
                      <a:pt x="116982" y="481797"/>
                    </a:cubicBezTo>
                    <a:cubicBezTo>
                      <a:pt x="66337" y="481797"/>
                      <a:pt x="22113" y="449582"/>
                      <a:pt x="5707" y="404481"/>
                    </a:cubicBezTo>
                    <a:cubicBezTo>
                      <a:pt x="2140" y="392310"/>
                      <a:pt x="0" y="379424"/>
                      <a:pt x="0" y="366538"/>
                    </a:cubicBezTo>
                    <a:cubicBezTo>
                      <a:pt x="0" y="342914"/>
                      <a:pt x="5707" y="321437"/>
                      <a:pt x="17119" y="302108"/>
                    </a:cubicBezTo>
                    <a:cubicBezTo>
                      <a:pt x="17119" y="302108"/>
                      <a:pt x="17119" y="302108"/>
                      <a:pt x="22113" y="292801"/>
                    </a:cubicBezTo>
                    <a:cubicBezTo>
                      <a:pt x="32099" y="279199"/>
                      <a:pt x="45651" y="267029"/>
                      <a:pt x="61344" y="259154"/>
                    </a:cubicBezTo>
                    <a:cubicBezTo>
                      <a:pt x="67051" y="279915"/>
                      <a:pt x="79890" y="299244"/>
                      <a:pt x="99149" y="311414"/>
                    </a:cubicBezTo>
                    <a:cubicBezTo>
                      <a:pt x="102002" y="313562"/>
                      <a:pt x="104855" y="314278"/>
                      <a:pt x="107709" y="314278"/>
                    </a:cubicBezTo>
                    <a:cubicBezTo>
                      <a:pt x="112702" y="314278"/>
                      <a:pt x="117695" y="311414"/>
                      <a:pt x="120548" y="307119"/>
                    </a:cubicBezTo>
                    <a:cubicBezTo>
                      <a:pt x="125541" y="299960"/>
                      <a:pt x="123401" y="289938"/>
                      <a:pt x="116268" y="285642"/>
                    </a:cubicBezTo>
                    <a:cubicBezTo>
                      <a:pt x="89876" y="267745"/>
                      <a:pt x="82030" y="231950"/>
                      <a:pt x="99149" y="205462"/>
                    </a:cubicBezTo>
                    <a:cubicBezTo>
                      <a:pt x="104142" y="197587"/>
                      <a:pt x="102002" y="188280"/>
                      <a:pt x="94869" y="183269"/>
                    </a:cubicBezTo>
                    <a:cubicBezTo>
                      <a:pt x="87736" y="178974"/>
                      <a:pt x="77750" y="180406"/>
                      <a:pt x="72757" y="188280"/>
                    </a:cubicBezTo>
                    <a:cubicBezTo>
                      <a:pt x="65624" y="199735"/>
                      <a:pt x="61344" y="212621"/>
                      <a:pt x="59204" y="225507"/>
                    </a:cubicBezTo>
                    <a:cubicBezTo>
                      <a:pt x="42798" y="231950"/>
                      <a:pt x="28532" y="241257"/>
                      <a:pt x="15693" y="252711"/>
                    </a:cubicBezTo>
                    <a:cubicBezTo>
                      <a:pt x="7847" y="236961"/>
                      <a:pt x="3567" y="219780"/>
                      <a:pt x="3567" y="201167"/>
                    </a:cubicBezTo>
                    <a:cubicBezTo>
                      <a:pt x="3567" y="175394"/>
                      <a:pt x="12126" y="150338"/>
                      <a:pt x="27819" y="131009"/>
                    </a:cubicBezTo>
                    <a:cubicBezTo>
                      <a:pt x="39945" y="115975"/>
                      <a:pt x="55638" y="105237"/>
                      <a:pt x="73470" y="99509"/>
                    </a:cubicBezTo>
                    <a:cubicBezTo>
                      <a:pt x="73470" y="99509"/>
                      <a:pt x="73470" y="99509"/>
                      <a:pt x="99862" y="90919"/>
                    </a:cubicBezTo>
                    <a:cubicBezTo>
                      <a:pt x="101289" y="90919"/>
                      <a:pt x="102716" y="90919"/>
                      <a:pt x="104142" y="90919"/>
                    </a:cubicBezTo>
                    <a:cubicBezTo>
                      <a:pt x="123401" y="90919"/>
                      <a:pt x="142660" y="95930"/>
                      <a:pt x="159780" y="105953"/>
                    </a:cubicBezTo>
                    <a:cubicBezTo>
                      <a:pt x="167626" y="110248"/>
                      <a:pt x="176899" y="107384"/>
                      <a:pt x="181179" y="99509"/>
                    </a:cubicBezTo>
                    <a:cubicBezTo>
                      <a:pt x="185458" y="92351"/>
                      <a:pt x="182605" y="82328"/>
                      <a:pt x="175472" y="78033"/>
                    </a:cubicBezTo>
                    <a:cubicBezTo>
                      <a:pt x="154073" y="66578"/>
                      <a:pt x="130534" y="60135"/>
                      <a:pt x="105569" y="59419"/>
                    </a:cubicBezTo>
                    <a:cubicBezTo>
                      <a:pt x="110562" y="25056"/>
                      <a:pt x="138381" y="0"/>
                      <a:pt x="1697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C2E7A-71BD-7D2D-84B4-27FAF68968E0}"/>
              </a:ext>
            </a:extLst>
          </p:cNvPr>
          <p:cNvCxnSpPr>
            <a:cxnSpLocks/>
          </p:cNvCxnSpPr>
          <p:nvPr/>
        </p:nvCxnSpPr>
        <p:spPr>
          <a:xfrm flipV="1">
            <a:off x="3293569" y="3783620"/>
            <a:ext cx="3788428" cy="10121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023C2D43-86E2-640E-F420-582BD1F32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3" y="378595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ACAB0E72-FC62-FB43-AE09-F2B1C0B7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6667" y="554774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41AEC6-0CA0-3689-A01F-299E3007B2F4}"/>
              </a:ext>
            </a:extLst>
          </p:cNvPr>
          <p:cNvCxnSpPr/>
          <p:nvPr/>
        </p:nvCxnSpPr>
        <p:spPr>
          <a:xfrm>
            <a:off x="6658949" y="5813209"/>
            <a:ext cx="3657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0">
            <a:extLst>
              <a:ext uri="{FF2B5EF4-FFF2-40B4-BE49-F238E27FC236}">
                <a16:creationId xmlns:a16="http://schemas.microsoft.com/office/drawing/2014/main" id="{6E382AE4-330A-9030-0CB4-0792035FD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63152" y="280597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F8F573-C1E9-F707-2C9A-23920C455F14}"/>
              </a:ext>
            </a:extLst>
          </p:cNvPr>
          <p:cNvSpPr txBox="1"/>
          <p:nvPr/>
        </p:nvSpPr>
        <p:spPr>
          <a:xfrm>
            <a:off x="5123146" y="3139580"/>
            <a:ext cx="4408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E4BAFA-433B-D7E8-5BE5-04ED37EE456E}"/>
              </a:ext>
            </a:extLst>
          </p:cNvPr>
          <p:cNvCxnSpPr/>
          <p:nvPr/>
        </p:nvCxnSpPr>
        <p:spPr>
          <a:xfrm>
            <a:off x="6658949" y="6118695"/>
            <a:ext cx="365760" cy="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735CD3-FA3C-7B84-CD38-708F81BFC36C}"/>
              </a:ext>
            </a:extLst>
          </p:cNvPr>
          <p:cNvCxnSpPr/>
          <p:nvPr/>
        </p:nvCxnSpPr>
        <p:spPr>
          <a:xfrm>
            <a:off x="6658949" y="5507723"/>
            <a:ext cx="36576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6FC7DD0-ECAA-6617-384D-9971AF0CE56C}"/>
              </a:ext>
            </a:extLst>
          </p:cNvPr>
          <p:cNvSpPr txBox="1"/>
          <p:nvPr/>
        </p:nvSpPr>
        <p:spPr>
          <a:xfrm>
            <a:off x="6658948" y="6194492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Keysight management traffic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FDD159-425E-AF87-C192-224F63BF29DC}"/>
              </a:ext>
            </a:extLst>
          </p:cNvPr>
          <p:cNvSpPr txBox="1"/>
          <p:nvPr/>
        </p:nvSpPr>
        <p:spPr>
          <a:xfrm>
            <a:off x="6658949" y="5583522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 traffic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C2B793-024F-4A37-92A5-FF8281FDA1FA}"/>
              </a:ext>
            </a:extLst>
          </p:cNvPr>
          <p:cNvSpPr/>
          <p:nvPr/>
        </p:nvSpPr>
        <p:spPr>
          <a:xfrm>
            <a:off x="7614506" y="3829685"/>
            <a:ext cx="908177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Sensor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186A5C-2F48-49CC-88A1-2CAC0791348A}"/>
              </a:ext>
            </a:extLst>
          </p:cNvPr>
          <p:cNvSpPr/>
          <p:nvPr/>
        </p:nvSpPr>
        <p:spPr>
          <a:xfrm>
            <a:off x="7626839" y="3107385"/>
            <a:ext cx="901314" cy="31874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7F364D-49EC-4B1F-BD98-6AF05C236B9C}"/>
              </a:ext>
            </a:extLst>
          </p:cNvPr>
          <p:cNvSpPr/>
          <p:nvPr/>
        </p:nvSpPr>
        <p:spPr>
          <a:xfrm>
            <a:off x="7620126" y="3469670"/>
            <a:ext cx="901314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Sensor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F241E7-6CCA-42E6-888D-8FEE73A18FB1}"/>
              </a:ext>
            </a:extLst>
          </p:cNvPr>
          <p:cNvCxnSpPr>
            <a:cxnSpLocks/>
          </p:cNvCxnSpPr>
          <p:nvPr/>
        </p:nvCxnSpPr>
        <p:spPr>
          <a:xfrm>
            <a:off x="4387187" y="3082470"/>
            <a:ext cx="2768085" cy="5828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2" descr="Unidade Distribute Traffic with Elastic Load Balancing | Salesforce">
            <a:extLst>
              <a:ext uri="{FF2B5EF4-FFF2-40B4-BE49-F238E27FC236}">
                <a16:creationId xmlns:a16="http://schemas.microsoft.com/office/drawing/2014/main" id="{C50CDC64-25C8-456F-ADCA-5A830240F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72" y="3574065"/>
            <a:ext cx="457200" cy="457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51B5583-BE46-4941-BEA2-D25FDA64C458}"/>
              </a:ext>
            </a:extLst>
          </p:cNvPr>
          <p:cNvSpPr txBox="1"/>
          <p:nvPr/>
        </p:nvSpPr>
        <p:spPr>
          <a:xfrm>
            <a:off x="6658948" y="5902465"/>
            <a:ext cx="1371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Zerotier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encrypted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8206E4-1CCA-4253-A944-4831589192CB}"/>
              </a:ext>
            </a:extLst>
          </p:cNvPr>
          <p:cNvSpPr/>
          <p:nvPr/>
        </p:nvSpPr>
        <p:spPr>
          <a:xfrm>
            <a:off x="7732510" y="3704317"/>
            <a:ext cx="45719" cy="45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CF6E2A-283D-4AF4-A8DD-8EFF9A523125}"/>
              </a:ext>
            </a:extLst>
          </p:cNvPr>
          <p:cNvSpPr txBox="1"/>
          <p:nvPr/>
        </p:nvSpPr>
        <p:spPr>
          <a:xfrm>
            <a:off x="4170567" y="3624833"/>
            <a:ext cx="161392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Loadbalance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Tool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37ACB-30F7-4E74-B088-4DF75409A461}"/>
              </a:ext>
            </a:extLst>
          </p:cNvPr>
          <p:cNvSpPr/>
          <p:nvPr/>
        </p:nvSpPr>
        <p:spPr>
          <a:xfrm>
            <a:off x="6000081" y="1889933"/>
            <a:ext cx="25433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Clr>
                <a:srgbClr val="E90029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What algorithm is used to load balance the tool Group?</a:t>
            </a:r>
          </a:p>
          <a:p>
            <a:pPr marL="171450" lvl="0" indent="-171450" defTabSz="457200">
              <a:buClr>
                <a:srgbClr val="E90029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84572"/>
      </p:ext>
    </p:extLst>
  </p:cSld>
  <p:clrMapOvr>
    <a:masterClrMapping/>
  </p:clrMapOvr>
</p:sld>
</file>

<file path=ppt/theme/theme1.xml><?xml version="1.0" encoding="utf-8"?>
<a:theme xmlns:a="http://schemas.openxmlformats.org/drawingml/2006/main" name="2022 Keysight Widescreen Template">
  <a:themeElements>
    <a:clrScheme name="Custom 1">
      <a:dk1>
        <a:srgbClr val="000000"/>
      </a:dk1>
      <a:lt1>
        <a:srgbClr val="FFFFFF"/>
      </a:lt1>
      <a:dk2>
        <a:srgbClr val="97999B"/>
      </a:dk2>
      <a:lt2>
        <a:srgbClr val="F2A900"/>
      </a:lt2>
      <a:accent1>
        <a:srgbClr val="E90029"/>
      </a:accent1>
      <a:accent2>
        <a:srgbClr val="FF6720"/>
      </a:accent2>
      <a:accent3>
        <a:srgbClr val="9B26B6"/>
      </a:accent3>
      <a:accent4>
        <a:srgbClr val="071D49"/>
      </a:accent4>
      <a:accent5>
        <a:srgbClr val="426DA9"/>
      </a:accent5>
      <a:accent6>
        <a:srgbClr val="63B1BC"/>
      </a:accent6>
      <a:hlink>
        <a:srgbClr val="E90029"/>
      </a:hlink>
      <a:folHlink>
        <a:srgbClr val="7400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CFC29C6-EBC5-914B-A19E-81F5741442BC}" vid="{4F5DF7E0-5915-D243-8766-C0DAC9DFB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B0B6C8BB19D40BC1134FFE2190DC5" ma:contentTypeVersion="18" ma:contentTypeDescription="Create a new document." ma:contentTypeScope="" ma:versionID="79b832eeec20eb60228d222f73a6a9a7">
  <xsd:schema xmlns:xsd="http://www.w3.org/2001/XMLSchema" xmlns:xs="http://www.w3.org/2001/XMLSchema" xmlns:p="http://schemas.microsoft.com/office/2006/metadata/properties" xmlns:ns3="8eafa64e-25a9-4f44-8b19-2c23a29844e4" xmlns:ns4="4429a12a-20f5-48fd-9285-c4bed0a23833" targetNamespace="http://schemas.microsoft.com/office/2006/metadata/properties" ma:root="true" ma:fieldsID="0e6a25a212ed94016e3e3c5cb6057b52" ns3:_="" ns4:_="">
    <xsd:import namespace="8eafa64e-25a9-4f44-8b19-2c23a29844e4"/>
    <xsd:import namespace="4429a12a-20f5-48fd-9285-c4bed0a238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fa64e-25a9-4f44-8b19-2c23a2984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9a12a-20f5-48fd-9285-c4bed0a2383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afa64e-25a9-4f44-8b19-2c23a29844e4" xsi:nil="true"/>
  </documentManagement>
</p:properties>
</file>

<file path=customXml/itemProps1.xml><?xml version="1.0" encoding="utf-8"?>
<ds:datastoreItem xmlns:ds="http://schemas.openxmlformats.org/officeDocument/2006/customXml" ds:itemID="{1043D975-DB51-407B-BAE7-BD0758720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afa64e-25a9-4f44-8b19-2c23a29844e4"/>
    <ds:schemaRef ds:uri="4429a12a-20f5-48fd-9285-c4bed0a23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B27E67-F1CA-4E5E-89BF-47E130CFC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2629A-4B3C-4303-894F-3AEA24653AC5}">
  <ds:schemaRefs>
    <ds:schemaRef ds:uri="http://schemas.microsoft.com/office/2006/metadata/properties"/>
    <ds:schemaRef ds:uri="http://schemas.microsoft.com/office/infopath/2007/PartnerControls"/>
    <ds:schemaRef ds:uri="8eafa64e-25a9-4f44-8b19-2c23a29844e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511</Words>
  <Application>Microsoft Office PowerPoint</Application>
  <PresentationFormat>Widescreen</PresentationFormat>
  <Paragraphs>106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Bold</vt:lpstr>
      <vt:lpstr>Calibri</vt:lpstr>
      <vt:lpstr>2022 Keysight Widescreen Template</vt:lpstr>
      <vt:lpstr>What VISA is asking for- is it on the roadmap? CloudLens deploys sensors and vPB to capture unencrypted payloads &amp; forward these to security tools for inspection </vt:lpstr>
      <vt:lpstr>VISA-Load balance tool group CloudLens Manager  CloudLens deploys sensors and vPB to capture unencrypted payloads &amp; forward these to security tools for inspection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Varner</dc:creator>
  <cp:lastModifiedBy>Jeff Varner</cp:lastModifiedBy>
  <cp:revision>3</cp:revision>
  <dcterms:created xsi:type="dcterms:W3CDTF">2025-03-08T20:51:49Z</dcterms:created>
  <dcterms:modified xsi:type="dcterms:W3CDTF">2025-03-08T21:06:40Z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0x01010036BB0B6C8BB19D40BC1134FFE2190DC5</vt:lpwstr>
  </property>
</Properties>
</file>