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6" d="100"/>
          <a:sy n="126" d="100"/>
        </p:scale>
        <p:origin x="-84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74054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speaker taped on the end of the tube, large microphone plugs in other end to record, amplification of sound coming from laptop into speaker using an op amp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play music and then play music recording in tube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/>
              <a:t>fired a flare gun into “speaker” tube end, recorded impulse response, convolved that impulse response with sound input, play sound demo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play sound demo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most common method for testing LTI sound systems and determining responses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A Capped Tube as an LTI System!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Ruby Spring and Jessica Diller</a:t>
            </a:r>
          </a:p>
          <a:p>
            <a:pPr>
              <a:spcBef>
                <a:spcPts val="0"/>
              </a:spcBef>
              <a:buNone/>
            </a:pPr>
            <a:r>
              <a:rPr lang="en" sz="2000"/>
              <a:t>Signals and System Final Project - Spring 2015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4239425" y="140275"/>
            <a:ext cx="4369500" cy="911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l="23283" t="5861" b="10041"/>
          <a:stretch/>
        </p:blipFill>
        <p:spPr>
          <a:xfrm>
            <a:off x="408024" y="140275"/>
            <a:ext cx="3397946" cy="2793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4">
            <a:alphaModFix/>
          </a:blip>
          <a:srcRect l="9106" t="5022" r="6025" b="6403"/>
          <a:stretch/>
        </p:blipFill>
        <p:spPr>
          <a:xfrm>
            <a:off x="3939600" y="1166974"/>
            <a:ext cx="4831903" cy="378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 rotWithShape="1">
          <a:blip r:embed="rId5">
            <a:alphaModFix/>
          </a:blip>
          <a:srcRect t="24727"/>
          <a:stretch/>
        </p:blipFill>
        <p:spPr>
          <a:xfrm>
            <a:off x="408025" y="3030571"/>
            <a:ext cx="3397946" cy="19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8950" y="223875"/>
            <a:ext cx="6806099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Experimental Characterization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295200" y="3078325"/>
            <a:ext cx="8553600" cy="114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/>
              <a:t>Initial phase shift caused by the sound delay of tube potentially important (but too tiny for us to analyze).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2546250" y="1175900"/>
            <a:ext cx="4051499" cy="154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3200">
                <a:solidFill>
                  <a:schemeClr val="lt1"/>
                </a:solidFill>
              </a:rPr>
              <a:t>gunshot (impulse) </a:t>
            </a:r>
          </a:p>
          <a:p>
            <a:pPr marL="457200" lvl="0" indent="-431800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3200">
                <a:solidFill>
                  <a:schemeClr val="lt1"/>
                </a:solidFill>
              </a:rPr>
              <a:t>exponential chirp</a:t>
            </a:r>
          </a:p>
          <a:p>
            <a:pPr marL="457200" lvl="0" indent="-431800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3200">
                <a:solidFill>
                  <a:schemeClr val="lt1"/>
                </a:solidFill>
              </a:rPr>
              <a:t>white noise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149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an Impulse</a:t>
            </a: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l="-1590" t="5351" r="2776" b="12573"/>
          <a:stretch/>
        </p:blipFill>
        <p:spPr>
          <a:xfrm rot="10800000" flipH="1">
            <a:off x="4901712" y="214923"/>
            <a:ext cx="2393221" cy="15146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/>
        </p:nvSpPr>
        <p:spPr>
          <a:xfrm>
            <a:off x="7558825" y="1918537"/>
            <a:ext cx="1294499" cy="529200"/>
          </a:xfrm>
          <a:prstGeom prst="rect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Impulse Maker</a:t>
            </a:r>
          </a:p>
        </p:txBody>
      </p:sp>
      <p:cxnSp>
        <p:nvCxnSpPr>
          <p:cNvPr id="54" name="Shape 54"/>
          <p:cNvCxnSpPr>
            <a:stCxn id="53" idx="0"/>
            <a:endCxn id="52" idx="3"/>
          </p:cNvCxnSpPr>
          <p:nvPr/>
        </p:nvCxnSpPr>
        <p:spPr>
          <a:xfrm rot="10800000">
            <a:off x="7294974" y="972337"/>
            <a:ext cx="911100" cy="946200"/>
          </a:xfrm>
          <a:prstGeom prst="straightConnector1">
            <a:avLst/>
          </a:prstGeom>
          <a:noFill/>
          <a:ln w="28575" cap="flat">
            <a:solidFill>
              <a:srgbClr val="FF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55"/>
          <p:cNvSpPr txBox="1"/>
          <p:nvPr/>
        </p:nvSpPr>
        <p:spPr>
          <a:xfrm>
            <a:off x="403025" y="1326600"/>
            <a:ext cx="43602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The impulse response of the system is the transfer function!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42052"/>
            <a:ext cx="9143999" cy="2501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81525" y="79950"/>
            <a:ext cx="4197899" cy="123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Using an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Exponential Chirp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09375" y="1358750"/>
            <a:ext cx="3779099" cy="123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Testing Frequencies: </a:t>
            </a:r>
          </a:p>
          <a:p>
            <a:pPr marL="0" lvl="0" indent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~ 20 to 20,000 Hz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009" y="0"/>
            <a:ext cx="4705991" cy="259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94450"/>
            <a:ext cx="8862201" cy="25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61650" y="1355400"/>
            <a:ext cx="2928300" cy="131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Using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White Noise</a:t>
            </a: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l="16344" r="16364" b="66418"/>
          <a:stretch/>
        </p:blipFill>
        <p:spPr>
          <a:xfrm>
            <a:off x="446399" y="282250"/>
            <a:ext cx="3797300" cy="11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t="66418"/>
          <a:stretch/>
        </p:blipFill>
        <p:spPr>
          <a:xfrm>
            <a:off x="3272250" y="1372200"/>
            <a:ext cx="5643148" cy="11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l="9063" t="32309" r="10010" b="30916"/>
          <a:stretch/>
        </p:blipFill>
        <p:spPr>
          <a:xfrm>
            <a:off x="4175650" y="174950"/>
            <a:ext cx="4567073" cy="12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69710"/>
            <a:ext cx="9144001" cy="2473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950" y="3476610"/>
            <a:ext cx="7398100" cy="1666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961" y="0"/>
            <a:ext cx="7398089" cy="17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950" y="1769173"/>
            <a:ext cx="7398100" cy="1666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simple-dark</vt:lpstr>
      <vt:lpstr>A Capped Tube as an LTI System!</vt:lpstr>
      <vt:lpstr>System</vt:lpstr>
      <vt:lpstr>Experimental Characterization</vt:lpstr>
      <vt:lpstr>Using an Impulse</vt:lpstr>
      <vt:lpstr>Using an Exponential Chirp</vt:lpstr>
      <vt:lpstr>Using White Noise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Capped Tube as an LTI System!</dc:title>
  <dc:creator>Jessica Diller</dc:creator>
  <cp:lastModifiedBy>Jessica Diller</cp:lastModifiedBy>
  <cp:revision>1</cp:revision>
  <dcterms:modified xsi:type="dcterms:W3CDTF">2015-05-05T01:38:01Z</dcterms:modified>
</cp:coreProperties>
</file>