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19"/>
  </p:normalViewPr>
  <p:slideViewPr>
    <p:cSldViewPr snapToGrid="0">
      <p:cViewPr>
        <p:scale>
          <a:sx n="105" d="100"/>
          <a:sy n="105" d="100"/>
        </p:scale>
        <p:origin x="-2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649-4492-506B-C28C-BF369E98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A3597-1C51-7015-F8B1-01A54E0B5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E26D-432B-EC96-4F1C-3AC687BC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4052-7DD3-E8E1-517C-E459CC1A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94A6-1589-18D9-1723-F7FF8E44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35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F9E7-E234-D863-EEB6-F1F925A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977F-14DA-4255-4600-A98BF2CB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0E02-2168-B06C-72C1-9FE9BFB7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B8AA-062C-6961-F0AB-05B5A96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F9B9-BC5A-637B-5D12-894823F8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089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574E9-0ADB-8811-8A7B-8BAF1E0B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2F5E-7369-BFE2-20B2-668B95511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35FC-03B4-5B89-6827-F7325926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D3E7-85B8-7379-2773-337E6D0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9ED6-012A-21CD-169D-5B29B5EF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926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3807-034F-F3D2-38B4-526228E3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5D8A-057B-891F-751F-2AA798C3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074F-A437-9D57-3F8D-18BC4FF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6150-BDEE-819C-B138-2A4D6B1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7D01-59A6-2678-FEA2-3D698C91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497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ADD3-95BD-AEBF-77E3-90E41650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301F-08A0-EEBC-7BFD-4139F2D1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C33B-AFDA-241F-AAD2-3FCFDD9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10F3-C98E-F16B-4B19-2D8D77F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49EC-E7E3-D0C6-BECF-493ECFC6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864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EC7-F6B9-6CAC-5F6B-CDF5169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6E09-6CDF-4511-A18A-D68D73ED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879A5-ED6A-0E1E-8CF6-41F7BF4B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F830-CE1D-D1F0-611F-2E1DD977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3D070-840D-6553-8D49-B0E5EC14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BF80-C31C-1A53-58C9-38A47059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63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F94C-FEC4-74CC-6990-5364DE11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E420-37C2-87CE-BCB0-F658059C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E85D0-2658-C764-6483-BBA5403C8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92175-547A-644F-A00D-9467FE068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5D5BB-BFF6-6A88-E2BB-BBAE34FF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6C87D-CACF-2283-6570-099F7103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5A3D0-9995-B65E-7652-1872539F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293F1-5F42-5924-C415-CF51447E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16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63B5-7986-8D01-066C-0255751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584A8-C4FD-1448-1F1F-EB8769D3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176B0-BD65-0CEB-FAAB-1E5CDDA8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E15A-CE92-7083-845D-E3C0DF17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3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AFBC6-2DE6-184C-EB1A-32D8603C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CC388-C99C-792F-5F7D-3825771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0F0C-65A9-0788-6099-15ACA674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1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1FA0-FBF2-17CC-830D-BF47B75E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D0AF-468B-6A09-80D9-282BC3A4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403D4-E9C1-EC84-44C2-C763D18D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46354-733C-2AD3-E925-34A8D30E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1820-F04D-1C4C-48E8-30BAFC1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9671-9236-523C-81C6-AA279A5B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17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BCBA-9336-F834-F900-281D64E8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7F85-A026-8FB8-0B68-7FD1A87B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BAC90-1AB4-8E38-DBDF-FCCEC025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C7AC-9082-D629-CD96-673028AA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AC42-07F2-1AD9-4245-73FFFFDF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A78D3-E886-7C74-3667-2124A177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672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09472-729F-0651-4CAA-C438C865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1F3C-8DAE-B2E6-F8C5-3554B32A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6A611-7FF3-4505-1348-CD93B5163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F7D4-4555-F440-817F-ED7997D533DF}" type="datetimeFigureOut">
              <a:rPr lang="en-SI" smtClean="0"/>
              <a:t>10. 01. 24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2D68-E19A-1BA0-8F54-12E52732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3073-346C-277D-1B6F-0766FF12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4939B-DFF7-564D-B7A0-102FDC59CC6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7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B12-7CF8-39E0-A232-0EB00BA57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LoRaWAN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8F2E7-A85C-AAEF-B5B0-77F0E173E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 dirty="0"/>
          </a:p>
          <a:p>
            <a:endParaRPr lang="en-SI" dirty="0"/>
          </a:p>
          <a:p>
            <a:r>
              <a:rPr lang="en-SI" dirty="0"/>
              <a:t>Brin Soko				Mentor: dr. Matevž Pustišek</a:t>
            </a:r>
          </a:p>
        </p:txBody>
      </p:sp>
    </p:spTree>
    <p:extLst>
      <p:ext uri="{BB962C8B-B14F-4D97-AF65-F5344CB8AC3E}">
        <p14:creationId xmlns:p14="http://schemas.microsoft.com/office/powerpoint/2010/main" val="54592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83EB-EA58-ABFD-5790-DD06F57EA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1" r="-2" b="1174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1D78D-B386-31E7-59F2-CA49B4B26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94" r="-2" b="1092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9A21A-341E-DBD8-D594-E12950E5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SI" sz="3400"/>
              <a:t>Namen in orodja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F7E-86B6-645E-2E2C-9872690B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SI" sz="1900"/>
              <a:t>Pošiljanje </a:t>
            </a:r>
            <a:r>
              <a:rPr lang="en-GB" sz="1900"/>
              <a:t>in </a:t>
            </a:r>
            <a:r>
              <a:rPr lang="sl-SI" sz="1900"/>
              <a:t>sprejemanje</a:t>
            </a:r>
            <a:r>
              <a:rPr lang="en-GB" sz="1900"/>
              <a:t> podatkov preko LoRa omrežja.</a:t>
            </a:r>
          </a:p>
          <a:p>
            <a:r>
              <a:rPr lang="en-GB" sz="1900"/>
              <a:t>Končni cilj: spremljanje vremenskih razmer na “remote” lokaciji</a:t>
            </a:r>
          </a:p>
          <a:p>
            <a:endParaRPr lang="en-GB" sz="1900"/>
          </a:p>
          <a:p>
            <a:r>
              <a:rPr lang="en-GB" sz="1900"/>
              <a:t>Orodja:</a:t>
            </a:r>
          </a:p>
          <a:p>
            <a:pPr lvl="1"/>
            <a:r>
              <a:rPr lang="en-GB" sz="1900"/>
              <a:t>Visual studio code</a:t>
            </a:r>
          </a:p>
          <a:p>
            <a:pPr lvl="1"/>
            <a:r>
              <a:rPr lang="en-GB" sz="1900"/>
              <a:t>PlatformIO</a:t>
            </a:r>
          </a:p>
          <a:p>
            <a:pPr lvl="1"/>
            <a:r>
              <a:rPr lang="en-GB" sz="1900"/>
              <a:t>LILYGO® TTGO LoRa32 na ESP32 platformi</a:t>
            </a:r>
          </a:p>
          <a:p>
            <a:pPr lvl="1"/>
            <a:r>
              <a:rPr lang="en-GB" sz="1900"/>
              <a:t>Aprs.fi</a:t>
            </a:r>
            <a:endParaRPr lang="en-SI" sz="1900"/>
          </a:p>
        </p:txBody>
      </p:sp>
    </p:spTree>
    <p:extLst>
      <p:ext uri="{BB962C8B-B14F-4D97-AF65-F5344CB8AC3E}">
        <p14:creationId xmlns:p14="http://schemas.microsoft.com/office/powerpoint/2010/main" val="30591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30A5-4FD5-CEF7-E681-3A096908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Zasnova rešitve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68FBA-F0D6-E00A-0AC4-E4F5B1E7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LoRa iGate</a:t>
            </a:r>
          </a:p>
          <a:p>
            <a:pPr lvl="1"/>
            <a:r>
              <a:rPr lang="en-SI" dirty="0"/>
              <a:t>Povezava med LoRa WAN svetom in internetom</a:t>
            </a:r>
          </a:p>
          <a:p>
            <a:pPr marL="457200" lvl="1" indent="0">
              <a:buNone/>
            </a:pPr>
            <a:endParaRPr lang="en-SI" dirty="0"/>
          </a:p>
          <a:p>
            <a:r>
              <a:rPr lang="en-SI" dirty="0"/>
              <a:t>LoRa oddajnik</a:t>
            </a:r>
          </a:p>
          <a:p>
            <a:pPr lvl="1"/>
            <a:r>
              <a:rPr lang="en-SI" dirty="0"/>
              <a:t>Povezava oddaljenih senzorjev z LoRa WAN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56D13-643F-6924-A213-11261D78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0" y="898525"/>
            <a:ext cx="4584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A9AB-276A-CAA2-172E-E20FDA8D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Kratka predstavitev rešitve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CBAF-34D9-A4EB-AD19-B2F19ED085FD}"/>
              </a:ext>
            </a:extLst>
          </p:cNvPr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Težave z oddajo</a:t>
            </a:r>
          </a:p>
          <a:p>
            <a:r>
              <a:rPr lang="en-SI" dirty="0"/>
              <a:t>Težave na fizični napravi</a:t>
            </a: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8CE3-2AA1-87A4-477C-D1C7DBA8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1206645"/>
            <a:ext cx="3975100" cy="4991100"/>
          </a:xfrm>
          <a:prstGeom prst="rect">
            <a:avLst/>
          </a:prstGeom>
        </p:spPr>
      </p:pic>
      <p:pic>
        <p:nvPicPr>
          <p:cNvPr id="1026" name="Picture 2" descr="Opis ni na voljo">
            <a:extLst>
              <a:ext uri="{FF2B5EF4-FFF2-40B4-BE49-F238E27FC236}">
                <a16:creationId xmlns:a16="http://schemas.microsoft.com/office/drawing/2014/main" id="{802DA034-8F05-191D-EC78-2F4A83B3C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44"/>
          <a:stretch/>
        </p:blipFill>
        <p:spPr bwMode="auto">
          <a:xfrm>
            <a:off x="3845214" y="2881745"/>
            <a:ext cx="336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 13">
            <a:extLst>
              <a:ext uri="{FF2B5EF4-FFF2-40B4-BE49-F238E27FC236}">
                <a16:creationId xmlns:a16="http://schemas.microsoft.com/office/drawing/2014/main" id="{CE98ECD2-97C5-406F-8027-E29601F3C02D}"/>
              </a:ext>
            </a:extLst>
          </p:cNvPr>
          <p:cNvSpPr/>
          <p:nvPr/>
        </p:nvSpPr>
        <p:spPr>
          <a:xfrm>
            <a:off x="4966920" y="5900400"/>
            <a:ext cx="731520" cy="731520"/>
          </a:xfrm>
          <a:prstGeom prst="ellipse">
            <a:avLst/>
          </a:prstGeom>
          <a:solidFill>
            <a:srgbClr val="E71224">
              <a:alpha val="5000"/>
            </a:srgbClr>
          </a:solidFill>
          <a:ln w="60325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LoRaWAN</vt:lpstr>
      <vt:lpstr>Namen in orodja</vt:lpstr>
      <vt:lpstr>Zasnova rešitve</vt:lpstr>
      <vt:lpstr>Kratka predstavitev rešitve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</dc:title>
  <dc:creator>Soko, Brin</dc:creator>
  <cp:lastModifiedBy>Soko, Brin</cp:lastModifiedBy>
  <cp:revision>1</cp:revision>
  <dcterms:created xsi:type="dcterms:W3CDTF">2024-01-10T17:49:37Z</dcterms:created>
  <dcterms:modified xsi:type="dcterms:W3CDTF">2024-01-10T18:29:14Z</dcterms:modified>
</cp:coreProperties>
</file>