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C9B5-A74A-4716-9B5E-34E8EF02DEE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F30B40F-3388-403D-B286-8022C1D4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2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C9B5-A74A-4716-9B5E-34E8EF02DEE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B40F-3388-403D-B286-8022C1D4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8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C9B5-A74A-4716-9B5E-34E8EF02DEE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B40F-3388-403D-B286-8022C1D4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C9B5-A74A-4716-9B5E-34E8EF02DEE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B40F-3388-403D-B286-8022C1D4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0A8C9B5-A74A-4716-9B5E-34E8EF02DEE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F30B40F-3388-403D-B286-8022C1D4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7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C9B5-A74A-4716-9B5E-34E8EF02DEE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B40F-3388-403D-B286-8022C1D4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0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C9B5-A74A-4716-9B5E-34E8EF02DEE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B40F-3388-403D-B286-8022C1D4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5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C9B5-A74A-4716-9B5E-34E8EF02DEE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B40F-3388-403D-B286-8022C1D4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C9B5-A74A-4716-9B5E-34E8EF02DEE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B40F-3388-403D-B286-8022C1D4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0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C9B5-A74A-4716-9B5E-34E8EF02DEE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B40F-3388-403D-B286-8022C1D4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7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C9B5-A74A-4716-9B5E-34E8EF02DEED}" type="datetimeFigureOut">
              <a:rPr lang="en-US" smtClean="0"/>
              <a:t>12/12/2019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0B40F-3388-403D-B286-8022C1D4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0A8C9B5-A74A-4716-9B5E-34E8EF02DEED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F30B40F-3388-403D-B286-8022C1D4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0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39E2-FFBC-4259-9FD2-8C927ED80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6DF6D-3569-492D-A559-2F02671E7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8000" dirty="0"/>
              <a:t>We Are</a:t>
            </a:r>
          </a:p>
          <a:p>
            <a:r>
              <a:rPr lang="en-US" sz="80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Green </a:t>
            </a:r>
            <a:r>
              <a:rPr lang="en-US" sz="8000" dirty="0" err="1">
                <a:solidFill>
                  <a:srgbClr val="00B050"/>
                </a:solidFill>
                <a:latin typeface="Arial Rounded MT Bold" panose="020F0704030504030204" pitchFamily="34" charset="0"/>
              </a:rPr>
              <a:t>Programmerz</a:t>
            </a:r>
            <a:endParaRPr lang="en-US" sz="80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08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EA68-6205-4A43-A292-A248891A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Update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764AED-1CAF-4DE3-B039-15AE2C86B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53" y="2120900"/>
            <a:ext cx="9397243" cy="4051300"/>
          </a:xfrm>
        </p:spPr>
      </p:pic>
    </p:spTree>
    <p:extLst>
      <p:ext uri="{BB962C8B-B14F-4D97-AF65-F5344CB8AC3E}">
        <p14:creationId xmlns:p14="http://schemas.microsoft.com/office/powerpoint/2010/main" val="4165988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CCFB-6583-4DCA-ABDA-50167929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186682"/>
            <a:ext cx="10058400" cy="1609344"/>
          </a:xfrm>
        </p:spPr>
        <p:txBody>
          <a:bodyPr/>
          <a:lstStyle/>
          <a:p>
            <a:r>
              <a:rPr lang="en-US" dirty="0"/>
              <a:t>Last But Not The Least !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5A6544-0DB0-426B-8868-B6AFF7AB2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48655"/>
            <a:ext cx="10515599" cy="5486401"/>
          </a:xfrm>
        </p:spPr>
      </p:pic>
    </p:spTree>
    <p:extLst>
      <p:ext uri="{BB962C8B-B14F-4D97-AF65-F5344CB8AC3E}">
        <p14:creationId xmlns:p14="http://schemas.microsoft.com/office/powerpoint/2010/main" val="5240615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2905-E542-41D2-9ACC-590EFE34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2A0D77-157E-4164-9310-D0F9343CE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34" y="2120900"/>
            <a:ext cx="4800081" cy="4051300"/>
          </a:xfrm>
        </p:spPr>
      </p:pic>
    </p:spTree>
    <p:extLst>
      <p:ext uri="{BB962C8B-B14F-4D97-AF65-F5344CB8AC3E}">
        <p14:creationId xmlns:p14="http://schemas.microsoft.com/office/powerpoint/2010/main" val="365381062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E390-608E-4654-A26A-EF4F03D4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Add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B15FC-BF3C-4C95-87B6-C48D09949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128" y="2120900"/>
            <a:ext cx="6028093" cy="4051300"/>
          </a:xfrm>
        </p:spPr>
      </p:pic>
    </p:spTree>
    <p:extLst>
      <p:ext uri="{BB962C8B-B14F-4D97-AF65-F5344CB8AC3E}">
        <p14:creationId xmlns:p14="http://schemas.microsoft.com/office/powerpoint/2010/main" val="1118205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36DC-D707-454B-BAAC-B358DA3F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Update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3AFC56-5FFD-4997-BE6C-59EC314F2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721192"/>
            <a:ext cx="10058400" cy="2850716"/>
          </a:xfrm>
        </p:spPr>
      </p:pic>
    </p:spTree>
    <p:extLst>
      <p:ext uri="{BB962C8B-B14F-4D97-AF65-F5344CB8AC3E}">
        <p14:creationId xmlns:p14="http://schemas.microsoft.com/office/powerpoint/2010/main" val="2327721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D9FC-CD8E-4944-B792-5851674F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Add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18D87-3585-42EA-8C05-917D345B8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2406650"/>
            <a:ext cx="7372350" cy="3479800"/>
          </a:xfrm>
        </p:spPr>
      </p:pic>
    </p:spTree>
    <p:extLst>
      <p:ext uri="{BB962C8B-B14F-4D97-AF65-F5344CB8AC3E}">
        <p14:creationId xmlns:p14="http://schemas.microsoft.com/office/powerpoint/2010/main" val="1068457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4085-5199-4EF9-8C0A-E57C4813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Update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89F7B6-CDA9-496B-8C72-CBA520168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99744"/>
            <a:ext cx="10058400" cy="3693611"/>
          </a:xfrm>
        </p:spPr>
      </p:pic>
    </p:spTree>
    <p:extLst>
      <p:ext uri="{BB962C8B-B14F-4D97-AF65-F5344CB8AC3E}">
        <p14:creationId xmlns:p14="http://schemas.microsoft.com/office/powerpoint/2010/main" val="326354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0463-CF68-4EBB-A64B-60B6B53B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Add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B56FEE-25A4-45B9-9BC7-F704B5D60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9578"/>
            <a:ext cx="10058400" cy="3853943"/>
          </a:xfrm>
        </p:spPr>
      </p:pic>
    </p:spTree>
    <p:extLst>
      <p:ext uri="{BB962C8B-B14F-4D97-AF65-F5344CB8AC3E}">
        <p14:creationId xmlns:p14="http://schemas.microsoft.com/office/powerpoint/2010/main" val="1267547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33D8-4713-4E77-8379-78995B9B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Update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BB6D3-246E-4D00-89F0-664384A48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44" y="2120900"/>
            <a:ext cx="9665461" cy="4051300"/>
          </a:xfrm>
        </p:spPr>
      </p:pic>
    </p:spTree>
    <p:extLst>
      <p:ext uri="{BB962C8B-B14F-4D97-AF65-F5344CB8AC3E}">
        <p14:creationId xmlns:p14="http://schemas.microsoft.com/office/powerpoint/2010/main" val="2335297569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BE81-34FB-4196-94F9-4AD11BD2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Add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8C0B90-BC8C-4B15-8F25-D49D676F7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06" y="2120900"/>
            <a:ext cx="9605337" cy="4051300"/>
          </a:xfrm>
        </p:spPr>
      </p:pic>
    </p:spTree>
    <p:extLst>
      <p:ext uri="{BB962C8B-B14F-4D97-AF65-F5344CB8AC3E}">
        <p14:creationId xmlns:p14="http://schemas.microsoft.com/office/powerpoint/2010/main" val="3312425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</TotalTime>
  <Words>28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Rounded MT Bold</vt:lpstr>
      <vt:lpstr>Rockwell</vt:lpstr>
      <vt:lpstr>Rockwell Condensed</vt:lpstr>
      <vt:lpstr>Wingdings</vt:lpstr>
      <vt:lpstr>Wood Type</vt:lpstr>
      <vt:lpstr>WELCOME</vt:lpstr>
      <vt:lpstr>Index</vt:lpstr>
      <vt:lpstr>Category Add</vt:lpstr>
      <vt:lpstr>Category Update</vt:lpstr>
      <vt:lpstr>Product Add</vt:lpstr>
      <vt:lpstr>Product Update</vt:lpstr>
      <vt:lpstr>Customer Add</vt:lpstr>
      <vt:lpstr>Customer Update</vt:lpstr>
      <vt:lpstr>Supplier Add</vt:lpstr>
      <vt:lpstr>Supplier Update</vt:lpstr>
      <vt:lpstr>Last But Not The Least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brinta Sabit</dc:creator>
  <cp:lastModifiedBy>brinta Sabit</cp:lastModifiedBy>
  <cp:revision>5</cp:revision>
  <dcterms:created xsi:type="dcterms:W3CDTF">2019-12-11T18:16:48Z</dcterms:created>
  <dcterms:modified xsi:type="dcterms:W3CDTF">2019-12-11T18:43:38Z</dcterms:modified>
</cp:coreProperties>
</file>