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AA949-7948-455E-898C-BA85B1FB28B3}" v="17" dt="2021-03-08T21:49:22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91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2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64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538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03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57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97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374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8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1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2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86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2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48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7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95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32F6-4D50-407D-8091-35ACA7F6730E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A910-EC16-4F11-8A15-89F1E152AEDE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899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E5B85-746F-4089-8353-E2ECD5E3A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Facebook </a:t>
            </a:r>
            <a:r>
              <a:rPr lang="fr-CA" dirty="0" err="1"/>
              <a:t>Prophet</a:t>
            </a:r>
            <a:endParaRPr lang="es-MX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E9DECE-10DF-4B93-A544-DA13411DA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Installation </a:t>
            </a:r>
          </a:p>
          <a:p>
            <a:r>
              <a:rPr lang="fr-CA" dirty="0"/>
              <a:t>Configuration</a:t>
            </a:r>
          </a:p>
          <a:p>
            <a:r>
              <a:rPr lang="fr-CA" dirty="0"/>
              <a:t>Mise en marche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315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543C2-472F-4D94-BF7D-1C7E1DC5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Facebook </a:t>
            </a:r>
            <a:r>
              <a:rPr lang="fr-CA" dirty="0" err="1"/>
              <a:t>Prophet</a:t>
            </a:r>
            <a:endParaRPr lang="es-MX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281B2-9B59-4480-BA69-2DD3CA9D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Définition</a:t>
            </a:r>
          </a:p>
          <a:p>
            <a:r>
              <a:rPr lang="fr-CA" dirty="0"/>
              <a:t>Licence</a:t>
            </a:r>
          </a:p>
          <a:p>
            <a:r>
              <a:rPr lang="fr-CA" dirty="0"/>
              <a:t>Python</a:t>
            </a:r>
          </a:p>
          <a:p>
            <a:pPr lvl="1"/>
            <a:r>
              <a:rPr lang="fr-CA" dirty="0"/>
              <a:t>Installation</a:t>
            </a:r>
          </a:p>
          <a:p>
            <a:pPr lvl="1"/>
            <a:r>
              <a:rPr lang="fr-CA" dirty="0"/>
              <a:t>Mise en marche</a:t>
            </a:r>
          </a:p>
          <a:p>
            <a:r>
              <a:rPr lang="fr-CA" dirty="0"/>
              <a:t>R</a:t>
            </a:r>
          </a:p>
          <a:p>
            <a:pPr lvl="1"/>
            <a:r>
              <a:rPr lang="fr-CA" dirty="0"/>
              <a:t>Installation</a:t>
            </a:r>
          </a:p>
          <a:p>
            <a:pPr lvl="1"/>
            <a:r>
              <a:rPr lang="fr-CA" dirty="0"/>
              <a:t>Mise en marche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3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21C37-8EED-4B66-B2B1-940EE51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Facebook </a:t>
            </a:r>
            <a:r>
              <a:rPr lang="fr-CA" dirty="0" err="1"/>
              <a:t>Prophet</a:t>
            </a:r>
            <a:r>
              <a:rPr lang="fr-CA" dirty="0"/>
              <a:t> - Définition</a:t>
            </a:r>
            <a:endParaRPr lang="es-MX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5ABE2-03F6-4F9A-ABBC-CF10222EFB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Prophet</a:t>
            </a:r>
            <a:r>
              <a:rPr lang="fr-FR" dirty="0"/>
              <a:t> est une procédure de prévision (prédiction) des données de séries chronologiques, basé sur un modèle additif où les tendances non linéaires sont adaptées à la saisonnalité annuelle, hebdomadaire et quotidienne, ainsi qu'aux effets de vacances. (</a:t>
            </a:r>
            <a:r>
              <a:rPr lang="fr-FR" sz="1700" dirty="0"/>
              <a:t>https://facebook.github.io/prophet/)</a:t>
            </a:r>
          </a:p>
          <a:p>
            <a:r>
              <a:rPr lang="es-MX" dirty="0"/>
              <a:t>https://peerj.com/preprints/3190/</a:t>
            </a:r>
          </a:p>
          <a:p>
            <a:endParaRPr lang="es-MX" dirty="0"/>
          </a:p>
        </p:txBody>
      </p:sp>
      <p:pic>
        <p:nvPicPr>
          <p:cNvPr id="1028" name="Picture 4" descr="png">
            <a:extLst>
              <a:ext uri="{FF2B5EF4-FFF2-40B4-BE49-F238E27FC236}">
                <a16:creationId xmlns:a16="http://schemas.microsoft.com/office/drawing/2014/main" id="{5534BAF8-F13D-423A-9F1F-F4528336F2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31" y="2539118"/>
            <a:ext cx="4875213" cy="292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0EA54B-80D2-4DDA-AF00-7525665D4193}"/>
              </a:ext>
            </a:extLst>
          </p:cNvPr>
          <p:cNvSpPr txBox="1"/>
          <p:nvPr/>
        </p:nvSpPr>
        <p:spPr>
          <a:xfrm>
            <a:off x="6172203" y="5464245"/>
            <a:ext cx="4875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https://facebook.github.io/prophet/static/quick_start_files/quick_start_30_0.png</a:t>
            </a:r>
          </a:p>
        </p:txBody>
      </p:sp>
    </p:spTree>
    <p:extLst>
      <p:ext uri="{BB962C8B-B14F-4D97-AF65-F5344CB8AC3E}">
        <p14:creationId xmlns:p14="http://schemas.microsoft.com/office/powerpoint/2010/main" val="41290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21C37-8EED-4B66-B2B1-940EE51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Facebook </a:t>
            </a:r>
            <a:r>
              <a:rPr lang="fr-CA" dirty="0" err="1"/>
              <a:t>Prophet</a:t>
            </a:r>
            <a:r>
              <a:rPr lang="fr-CA" dirty="0"/>
              <a:t> - Licence</a:t>
            </a:r>
            <a:endParaRPr lang="es-MX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5919B7B-9B01-4473-AC9B-BCF0F2A6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45" y="1688479"/>
            <a:ext cx="8080310" cy="384565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0F17D5-2AFA-448B-AB37-034187548A16}"/>
              </a:ext>
            </a:extLst>
          </p:cNvPr>
          <p:cNvSpPr txBox="1"/>
          <p:nvPr/>
        </p:nvSpPr>
        <p:spPr>
          <a:xfrm>
            <a:off x="3040970" y="5534129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 (c) Facebook, Inc. and its affiliates.</a:t>
            </a:r>
          </a:p>
          <a:p>
            <a:endParaRPr lang="es-MX" dirty="0"/>
          </a:p>
          <a:p>
            <a:r>
              <a:rPr lang="es-MX" dirty="0"/>
              <a:t>https://github.com/facebook/prophet/blob/master/LICENSE</a:t>
            </a:r>
          </a:p>
        </p:txBody>
      </p:sp>
    </p:spTree>
    <p:extLst>
      <p:ext uri="{BB962C8B-B14F-4D97-AF65-F5344CB8AC3E}">
        <p14:creationId xmlns:p14="http://schemas.microsoft.com/office/powerpoint/2010/main" val="261710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21C37-8EED-4B66-B2B1-940EE51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Facebook </a:t>
            </a:r>
            <a:r>
              <a:rPr lang="fr-CA" dirty="0" err="1"/>
              <a:t>Prophet</a:t>
            </a:r>
            <a:r>
              <a:rPr lang="fr-CA" dirty="0"/>
              <a:t> - Installation</a:t>
            </a:r>
            <a:endParaRPr lang="es-MX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5ABE2-03F6-4F9A-ABBC-CF10222E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69882"/>
          </a:xfrm>
        </p:spPr>
        <p:txBody>
          <a:bodyPr/>
          <a:lstStyle/>
          <a:p>
            <a:r>
              <a:rPr lang="fr-CA" dirty="0"/>
              <a:t>git clone https://github.com/briones-csfoy/fbprophet-installation.git </a:t>
            </a:r>
          </a:p>
          <a:p>
            <a:endParaRPr lang="es-MX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01CF60-35F6-4A5A-9E08-FA6B71F29F52}"/>
              </a:ext>
            </a:extLst>
          </p:cNvPr>
          <p:cNvSpPr txBox="1">
            <a:spLocks/>
          </p:cNvSpPr>
          <p:nvPr/>
        </p:nvSpPr>
        <p:spPr>
          <a:xfrm>
            <a:off x="1577130" y="2919369"/>
            <a:ext cx="8951053" cy="299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Ce présentation.</a:t>
            </a:r>
          </a:p>
          <a:p>
            <a:r>
              <a:rPr lang="fr-CA" dirty="0"/>
              <a:t>Document </a:t>
            </a:r>
            <a:r>
              <a:rPr lang="fr-CA" dirty="0" err="1"/>
              <a:t>pdf</a:t>
            </a:r>
            <a:r>
              <a:rPr lang="fr-CA" dirty="0"/>
              <a:t> avec les instructions pour installer </a:t>
            </a:r>
            <a:r>
              <a:rPr lang="fr-CA" dirty="0" err="1"/>
              <a:t>Prophet</a:t>
            </a:r>
            <a:r>
              <a:rPr lang="fr-CA" dirty="0"/>
              <a:t>. </a:t>
            </a:r>
          </a:p>
          <a:p>
            <a:r>
              <a:rPr lang="fr-CA" dirty="0"/>
              <a:t>Fichiers </a:t>
            </a:r>
            <a:r>
              <a:rPr lang="fr-CA" dirty="0" err="1"/>
              <a:t>jupyter</a:t>
            </a:r>
            <a:r>
              <a:rPr lang="fr-CA" dirty="0"/>
              <a:t> contenant le code d’exemple pour valider l’installation (python et R)</a:t>
            </a:r>
          </a:p>
          <a:p>
            <a:r>
              <a:rPr lang="fr-CA" dirty="0"/>
              <a:t>Fichier csv requis par l’exemple.</a:t>
            </a:r>
          </a:p>
          <a:p>
            <a:r>
              <a:rPr lang="fr-CA" dirty="0"/>
              <a:t>Fichier requirements.txt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2618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59874604F28E43AB0DD9C151E55631" ma:contentTypeVersion="4" ma:contentTypeDescription="Crée un document." ma:contentTypeScope="" ma:versionID="a38e6af1e022d9271f52e71d894cfd8a">
  <xsd:schema xmlns:xsd="http://www.w3.org/2001/XMLSchema" xmlns:xs="http://www.w3.org/2001/XMLSchema" xmlns:p="http://schemas.microsoft.com/office/2006/metadata/properties" xmlns:ns3="82d44ba2-ee8f-4de2-be05-eeb98e637237" targetNamespace="http://schemas.microsoft.com/office/2006/metadata/properties" ma:root="true" ma:fieldsID="80802e8216acf4dc04ac7e0020e9fb57" ns3:_="">
    <xsd:import namespace="82d44ba2-ee8f-4de2-be05-eeb98e6372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44ba2-ee8f-4de2-be05-eeb98e637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3BF97E-140D-46D6-8BDA-45FCDEEAA757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82d44ba2-ee8f-4de2-be05-eeb98e637237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0B4A173-29F9-46A1-A322-979B91EB45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AD2A55-76B3-4ECF-BD3E-067878BFE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44ba2-ee8f-4de2-be05-eeb98e637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501</TotalTime>
  <Words>197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Facebook Prophet</vt:lpstr>
      <vt:lpstr>Facebook Prophet</vt:lpstr>
      <vt:lpstr>Facebook Prophet - Définition</vt:lpstr>
      <vt:lpstr>Facebook Prophet - Licence</vt:lpstr>
      <vt:lpstr>Facebook Prophet -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Prophet</dc:title>
  <dc:creator>Ricardo Briones 01</dc:creator>
  <cp:lastModifiedBy>Ricardo Briones 01</cp:lastModifiedBy>
  <cp:revision>2</cp:revision>
  <dcterms:created xsi:type="dcterms:W3CDTF">2021-03-07T20:32:37Z</dcterms:created>
  <dcterms:modified xsi:type="dcterms:W3CDTF">2021-03-09T00:54:17Z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0x010100E159874604F28E43AB0DD9C151E55631</vt:lpwstr>
  </property>
</Properties>
</file>