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CC"/>
    <a:srgbClr val="CCECFF"/>
    <a:srgbClr val="0066FF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3282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51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02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2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2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77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91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96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852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2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52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82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7823-8FB5-4E82-A13A-3BFCD0E8290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CC2E-1F3C-4C1E-9AAA-E0CF805C3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45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730" y="1422628"/>
            <a:ext cx="5486400" cy="357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2514" y="439387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spmv</a:t>
            </a:r>
            <a:r>
              <a:rPr lang="en-US" dirty="0" smtClean="0"/>
              <a:t>-historical-</a:t>
            </a:r>
            <a:r>
              <a:rPr lang="en-US" dirty="0" err="1" smtClean="0"/>
              <a:t>hpcg</a:t>
            </a:r>
            <a:r>
              <a:rPr lang="en-US" dirty="0" smtClean="0"/>
              <a:t>-</a:t>
            </a:r>
            <a:r>
              <a:rPr lang="en-US" dirty="0" err="1" smtClean="0"/>
              <a:t>bw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prstDash val="solid"/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Notre Dame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Kogge</dc:creator>
  <cp:lastModifiedBy>kogge</cp:lastModifiedBy>
  <cp:revision>107</cp:revision>
  <cp:lastPrinted>2017-01-24T22:53:30Z</cp:lastPrinted>
  <dcterms:created xsi:type="dcterms:W3CDTF">2011-11-07T19:59:45Z</dcterms:created>
  <dcterms:modified xsi:type="dcterms:W3CDTF">2017-08-06T21:14:43Z</dcterms:modified>
</cp:coreProperties>
</file>