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72" r:id="rId3"/>
    <p:sldId id="262" r:id="rId4"/>
    <p:sldId id="267" r:id="rId5"/>
    <p:sldId id="270" r:id="rId6"/>
    <p:sldId id="264" r:id="rId7"/>
    <p:sldId id="265" r:id="rId8"/>
    <p:sldId id="268" r:id="rId9"/>
    <p:sldId id="269" r:id="rId10"/>
    <p:sldId id="273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6699FF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50B9BD-D979-42D0-B6F3-9FB5717E2127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D1EFC3EE-14A5-4B89-A8B0-504BD5CB1C11}">
      <dgm:prSet phldrT="[Text]" custT="1"/>
      <dgm:spPr>
        <a:gradFill flip="none" rotWithShape="1">
          <a:gsLst>
            <a:gs pos="0">
              <a:schemeClr val="accent4"/>
            </a:gs>
            <a:gs pos="100000">
              <a:schemeClr val="accent4">
                <a:lumMod val="40000"/>
                <a:lumOff val="60000"/>
                <a:alpha val="33000"/>
              </a:schemeClr>
            </a:gs>
          </a:gsLst>
          <a:lin ang="8100000" scaled="1"/>
          <a:tileRect/>
        </a:gradFill>
        <a:ln w="6350">
          <a:solidFill>
            <a:schemeClr val="tx1"/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r>
            <a:rPr lang="en-US" sz="1600" dirty="0"/>
            <a:t> </a:t>
          </a:r>
        </a:p>
      </dgm:t>
    </dgm:pt>
    <dgm:pt modelId="{34BDAE42-97B0-4367-B30D-8E43F6D9695B}" type="parTrans" cxnId="{70679043-7CF6-41F0-9E94-D9C76E897407}">
      <dgm:prSet/>
      <dgm:spPr/>
      <dgm:t>
        <a:bodyPr/>
        <a:lstStyle/>
        <a:p>
          <a:endParaRPr lang="en-US"/>
        </a:p>
      </dgm:t>
    </dgm:pt>
    <dgm:pt modelId="{1ECA24D8-F41D-4074-9F73-DA0F861B9625}" type="sibTrans" cxnId="{70679043-7CF6-41F0-9E94-D9C76E897407}">
      <dgm:prSet/>
      <dgm:spPr/>
      <dgm:t>
        <a:bodyPr/>
        <a:lstStyle/>
        <a:p>
          <a:endParaRPr lang="en-US"/>
        </a:p>
      </dgm:t>
    </dgm:pt>
    <dgm:pt modelId="{5E848E97-E890-45C8-8BC8-CCC2ED558624}">
      <dgm:prSet phldrT="[Text]" custT="1"/>
      <dgm:spPr>
        <a:gradFill flip="none" rotWithShape="1">
          <a:gsLst>
            <a:gs pos="100000">
              <a:schemeClr val="accent2">
                <a:lumMod val="60000"/>
                <a:lumOff val="40000"/>
                <a:alpha val="0"/>
              </a:schemeClr>
            </a:gs>
            <a:gs pos="0">
              <a:schemeClr val="accent2"/>
            </a:gs>
            <a:gs pos="23000">
              <a:schemeClr val="accent2">
                <a:lumMod val="40000"/>
                <a:lumOff val="60000"/>
              </a:schemeClr>
            </a:gs>
          </a:gsLst>
          <a:lin ang="2700000" scaled="1"/>
          <a:tileRect/>
        </a:gradFill>
        <a:ln w="6350">
          <a:solidFill>
            <a:schemeClr val="tx1"/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r>
            <a:rPr lang="en-US" sz="1600" dirty="0"/>
            <a:t> </a:t>
          </a:r>
        </a:p>
      </dgm:t>
    </dgm:pt>
    <dgm:pt modelId="{E7DBCA58-EFDD-4B08-B4C7-682E50C836DA}" type="parTrans" cxnId="{581300BA-BE17-465D-B93B-9759DA147F86}">
      <dgm:prSet/>
      <dgm:spPr/>
      <dgm:t>
        <a:bodyPr/>
        <a:lstStyle/>
        <a:p>
          <a:endParaRPr lang="en-US"/>
        </a:p>
      </dgm:t>
    </dgm:pt>
    <dgm:pt modelId="{6DA13D40-15C5-49A4-B265-B3673A6D0A32}" type="sibTrans" cxnId="{581300BA-BE17-465D-B93B-9759DA147F86}">
      <dgm:prSet/>
      <dgm:spPr/>
      <dgm:t>
        <a:bodyPr/>
        <a:lstStyle/>
        <a:p>
          <a:endParaRPr lang="en-US"/>
        </a:p>
      </dgm:t>
    </dgm:pt>
    <dgm:pt modelId="{1D366EEF-3B43-4380-A27A-8C43A1669C12}">
      <dgm:prSet phldrT="[Text]" custT="1"/>
      <dgm:spPr>
        <a:gradFill flip="none" rotWithShape="1">
          <a:gsLst>
            <a:gs pos="99000">
              <a:schemeClr val="accent3"/>
            </a:gs>
            <a:gs pos="0">
              <a:schemeClr val="accent3"/>
            </a:gs>
            <a:gs pos="35000">
              <a:schemeClr val="accent3">
                <a:lumMod val="20000"/>
                <a:lumOff val="80000"/>
              </a:schemeClr>
            </a:gs>
          </a:gsLst>
          <a:lin ang="2700000" scaled="1"/>
          <a:tileRect/>
        </a:gradFill>
        <a:ln w="6350">
          <a:solidFill>
            <a:schemeClr val="tx1"/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r>
            <a:rPr lang="en-US" sz="1600" dirty="0"/>
            <a:t> </a:t>
          </a:r>
        </a:p>
      </dgm:t>
    </dgm:pt>
    <dgm:pt modelId="{3D8746B8-1F5D-496A-BD2C-2725B9E6B77C}" type="sibTrans" cxnId="{A84544CC-FAA5-448B-B0E9-3D1114B26713}">
      <dgm:prSet/>
      <dgm:spPr/>
      <dgm:t>
        <a:bodyPr/>
        <a:lstStyle/>
        <a:p>
          <a:endParaRPr lang="en-US"/>
        </a:p>
      </dgm:t>
    </dgm:pt>
    <dgm:pt modelId="{A769DF66-5D2F-4868-BA97-F553C7126149}" type="parTrans" cxnId="{A84544CC-FAA5-448B-B0E9-3D1114B26713}">
      <dgm:prSet/>
      <dgm:spPr/>
      <dgm:t>
        <a:bodyPr/>
        <a:lstStyle/>
        <a:p>
          <a:endParaRPr lang="en-US"/>
        </a:p>
      </dgm:t>
    </dgm:pt>
    <dgm:pt modelId="{885522BD-021A-43AB-870F-B52D0AC4E28F}" type="pres">
      <dgm:prSet presAssocID="{1950B9BD-D979-42D0-B6F3-9FB5717E2127}" presName="compositeShape" presStyleCnt="0">
        <dgm:presLayoutVars>
          <dgm:chMax val="7"/>
          <dgm:dir/>
          <dgm:resizeHandles val="exact"/>
        </dgm:presLayoutVars>
      </dgm:prSet>
      <dgm:spPr/>
    </dgm:pt>
    <dgm:pt modelId="{8B68C093-075E-47AD-999C-96206C62EC69}" type="pres">
      <dgm:prSet presAssocID="{1D366EEF-3B43-4380-A27A-8C43A1669C12}" presName="circ1" presStyleLbl="vennNode1" presStyleIdx="0" presStyleCnt="3" custScaleX="121126" custScaleY="121126" custLinFactNeighborX="-1472" custLinFactNeighborY="54817"/>
      <dgm:spPr/>
    </dgm:pt>
    <dgm:pt modelId="{57BB44C0-ADA4-4C37-BCEC-BEA2294C6928}" type="pres">
      <dgm:prSet presAssocID="{1D366EEF-3B43-4380-A27A-8C43A1669C1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6AFF006-718F-43F2-99C2-7567A2BACFFE}" type="pres">
      <dgm:prSet presAssocID="{D1EFC3EE-14A5-4B89-A8B0-504BD5CB1C11}" presName="circ2" presStyleLbl="vennNode1" presStyleIdx="1" presStyleCnt="3" custScaleX="121126" custScaleY="121126" custLinFactNeighborX="-14343" custLinFactNeighborY="-54020"/>
      <dgm:spPr/>
    </dgm:pt>
    <dgm:pt modelId="{27B985E0-405F-4D75-8296-85DC14354B6B}" type="pres">
      <dgm:prSet presAssocID="{D1EFC3EE-14A5-4B89-A8B0-504BD5CB1C11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77A636B-581C-4CE8-B5B0-725554179938}" type="pres">
      <dgm:prSet presAssocID="{5E848E97-E890-45C8-8BC8-CCC2ED558624}" presName="circ3" presStyleLbl="vennNode1" presStyleIdx="2" presStyleCnt="3" custScaleX="121126" custScaleY="121126" custLinFactNeighborX="11833" custLinFactNeighborY="-54020"/>
      <dgm:spPr/>
    </dgm:pt>
    <dgm:pt modelId="{E3960C83-C5B8-4124-86FC-3BFB9F895522}" type="pres">
      <dgm:prSet presAssocID="{5E848E97-E890-45C8-8BC8-CCC2ED558624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048ACF15-B0FE-4E60-9855-24D4F8EAC3C8}" type="presOf" srcId="{D1EFC3EE-14A5-4B89-A8B0-504BD5CB1C11}" destId="{27B985E0-405F-4D75-8296-85DC14354B6B}" srcOrd="1" destOrd="0" presId="urn:microsoft.com/office/officeart/2005/8/layout/venn1"/>
    <dgm:cxn modelId="{15B2E71A-A5D6-4EF0-959A-E6AF9CB4CDCA}" type="presOf" srcId="{5E848E97-E890-45C8-8BC8-CCC2ED558624}" destId="{777A636B-581C-4CE8-B5B0-725554179938}" srcOrd="0" destOrd="0" presId="urn:microsoft.com/office/officeart/2005/8/layout/venn1"/>
    <dgm:cxn modelId="{2A2D043A-9EF8-4B34-9F52-932264AF9219}" type="presOf" srcId="{1D366EEF-3B43-4380-A27A-8C43A1669C12}" destId="{8B68C093-075E-47AD-999C-96206C62EC69}" srcOrd="0" destOrd="0" presId="urn:microsoft.com/office/officeart/2005/8/layout/venn1"/>
    <dgm:cxn modelId="{86982C5C-F3A9-49E0-884D-9C9C8E06B73A}" type="presOf" srcId="{1950B9BD-D979-42D0-B6F3-9FB5717E2127}" destId="{885522BD-021A-43AB-870F-B52D0AC4E28F}" srcOrd="0" destOrd="0" presId="urn:microsoft.com/office/officeart/2005/8/layout/venn1"/>
    <dgm:cxn modelId="{70679043-7CF6-41F0-9E94-D9C76E897407}" srcId="{1950B9BD-D979-42D0-B6F3-9FB5717E2127}" destId="{D1EFC3EE-14A5-4B89-A8B0-504BD5CB1C11}" srcOrd="1" destOrd="0" parTransId="{34BDAE42-97B0-4367-B30D-8E43F6D9695B}" sibTransId="{1ECA24D8-F41D-4074-9F73-DA0F861B9625}"/>
    <dgm:cxn modelId="{187FA26E-FD6F-430D-805A-466E48DDF3EE}" type="presOf" srcId="{D1EFC3EE-14A5-4B89-A8B0-504BD5CB1C11}" destId="{06AFF006-718F-43F2-99C2-7567A2BACFFE}" srcOrd="0" destOrd="0" presId="urn:microsoft.com/office/officeart/2005/8/layout/venn1"/>
    <dgm:cxn modelId="{0D8A2CAF-4E56-4F83-B31F-6735C99CB70E}" type="presOf" srcId="{5E848E97-E890-45C8-8BC8-CCC2ED558624}" destId="{E3960C83-C5B8-4124-86FC-3BFB9F895522}" srcOrd="1" destOrd="0" presId="urn:microsoft.com/office/officeart/2005/8/layout/venn1"/>
    <dgm:cxn modelId="{581300BA-BE17-465D-B93B-9759DA147F86}" srcId="{1950B9BD-D979-42D0-B6F3-9FB5717E2127}" destId="{5E848E97-E890-45C8-8BC8-CCC2ED558624}" srcOrd="2" destOrd="0" parTransId="{E7DBCA58-EFDD-4B08-B4C7-682E50C836DA}" sibTransId="{6DA13D40-15C5-49A4-B265-B3673A6D0A32}"/>
    <dgm:cxn modelId="{A84544CC-FAA5-448B-B0E9-3D1114B26713}" srcId="{1950B9BD-D979-42D0-B6F3-9FB5717E2127}" destId="{1D366EEF-3B43-4380-A27A-8C43A1669C12}" srcOrd="0" destOrd="0" parTransId="{A769DF66-5D2F-4868-BA97-F553C7126149}" sibTransId="{3D8746B8-1F5D-496A-BD2C-2725B9E6B77C}"/>
    <dgm:cxn modelId="{0D54A0F2-DB3A-42A3-867B-BA0993591B66}" type="presOf" srcId="{1D366EEF-3B43-4380-A27A-8C43A1669C12}" destId="{57BB44C0-ADA4-4C37-BCEC-BEA2294C6928}" srcOrd="1" destOrd="0" presId="urn:microsoft.com/office/officeart/2005/8/layout/venn1"/>
    <dgm:cxn modelId="{2448023E-2BAD-4893-9A35-DD37B4C99711}" type="presParOf" srcId="{885522BD-021A-43AB-870F-B52D0AC4E28F}" destId="{8B68C093-075E-47AD-999C-96206C62EC69}" srcOrd="0" destOrd="0" presId="urn:microsoft.com/office/officeart/2005/8/layout/venn1"/>
    <dgm:cxn modelId="{CB3400E3-83BB-4D67-9F77-FEEE6CEBBC42}" type="presParOf" srcId="{885522BD-021A-43AB-870F-B52D0AC4E28F}" destId="{57BB44C0-ADA4-4C37-BCEC-BEA2294C6928}" srcOrd="1" destOrd="0" presId="urn:microsoft.com/office/officeart/2005/8/layout/venn1"/>
    <dgm:cxn modelId="{EF361DFA-BAA1-4189-80E7-344096FAEC11}" type="presParOf" srcId="{885522BD-021A-43AB-870F-B52D0AC4E28F}" destId="{06AFF006-718F-43F2-99C2-7567A2BACFFE}" srcOrd="2" destOrd="0" presId="urn:microsoft.com/office/officeart/2005/8/layout/venn1"/>
    <dgm:cxn modelId="{FB05EDB6-D3A1-4A78-8E40-6A230562F3B7}" type="presParOf" srcId="{885522BD-021A-43AB-870F-B52D0AC4E28F}" destId="{27B985E0-405F-4D75-8296-85DC14354B6B}" srcOrd="3" destOrd="0" presId="urn:microsoft.com/office/officeart/2005/8/layout/venn1"/>
    <dgm:cxn modelId="{F60C7657-762D-45EA-8202-4E95241E862C}" type="presParOf" srcId="{885522BD-021A-43AB-870F-B52D0AC4E28F}" destId="{777A636B-581C-4CE8-B5B0-725554179938}" srcOrd="4" destOrd="0" presId="urn:microsoft.com/office/officeart/2005/8/layout/venn1"/>
    <dgm:cxn modelId="{A01D7440-7357-48BC-82F5-8405D78496D2}" type="presParOf" srcId="{885522BD-021A-43AB-870F-B52D0AC4E28F}" destId="{E3960C83-C5B8-4124-86FC-3BFB9F895522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BF0671-07BF-4806-845D-8E332C7F4DFD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B403FE-A380-43C7-9FFB-937EBF835F43}">
      <dgm:prSet phldrT="[Text]"/>
      <dgm:spPr>
        <a:gradFill flip="none" rotWithShape="1">
          <a:gsLst>
            <a:gs pos="100000">
              <a:schemeClr val="bg1">
                <a:lumMod val="65000"/>
              </a:schemeClr>
            </a:gs>
            <a:gs pos="2000">
              <a:schemeClr val="tx1">
                <a:lumMod val="50000"/>
                <a:lumOff val="50000"/>
              </a:schemeClr>
            </a:gs>
            <a:gs pos="66000">
              <a:schemeClr val="bg1">
                <a:lumMod val="95000"/>
              </a:schemeClr>
            </a:gs>
            <a:gs pos="32000">
              <a:schemeClr val="bg1">
                <a:lumMod val="95000"/>
              </a:schemeClr>
            </a:gs>
          </a:gsLst>
          <a:lin ang="5400000" scaled="1"/>
          <a:tileRect/>
        </a:gra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 dirty="0"/>
        </a:p>
      </dgm:t>
    </dgm:pt>
    <dgm:pt modelId="{80F3D567-D789-4A47-83D9-C8BF39D63C93}" type="parTrans" cxnId="{F1AD9DBC-558B-48F8-91EE-DEA05611D658}">
      <dgm:prSet/>
      <dgm:spPr/>
      <dgm:t>
        <a:bodyPr/>
        <a:lstStyle/>
        <a:p>
          <a:endParaRPr lang="en-US"/>
        </a:p>
      </dgm:t>
    </dgm:pt>
    <dgm:pt modelId="{86173E1D-31F1-42F6-A998-DFAF4485CE62}" type="sibTrans" cxnId="{F1AD9DBC-558B-48F8-91EE-DEA05611D658}">
      <dgm:prSet/>
      <dgm:spPr/>
      <dgm:t>
        <a:bodyPr/>
        <a:lstStyle/>
        <a:p>
          <a:endParaRPr lang="en-US"/>
        </a:p>
      </dgm:t>
    </dgm:pt>
    <dgm:pt modelId="{C6BAC868-9983-4BE7-981E-8F1BF87EEB63}">
      <dgm:prSet phldrT="[Text]"/>
      <dgm:spPr>
        <a:gradFill flip="none" rotWithShape="1">
          <a:gsLst>
            <a:gs pos="99000">
              <a:schemeClr val="accent4"/>
            </a:gs>
            <a:gs pos="0">
              <a:schemeClr val="accent4">
                <a:lumMod val="75000"/>
              </a:schemeClr>
            </a:gs>
            <a:gs pos="68000">
              <a:schemeClr val="accent4">
                <a:lumMod val="60000"/>
                <a:lumOff val="40000"/>
              </a:schemeClr>
            </a:gs>
            <a:gs pos="23000">
              <a:schemeClr val="accent4">
                <a:lumMod val="60000"/>
                <a:lumOff val="40000"/>
              </a:schemeClr>
            </a:gs>
          </a:gsLst>
          <a:lin ang="2700000" scaled="1"/>
          <a:tileRect/>
        </a:gra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 dirty="0"/>
        </a:p>
      </dgm:t>
    </dgm:pt>
    <dgm:pt modelId="{158D620D-D4B2-42B0-ABD4-771F2F6D17CF}" type="parTrans" cxnId="{D489EE79-43BE-451D-B01E-38C7D6A6820A}">
      <dgm:prSet/>
      <dgm:spPr>
        <a:gradFill rotWithShape="0">
          <a:gsLst>
            <a:gs pos="48000">
              <a:schemeClr val="bg1">
                <a:lumMod val="65000"/>
              </a:schemeClr>
            </a:gs>
            <a:gs pos="100000">
              <a:schemeClr val="bg1">
                <a:alpha val="0"/>
              </a:schemeClr>
            </a:gs>
          </a:gsLst>
          <a:lin ang="5400000" scaled="0"/>
        </a:gradFill>
      </dgm:spPr>
      <dgm:t>
        <a:bodyPr/>
        <a:lstStyle/>
        <a:p>
          <a:endParaRPr lang="en-US"/>
        </a:p>
      </dgm:t>
    </dgm:pt>
    <dgm:pt modelId="{80F005F7-5E74-4701-8651-FD8C387122FD}" type="sibTrans" cxnId="{D489EE79-43BE-451D-B01E-38C7D6A6820A}">
      <dgm:prSet/>
      <dgm:spPr/>
      <dgm:t>
        <a:bodyPr/>
        <a:lstStyle/>
        <a:p>
          <a:endParaRPr lang="en-US"/>
        </a:p>
      </dgm:t>
    </dgm:pt>
    <dgm:pt modelId="{93EA3B57-F2BF-4793-8502-ACFC2399251A}">
      <dgm:prSet phldrT="[Text]"/>
      <dgm:spPr>
        <a:gradFill flip="none" rotWithShape="1">
          <a:gsLst>
            <a:gs pos="0">
              <a:schemeClr val="accent5">
                <a:lumMod val="75000"/>
              </a:schemeClr>
            </a:gs>
            <a:gs pos="99000">
              <a:schemeClr val="accent5"/>
            </a:gs>
            <a:gs pos="60500">
              <a:schemeClr val="accent5">
                <a:lumMod val="60000"/>
                <a:lumOff val="40000"/>
              </a:schemeClr>
            </a:gs>
            <a:gs pos="21000">
              <a:schemeClr val="accent5">
                <a:lumMod val="60000"/>
                <a:lumOff val="40000"/>
              </a:schemeClr>
            </a:gs>
          </a:gsLst>
          <a:lin ang="2700000" scaled="1"/>
          <a:tileRect/>
        </a:gra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 dirty="0"/>
        </a:p>
      </dgm:t>
    </dgm:pt>
    <dgm:pt modelId="{E74C1DE8-7E1B-49BF-99F4-BC2843AE7D5F}" type="parTrans" cxnId="{76801175-C2EF-4E8F-AB6C-C4977A5290A3}">
      <dgm:prSet/>
      <dgm:spPr>
        <a:gradFill rotWithShape="0">
          <a:gsLst>
            <a:gs pos="48000">
              <a:schemeClr val="bg1">
                <a:lumMod val="65000"/>
              </a:schemeClr>
            </a:gs>
            <a:gs pos="100000">
              <a:schemeClr val="bg1">
                <a:alpha val="0"/>
              </a:schemeClr>
            </a:gs>
          </a:gsLst>
          <a:lin ang="10800000" scaled="0"/>
        </a:gradFill>
      </dgm:spPr>
      <dgm:t>
        <a:bodyPr/>
        <a:lstStyle/>
        <a:p>
          <a:endParaRPr lang="en-US" dirty="0"/>
        </a:p>
      </dgm:t>
    </dgm:pt>
    <dgm:pt modelId="{D163F92A-5E5E-4AB5-8F06-51C3F15F0BC0}" type="sibTrans" cxnId="{76801175-C2EF-4E8F-AB6C-C4977A5290A3}">
      <dgm:prSet/>
      <dgm:spPr/>
      <dgm:t>
        <a:bodyPr/>
        <a:lstStyle/>
        <a:p>
          <a:endParaRPr lang="en-US"/>
        </a:p>
      </dgm:t>
    </dgm:pt>
    <dgm:pt modelId="{65511CA5-6E41-4658-8AD2-39814E35BE3C}">
      <dgm:prSet phldrT="[Text]"/>
      <dgm:spPr>
        <a:gradFill flip="none" rotWithShape="1">
          <a:gsLst>
            <a:gs pos="99000">
              <a:schemeClr val="accent3"/>
            </a:gs>
            <a:gs pos="0">
              <a:schemeClr val="accent3">
                <a:lumMod val="75000"/>
              </a:schemeClr>
            </a:gs>
            <a:gs pos="64500">
              <a:schemeClr val="accent3">
                <a:lumMod val="60000"/>
                <a:lumOff val="40000"/>
              </a:schemeClr>
            </a:gs>
            <a:gs pos="20000">
              <a:schemeClr val="accent3">
                <a:lumMod val="60000"/>
                <a:lumOff val="40000"/>
              </a:schemeClr>
            </a:gs>
          </a:gsLst>
          <a:lin ang="2700000" scaled="1"/>
          <a:tileRect/>
        </a:gra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r"/>
          <a:endParaRPr lang="en-US" dirty="0"/>
        </a:p>
      </dgm:t>
    </dgm:pt>
    <dgm:pt modelId="{D7CD3D4F-0321-464F-B582-4F15C5A998AD}" type="parTrans" cxnId="{FC8902A1-ADF1-4C67-BFFA-EFFAB654811C}">
      <dgm:prSet/>
      <dgm:spPr>
        <a:gradFill rotWithShape="0">
          <a:gsLst>
            <a:gs pos="48000">
              <a:schemeClr val="bg1">
                <a:lumMod val="65000"/>
              </a:schemeClr>
            </a:gs>
            <a:gs pos="100000">
              <a:schemeClr val="bg1">
                <a:alpha val="0"/>
              </a:schemeClr>
            </a:gs>
          </a:gsLst>
          <a:lin ang="16200000" scaled="0"/>
        </a:gradFill>
      </dgm:spPr>
      <dgm:t>
        <a:bodyPr/>
        <a:lstStyle/>
        <a:p>
          <a:endParaRPr lang="en-US"/>
        </a:p>
      </dgm:t>
    </dgm:pt>
    <dgm:pt modelId="{86BEC2CD-9734-4855-85C7-DCB49E7DF0E0}" type="sibTrans" cxnId="{FC8902A1-ADF1-4C67-BFFA-EFFAB654811C}">
      <dgm:prSet/>
      <dgm:spPr/>
      <dgm:t>
        <a:bodyPr/>
        <a:lstStyle/>
        <a:p>
          <a:endParaRPr lang="en-US"/>
        </a:p>
      </dgm:t>
    </dgm:pt>
    <dgm:pt modelId="{E1228815-E7AB-434D-8759-2A72FEB2681C}">
      <dgm:prSet phldrT="[Text]"/>
      <dgm:spPr>
        <a:gradFill flip="none" rotWithShape="1">
          <a:gsLst>
            <a:gs pos="100000">
              <a:schemeClr val="accent2"/>
            </a:gs>
            <a:gs pos="0">
              <a:schemeClr val="accent2">
                <a:lumMod val="75000"/>
              </a:schemeClr>
            </a:gs>
            <a:gs pos="48000">
              <a:schemeClr val="accent2">
                <a:lumMod val="60000"/>
                <a:lumOff val="40000"/>
              </a:schemeClr>
            </a:gs>
            <a:gs pos="23000">
              <a:schemeClr val="accent2">
                <a:lumMod val="60000"/>
                <a:lumOff val="40000"/>
              </a:schemeClr>
            </a:gs>
          </a:gsLst>
          <a:lin ang="2700000" scaled="1"/>
          <a:tileRect/>
        </a:gra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 dirty="0">
            <a:solidFill>
              <a:srgbClr val="FF0000"/>
            </a:solidFill>
          </a:endParaRPr>
        </a:p>
      </dgm:t>
    </dgm:pt>
    <dgm:pt modelId="{A9BBDAF3-47C4-4525-A5C3-422AE5DB23AA}" type="parTrans" cxnId="{A00045F7-9C5C-4D43-A21A-BC3826045E9B}">
      <dgm:prSet/>
      <dgm:spPr>
        <a:gradFill rotWithShape="0">
          <a:gsLst>
            <a:gs pos="48000">
              <a:schemeClr val="bg1">
                <a:lumMod val="65000"/>
              </a:schemeClr>
            </a:gs>
            <a:gs pos="100000">
              <a:schemeClr val="bg1">
                <a:alpha val="0"/>
              </a:schemeClr>
            </a:gs>
          </a:gsLst>
          <a:lin ang="0" scaled="0"/>
        </a:gradFill>
      </dgm:spPr>
      <dgm:t>
        <a:bodyPr/>
        <a:lstStyle/>
        <a:p>
          <a:endParaRPr lang="en-US"/>
        </a:p>
      </dgm:t>
    </dgm:pt>
    <dgm:pt modelId="{C36BB4DD-D0E4-4BBC-8B07-3AA64B820D5B}" type="sibTrans" cxnId="{A00045F7-9C5C-4D43-A21A-BC3826045E9B}">
      <dgm:prSet/>
      <dgm:spPr/>
      <dgm:t>
        <a:bodyPr/>
        <a:lstStyle/>
        <a:p>
          <a:endParaRPr lang="en-US"/>
        </a:p>
      </dgm:t>
    </dgm:pt>
    <dgm:pt modelId="{DA848829-4EBB-4374-B839-EA9503B4AA7C}" type="pres">
      <dgm:prSet presAssocID="{A2BF0671-07BF-4806-845D-8E332C7F4DF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BC77979-2F2E-4545-B7F9-9FE08097CDC1}" type="pres">
      <dgm:prSet presAssocID="{F4B403FE-A380-43C7-9FFB-937EBF835F43}" presName="centerShape" presStyleLbl="node0" presStyleIdx="0" presStyleCnt="1" custScaleX="130171" custScaleY="130170"/>
      <dgm:spPr>
        <a:prstGeom prst="diamond">
          <a:avLst/>
        </a:prstGeom>
      </dgm:spPr>
    </dgm:pt>
    <dgm:pt modelId="{73A40222-68DB-4A05-8C81-35B68F0A3BFC}" type="pres">
      <dgm:prSet presAssocID="{158D620D-D4B2-42B0-ABD4-771F2F6D17CF}" presName="parTrans" presStyleLbl="sibTrans2D1" presStyleIdx="0" presStyleCnt="4" custScaleX="268092" custScaleY="104495" custLinFactNeighborY="25453"/>
      <dgm:spPr>
        <a:prstGeom prst="chevron">
          <a:avLst/>
        </a:prstGeom>
      </dgm:spPr>
    </dgm:pt>
    <dgm:pt modelId="{C72E3FB3-347F-48F0-8AF6-F5470092D53F}" type="pres">
      <dgm:prSet presAssocID="{158D620D-D4B2-42B0-ABD4-771F2F6D17CF}" presName="connectorText" presStyleLbl="sibTrans2D1" presStyleIdx="0" presStyleCnt="4"/>
      <dgm:spPr/>
    </dgm:pt>
    <dgm:pt modelId="{187414F8-0E3A-4A59-93EF-3F3A3227042F}" type="pres">
      <dgm:prSet presAssocID="{C6BAC868-9983-4BE7-981E-8F1BF87EEB63}" presName="node" presStyleLbl="node1" presStyleIdx="0" presStyleCnt="4" custScaleX="198958" custScaleY="100190" custRadScaleRad="100058" custRadScaleInc="2989">
        <dgm:presLayoutVars>
          <dgm:bulletEnabled val="1"/>
        </dgm:presLayoutVars>
      </dgm:prSet>
      <dgm:spPr>
        <a:prstGeom prst="roundRect">
          <a:avLst/>
        </a:prstGeom>
      </dgm:spPr>
    </dgm:pt>
    <dgm:pt modelId="{9E4BAC57-0AD0-4EC2-950E-1AF0BE2279A2}" type="pres">
      <dgm:prSet presAssocID="{E74C1DE8-7E1B-49BF-99F4-BC2843AE7D5F}" presName="parTrans" presStyleLbl="sibTrans2D1" presStyleIdx="1" presStyleCnt="4" custScaleX="223149" custScaleY="104495" custLinFactNeighborX="-64575"/>
      <dgm:spPr>
        <a:prstGeom prst="chevron">
          <a:avLst/>
        </a:prstGeom>
      </dgm:spPr>
    </dgm:pt>
    <dgm:pt modelId="{05067B17-3831-4DD4-A14F-F6C975D44EF5}" type="pres">
      <dgm:prSet presAssocID="{E74C1DE8-7E1B-49BF-99F4-BC2843AE7D5F}" presName="connectorText" presStyleLbl="sibTrans2D1" presStyleIdx="1" presStyleCnt="4"/>
      <dgm:spPr/>
    </dgm:pt>
    <dgm:pt modelId="{422F3D00-C205-4D3D-8B42-672A8C876A1D}" type="pres">
      <dgm:prSet presAssocID="{93EA3B57-F2BF-4793-8502-ACFC2399251A}" presName="node" presStyleLbl="node1" presStyleIdx="1" presStyleCnt="4" custScaleX="198958" custRadScaleRad="137754">
        <dgm:presLayoutVars>
          <dgm:bulletEnabled val="1"/>
        </dgm:presLayoutVars>
      </dgm:prSet>
      <dgm:spPr>
        <a:prstGeom prst="roundRect">
          <a:avLst/>
        </a:prstGeom>
      </dgm:spPr>
    </dgm:pt>
    <dgm:pt modelId="{66E659E8-9C37-4484-AB37-6FF239EDB5A9}" type="pres">
      <dgm:prSet presAssocID="{D7CD3D4F-0321-464F-B582-4F15C5A998AD}" presName="parTrans" presStyleLbl="sibTrans2D1" presStyleIdx="2" presStyleCnt="4" custScaleX="268092" custScaleY="104495" custLinFactNeighborY="-13332" custRadScaleRad="26458" custRadScaleInc="-2147483648"/>
      <dgm:spPr>
        <a:prstGeom prst="chevron">
          <a:avLst/>
        </a:prstGeom>
      </dgm:spPr>
    </dgm:pt>
    <dgm:pt modelId="{B39DB2F4-2E42-49DC-83F6-C27A00F17AD7}" type="pres">
      <dgm:prSet presAssocID="{D7CD3D4F-0321-464F-B582-4F15C5A998AD}" presName="connectorText" presStyleLbl="sibTrans2D1" presStyleIdx="2" presStyleCnt="4"/>
      <dgm:spPr/>
    </dgm:pt>
    <dgm:pt modelId="{5E7F5109-2EA6-4480-95BC-684ED92FD263}" type="pres">
      <dgm:prSet presAssocID="{65511CA5-6E41-4658-8AD2-39814E35BE3C}" presName="node" presStyleLbl="node1" presStyleIdx="2" presStyleCnt="4" custScaleX="198958" custScaleY="100190" custRadScaleRad="100058" custRadScaleInc="-2989">
        <dgm:presLayoutVars>
          <dgm:bulletEnabled val="1"/>
        </dgm:presLayoutVars>
      </dgm:prSet>
      <dgm:spPr>
        <a:prstGeom prst="roundRect">
          <a:avLst/>
        </a:prstGeom>
      </dgm:spPr>
    </dgm:pt>
    <dgm:pt modelId="{8B6E3DA1-0156-47A7-BB2D-17615E5B0739}" type="pres">
      <dgm:prSet presAssocID="{A9BBDAF3-47C4-4525-A5C3-422AE5DB23AA}" presName="parTrans" presStyleLbl="sibTrans2D1" presStyleIdx="3" presStyleCnt="4" custScaleX="314220" custScaleY="104495" custLinFactNeighborX="67808" custRadScaleRad="35278"/>
      <dgm:spPr>
        <a:prstGeom prst="chevron">
          <a:avLst/>
        </a:prstGeom>
      </dgm:spPr>
    </dgm:pt>
    <dgm:pt modelId="{E4CB8CC5-C59D-46AD-A0C8-1E10BEEB4247}" type="pres">
      <dgm:prSet presAssocID="{A9BBDAF3-47C4-4525-A5C3-422AE5DB23AA}" presName="connectorText" presStyleLbl="sibTrans2D1" presStyleIdx="3" presStyleCnt="4"/>
      <dgm:spPr/>
    </dgm:pt>
    <dgm:pt modelId="{9A08C4DD-D7FE-4BCF-BC03-915A824B1351}" type="pres">
      <dgm:prSet presAssocID="{E1228815-E7AB-434D-8759-2A72FEB2681C}" presName="node" presStyleLbl="node1" presStyleIdx="3" presStyleCnt="4" custScaleX="198958" custRadScaleRad="132677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25AD5700-EDE9-4ADD-962C-271F8791A977}" type="presOf" srcId="{158D620D-D4B2-42B0-ABD4-771F2F6D17CF}" destId="{C72E3FB3-347F-48F0-8AF6-F5470092D53F}" srcOrd="1" destOrd="0" presId="urn:microsoft.com/office/officeart/2005/8/layout/radial5"/>
    <dgm:cxn modelId="{ACEA5215-E711-48D8-9CA8-34144AC15154}" type="presOf" srcId="{F4B403FE-A380-43C7-9FFB-937EBF835F43}" destId="{5BC77979-2F2E-4545-B7F9-9FE08097CDC1}" srcOrd="0" destOrd="0" presId="urn:microsoft.com/office/officeart/2005/8/layout/radial5"/>
    <dgm:cxn modelId="{9F917A19-05A5-44FE-954B-850935688EEE}" type="presOf" srcId="{D7CD3D4F-0321-464F-B582-4F15C5A998AD}" destId="{66E659E8-9C37-4484-AB37-6FF239EDB5A9}" srcOrd="0" destOrd="0" presId="urn:microsoft.com/office/officeart/2005/8/layout/radial5"/>
    <dgm:cxn modelId="{2E8B3821-6461-4B3A-9F19-9E7AFA27EFFF}" type="presOf" srcId="{A9BBDAF3-47C4-4525-A5C3-422AE5DB23AA}" destId="{E4CB8CC5-C59D-46AD-A0C8-1E10BEEB4247}" srcOrd="1" destOrd="0" presId="urn:microsoft.com/office/officeart/2005/8/layout/radial5"/>
    <dgm:cxn modelId="{619C3339-2101-4727-81D1-B4566DDE20FD}" type="presOf" srcId="{E1228815-E7AB-434D-8759-2A72FEB2681C}" destId="{9A08C4DD-D7FE-4BCF-BC03-915A824B1351}" srcOrd="0" destOrd="0" presId="urn:microsoft.com/office/officeart/2005/8/layout/radial5"/>
    <dgm:cxn modelId="{4A8CBA46-3FAA-4A16-9445-4A0CAFB96280}" type="presOf" srcId="{E74C1DE8-7E1B-49BF-99F4-BC2843AE7D5F}" destId="{05067B17-3831-4DD4-A14F-F6C975D44EF5}" srcOrd="1" destOrd="0" presId="urn:microsoft.com/office/officeart/2005/8/layout/radial5"/>
    <dgm:cxn modelId="{76801175-C2EF-4E8F-AB6C-C4977A5290A3}" srcId="{F4B403FE-A380-43C7-9FFB-937EBF835F43}" destId="{93EA3B57-F2BF-4793-8502-ACFC2399251A}" srcOrd="1" destOrd="0" parTransId="{E74C1DE8-7E1B-49BF-99F4-BC2843AE7D5F}" sibTransId="{D163F92A-5E5E-4AB5-8F06-51C3F15F0BC0}"/>
    <dgm:cxn modelId="{7F967455-0513-4A18-B7F0-CE099CFBC6DC}" type="presOf" srcId="{A2BF0671-07BF-4806-845D-8E332C7F4DFD}" destId="{DA848829-4EBB-4374-B839-EA9503B4AA7C}" srcOrd="0" destOrd="0" presId="urn:microsoft.com/office/officeart/2005/8/layout/radial5"/>
    <dgm:cxn modelId="{6EF8B375-4B8F-47E3-BC79-4EAE3B2A752B}" type="presOf" srcId="{E74C1DE8-7E1B-49BF-99F4-BC2843AE7D5F}" destId="{9E4BAC57-0AD0-4EC2-950E-1AF0BE2279A2}" srcOrd="0" destOrd="0" presId="urn:microsoft.com/office/officeart/2005/8/layout/radial5"/>
    <dgm:cxn modelId="{605F9357-1080-440D-8774-554E01F3376B}" type="presOf" srcId="{A9BBDAF3-47C4-4525-A5C3-422AE5DB23AA}" destId="{8B6E3DA1-0156-47A7-BB2D-17615E5B0739}" srcOrd="0" destOrd="0" presId="urn:microsoft.com/office/officeart/2005/8/layout/radial5"/>
    <dgm:cxn modelId="{D489EE79-43BE-451D-B01E-38C7D6A6820A}" srcId="{F4B403FE-A380-43C7-9FFB-937EBF835F43}" destId="{C6BAC868-9983-4BE7-981E-8F1BF87EEB63}" srcOrd="0" destOrd="0" parTransId="{158D620D-D4B2-42B0-ABD4-771F2F6D17CF}" sibTransId="{80F005F7-5E74-4701-8651-FD8C387122FD}"/>
    <dgm:cxn modelId="{D32BE196-FFA1-44CA-B308-D38B01284CB3}" type="presOf" srcId="{D7CD3D4F-0321-464F-B582-4F15C5A998AD}" destId="{B39DB2F4-2E42-49DC-83F6-C27A00F17AD7}" srcOrd="1" destOrd="0" presId="urn:microsoft.com/office/officeart/2005/8/layout/radial5"/>
    <dgm:cxn modelId="{FC8902A1-ADF1-4C67-BFFA-EFFAB654811C}" srcId="{F4B403FE-A380-43C7-9FFB-937EBF835F43}" destId="{65511CA5-6E41-4658-8AD2-39814E35BE3C}" srcOrd="2" destOrd="0" parTransId="{D7CD3D4F-0321-464F-B582-4F15C5A998AD}" sibTransId="{86BEC2CD-9734-4855-85C7-DCB49E7DF0E0}"/>
    <dgm:cxn modelId="{F1AD9DBC-558B-48F8-91EE-DEA05611D658}" srcId="{A2BF0671-07BF-4806-845D-8E332C7F4DFD}" destId="{F4B403FE-A380-43C7-9FFB-937EBF835F43}" srcOrd="0" destOrd="0" parTransId="{80F3D567-D789-4A47-83D9-C8BF39D63C93}" sibTransId="{86173E1D-31F1-42F6-A998-DFAF4485CE62}"/>
    <dgm:cxn modelId="{519A0BC1-DA91-45E2-A839-667C26F79BCE}" type="presOf" srcId="{158D620D-D4B2-42B0-ABD4-771F2F6D17CF}" destId="{73A40222-68DB-4A05-8C81-35B68F0A3BFC}" srcOrd="0" destOrd="0" presId="urn:microsoft.com/office/officeart/2005/8/layout/radial5"/>
    <dgm:cxn modelId="{9055B7C7-9CB9-4702-870F-9A03F822084F}" type="presOf" srcId="{65511CA5-6E41-4658-8AD2-39814E35BE3C}" destId="{5E7F5109-2EA6-4480-95BC-684ED92FD263}" srcOrd="0" destOrd="0" presId="urn:microsoft.com/office/officeart/2005/8/layout/radial5"/>
    <dgm:cxn modelId="{0B6834CB-51C4-4646-A869-40566BE0B585}" type="presOf" srcId="{C6BAC868-9983-4BE7-981E-8F1BF87EEB63}" destId="{187414F8-0E3A-4A59-93EF-3F3A3227042F}" srcOrd="0" destOrd="0" presId="urn:microsoft.com/office/officeart/2005/8/layout/radial5"/>
    <dgm:cxn modelId="{E7EACBE1-3375-4051-81F0-D2A38A12C6F9}" type="presOf" srcId="{93EA3B57-F2BF-4793-8502-ACFC2399251A}" destId="{422F3D00-C205-4D3D-8B42-672A8C876A1D}" srcOrd="0" destOrd="0" presId="urn:microsoft.com/office/officeart/2005/8/layout/radial5"/>
    <dgm:cxn modelId="{A00045F7-9C5C-4D43-A21A-BC3826045E9B}" srcId="{F4B403FE-A380-43C7-9FFB-937EBF835F43}" destId="{E1228815-E7AB-434D-8759-2A72FEB2681C}" srcOrd="3" destOrd="0" parTransId="{A9BBDAF3-47C4-4525-A5C3-422AE5DB23AA}" sibTransId="{C36BB4DD-D0E4-4BBC-8B07-3AA64B820D5B}"/>
    <dgm:cxn modelId="{63D47286-3688-4394-B789-861D3F5E1AF8}" type="presParOf" srcId="{DA848829-4EBB-4374-B839-EA9503B4AA7C}" destId="{5BC77979-2F2E-4545-B7F9-9FE08097CDC1}" srcOrd="0" destOrd="0" presId="urn:microsoft.com/office/officeart/2005/8/layout/radial5"/>
    <dgm:cxn modelId="{E374BA84-058A-418C-B56A-A90571A1CB1A}" type="presParOf" srcId="{DA848829-4EBB-4374-B839-EA9503B4AA7C}" destId="{73A40222-68DB-4A05-8C81-35B68F0A3BFC}" srcOrd="1" destOrd="0" presId="urn:microsoft.com/office/officeart/2005/8/layout/radial5"/>
    <dgm:cxn modelId="{9745E323-FC52-41C5-99B5-681CE02DF0F0}" type="presParOf" srcId="{73A40222-68DB-4A05-8C81-35B68F0A3BFC}" destId="{C72E3FB3-347F-48F0-8AF6-F5470092D53F}" srcOrd="0" destOrd="0" presId="urn:microsoft.com/office/officeart/2005/8/layout/radial5"/>
    <dgm:cxn modelId="{4826F9A4-BAB9-4699-BAC8-10DE5DF79738}" type="presParOf" srcId="{DA848829-4EBB-4374-B839-EA9503B4AA7C}" destId="{187414F8-0E3A-4A59-93EF-3F3A3227042F}" srcOrd="2" destOrd="0" presId="urn:microsoft.com/office/officeart/2005/8/layout/radial5"/>
    <dgm:cxn modelId="{C4D58168-12B0-4855-A1FC-0F8CC12A1F7A}" type="presParOf" srcId="{DA848829-4EBB-4374-B839-EA9503B4AA7C}" destId="{9E4BAC57-0AD0-4EC2-950E-1AF0BE2279A2}" srcOrd="3" destOrd="0" presId="urn:microsoft.com/office/officeart/2005/8/layout/radial5"/>
    <dgm:cxn modelId="{1D230EF6-7970-4E75-B3EF-FFAA927E7DC9}" type="presParOf" srcId="{9E4BAC57-0AD0-4EC2-950E-1AF0BE2279A2}" destId="{05067B17-3831-4DD4-A14F-F6C975D44EF5}" srcOrd="0" destOrd="0" presId="urn:microsoft.com/office/officeart/2005/8/layout/radial5"/>
    <dgm:cxn modelId="{C73CADD5-AA82-4779-8FF1-DF56EDC5E67C}" type="presParOf" srcId="{DA848829-4EBB-4374-B839-EA9503B4AA7C}" destId="{422F3D00-C205-4D3D-8B42-672A8C876A1D}" srcOrd="4" destOrd="0" presId="urn:microsoft.com/office/officeart/2005/8/layout/radial5"/>
    <dgm:cxn modelId="{95F2C0B0-F801-46DB-A427-132AD197743C}" type="presParOf" srcId="{DA848829-4EBB-4374-B839-EA9503B4AA7C}" destId="{66E659E8-9C37-4484-AB37-6FF239EDB5A9}" srcOrd="5" destOrd="0" presId="urn:microsoft.com/office/officeart/2005/8/layout/radial5"/>
    <dgm:cxn modelId="{2B32A7B5-6496-492B-A942-63937DF80E8F}" type="presParOf" srcId="{66E659E8-9C37-4484-AB37-6FF239EDB5A9}" destId="{B39DB2F4-2E42-49DC-83F6-C27A00F17AD7}" srcOrd="0" destOrd="0" presId="urn:microsoft.com/office/officeart/2005/8/layout/radial5"/>
    <dgm:cxn modelId="{8F3E9A4E-1194-46B6-974A-8B164BE04852}" type="presParOf" srcId="{DA848829-4EBB-4374-B839-EA9503B4AA7C}" destId="{5E7F5109-2EA6-4480-95BC-684ED92FD263}" srcOrd="6" destOrd="0" presId="urn:microsoft.com/office/officeart/2005/8/layout/radial5"/>
    <dgm:cxn modelId="{804A81DB-BE71-49F7-A8D5-3FEB596A997F}" type="presParOf" srcId="{DA848829-4EBB-4374-B839-EA9503B4AA7C}" destId="{8B6E3DA1-0156-47A7-BB2D-17615E5B0739}" srcOrd="7" destOrd="0" presId="urn:microsoft.com/office/officeart/2005/8/layout/radial5"/>
    <dgm:cxn modelId="{CBFBCB22-EABA-4CC3-AE90-208CD86E6781}" type="presParOf" srcId="{8B6E3DA1-0156-47A7-BB2D-17615E5B0739}" destId="{E4CB8CC5-C59D-46AD-A0C8-1E10BEEB4247}" srcOrd="0" destOrd="0" presId="urn:microsoft.com/office/officeart/2005/8/layout/radial5"/>
    <dgm:cxn modelId="{E1C57A1A-40CB-4B4D-B746-07D57BCE612D}" type="presParOf" srcId="{DA848829-4EBB-4374-B839-EA9503B4AA7C}" destId="{9A08C4DD-D7FE-4BCF-BC03-915A824B1351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925995-7031-4598-8BC7-8782F2A5A39D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F7CDB6F5-84BB-4D43-BCC1-835D44669E55}">
      <dgm:prSet phldrT="[Text]" custT="1"/>
      <dgm:spPr>
        <a:gradFill flip="none" rotWithShape="1">
          <a:gsLst>
            <a:gs pos="0">
              <a:schemeClr val="accent3">
                <a:lumMod val="75000"/>
              </a:schemeClr>
            </a:gs>
            <a:gs pos="35000">
              <a:schemeClr val="accent3">
                <a:lumMod val="40000"/>
                <a:lumOff val="60000"/>
              </a:schemeClr>
            </a:gs>
            <a:gs pos="100000">
              <a:schemeClr val="accent3"/>
            </a:gs>
          </a:gsLst>
          <a:lin ang="0" scaled="1"/>
          <a:tileRect/>
        </a:gradFill>
        <a:ln w="25400">
          <a:solidFill>
            <a:schemeClr val="lt1">
              <a:hueOff val="0"/>
              <a:satOff val="0"/>
              <a:lumOff val="0"/>
            </a:schemeClr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endParaRPr lang="en-US" sz="1600" b="0" dirty="0"/>
        </a:p>
      </dgm:t>
    </dgm:pt>
    <dgm:pt modelId="{7B1E70A0-1EAA-445D-9AE2-362A89125C83}" type="parTrans" cxnId="{DA6C0876-D239-4E16-BA50-B82A46A24A65}">
      <dgm:prSet/>
      <dgm:spPr/>
      <dgm:t>
        <a:bodyPr/>
        <a:lstStyle/>
        <a:p>
          <a:endParaRPr lang="en-US"/>
        </a:p>
      </dgm:t>
    </dgm:pt>
    <dgm:pt modelId="{9F1DB10C-8C79-4784-B93B-F993DDCB0A17}" type="sibTrans" cxnId="{DA6C0876-D239-4E16-BA50-B82A46A24A65}">
      <dgm:prSet/>
      <dgm:spPr/>
      <dgm:t>
        <a:bodyPr/>
        <a:lstStyle/>
        <a:p>
          <a:endParaRPr lang="en-US"/>
        </a:p>
      </dgm:t>
    </dgm:pt>
    <dgm:pt modelId="{B05DAC12-09F2-4CE8-8AED-22A6B00E61B8}">
      <dgm:prSet phldrT="[Text]" custT="1"/>
      <dgm:spPr>
        <a:gradFill rotWithShape="0">
          <a:gsLst>
            <a:gs pos="100000">
              <a:schemeClr val="accent5"/>
            </a:gs>
            <a:gs pos="0">
              <a:schemeClr val="accent5">
                <a:lumMod val="75000"/>
              </a:schemeClr>
            </a:gs>
            <a:gs pos="34000">
              <a:schemeClr val="accent5">
                <a:lumMod val="40000"/>
                <a:lumOff val="60000"/>
              </a:schemeClr>
            </a:gs>
          </a:gsLst>
          <a:lin ang="0" scaled="0"/>
        </a:gradFill>
        <a:ln w="25400">
          <a:solidFill>
            <a:schemeClr val="lt1">
              <a:hueOff val="0"/>
              <a:satOff val="0"/>
              <a:lumOff val="0"/>
            </a:schemeClr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endParaRPr lang="en-US" sz="1600" b="0" dirty="0"/>
        </a:p>
      </dgm:t>
    </dgm:pt>
    <dgm:pt modelId="{2BEA7BB5-881F-4A64-84BC-15BB948317A5}" type="parTrans" cxnId="{18076172-A523-4D99-B0E3-F4AFE09EA157}">
      <dgm:prSet/>
      <dgm:spPr/>
      <dgm:t>
        <a:bodyPr/>
        <a:lstStyle/>
        <a:p>
          <a:endParaRPr lang="en-US"/>
        </a:p>
      </dgm:t>
    </dgm:pt>
    <dgm:pt modelId="{299B2236-F0E7-4344-82E1-7D3A16D17009}" type="sibTrans" cxnId="{18076172-A523-4D99-B0E3-F4AFE09EA157}">
      <dgm:prSet/>
      <dgm:spPr/>
      <dgm:t>
        <a:bodyPr/>
        <a:lstStyle/>
        <a:p>
          <a:endParaRPr lang="en-US"/>
        </a:p>
      </dgm:t>
    </dgm:pt>
    <dgm:pt modelId="{E0060D7B-E0DA-48A1-ADD7-F46B258298E9}">
      <dgm:prSet phldrT="[Text]" custT="1"/>
      <dgm:spPr>
        <a:gradFill rotWithShape="0"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  <a:gs pos="34000">
              <a:schemeClr val="accent4">
                <a:lumMod val="40000"/>
                <a:lumOff val="60000"/>
              </a:schemeClr>
            </a:gs>
          </a:gsLst>
          <a:lin ang="0" scaled="0"/>
        </a:gradFill>
        <a:ln w="25400">
          <a:solidFill>
            <a:schemeClr val="lt1">
              <a:hueOff val="0"/>
              <a:satOff val="0"/>
              <a:lumOff val="0"/>
            </a:schemeClr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endParaRPr lang="en-US" sz="1600" b="0" dirty="0"/>
        </a:p>
      </dgm:t>
    </dgm:pt>
    <dgm:pt modelId="{4905E804-CD14-46A8-845E-757BE9432733}" type="parTrans" cxnId="{DFFAAEEA-254A-4032-97EC-03EBEE31E673}">
      <dgm:prSet/>
      <dgm:spPr/>
      <dgm:t>
        <a:bodyPr/>
        <a:lstStyle/>
        <a:p>
          <a:endParaRPr lang="en-US"/>
        </a:p>
      </dgm:t>
    </dgm:pt>
    <dgm:pt modelId="{A5D5F487-D24A-403C-9D5C-AE023E110DAD}" type="sibTrans" cxnId="{DFFAAEEA-254A-4032-97EC-03EBEE31E673}">
      <dgm:prSet/>
      <dgm:spPr/>
      <dgm:t>
        <a:bodyPr/>
        <a:lstStyle/>
        <a:p>
          <a:endParaRPr lang="en-US"/>
        </a:p>
      </dgm:t>
    </dgm:pt>
    <dgm:pt modelId="{ED3ABCF8-0FDA-4D0A-8D3D-B962CFD1C93F}">
      <dgm:prSet phldrT="[Text]" custT="1"/>
      <dgm:spPr>
        <a:gradFill flip="none" rotWithShape="1">
          <a:gsLst>
            <a:gs pos="100000">
              <a:schemeClr val="accent2"/>
            </a:gs>
            <a:gs pos="0">
              <a:schemeClr val="accent2">
                <a:lumMod val="75000"/>
              </a:schemeClr>
            </a:gs>
            <a:gs pos="35000">
              <a:schemeClr val="accent2">
                <a:lumMod val="40000"/>
                <a:lumOff val="60000"/>
              </a:schemeClr>
            </a:gs>
          </a:gsLst>
          <a:lin ang="0" scaled="1"/>
          <a:tileRect/>
        </a:gradFill>
        <a:ln w="25400">
          <a:solidFill>
            <a:schemeClr val="lt1">
              <a:hueOff val="0"/>
              <a:satOff val="0"/>
              <a:lumOff val="0"/>
            </a:schemeClr>
          </a:solidFill>
        </a:ln>
        <a:effectLst>
          <a:reflection blurRad="6350" stA="52000" endA="300" endPos="35000" dir="5400000" sy="-100000" algn="bl" rotWithShape="0"/>
        </a:effectLst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endParaRPr lang="en-US" sz="1600" b="0" dirty="0"/>
        </a:p>
      </dgm:t>
    </dgm:pt>
    <dgm:pt modelId="{9AD36C46-80DC-4121-8978-F9379ECEE68B}" type="parTrans" cxnId="{56B48C51-82BC-4AB1-AB6C-952AC8AB73CD}">
      <dgm:prSet/>
      <dgm:spPr/>
      <dgm:t>
        <a:bodyPr/>
        <a:lstStyle/>
        <a:p>
          <a:endParaRPr lang="en-US"/>
        </a:p>
      </dgm:t>
    </dgm:pt>
    <dgm:pt modelId="{65FF12E7-B1E9-47D7-8E54-6EB1C5DB8A28}" type="sibTrans" cxnId="{56B48C51-82BC-4AB1-AB6C-952AC8AB73CD}">
      <dgm:prSet/>
      <dgm:spPr/>
      <dgm:t>
        <a:bodyPr/>
        <a:lstStyle/>
        <a:p>
          <a:endParaRPr lang="en-US"/>
        </a:p>
      </dgm:t>
    </dgm:pt>
    <dgm:pt modelId="{1F6F0A7F-B867-4D00-937B-52F217AC3FB3}">
      <dgm:prSet phldrT="[Text]" custT="1"/>
      <dgm:spPr>
        <a:gradFill flip="none" rotWithShape="1">
          <a:gsLst>
            <a:gs pos="35000">
              <a:schemeClr val="bg1">
                <a:lumMod val="95000"/>
              </a:schemeClr>
            </a:gs>
            <a:gs pos="2000">
              <a:schemeClr val="bg1">
                <a:lumMod val="65000"/>
              </a:schemeClr>
            </a:gs>
            <a:gs pos="100000">
              <a:schemeClr val="bg1">
                <a:lumMod val="65000"/>
              </a:schemeClr>
            </a:gs>
          </a:gsLst>
          <a:lin ang="0" scaled="0"/>
          <a:tileRect/>
        </a:gradFill>
        <a:ln w="25400">
          <a:solidFill>
            <a:schemeClr val="lt1">
              <a:hueOff val="0"/>
              <a:satOff val="0"/>
              <a:lumOff val="0"/>
            </a:schemeClr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endParaRPr lang="en-US" sz="1600" b="0" dirty="0"/>
        </a:p>
      </dgm:t>
    </dgm:pt>
    <dgm:pt modelId="{69D94B41-D460-4352-8FE7-DC0B804D0CAA}" type="sibTrans" cxnId="{4312CC37-2B76-41A9-BA64-629AAC3D0DF0}">
      <dgm:prSet/>
      <dgm:spPr/>
      <dgm:t>
        <a:bodyPr/>
        <a:lstStyle/>
        <a:p>
          <a:endParaRPr lang="en-US"/>
        </a:p>
      </dgm:t>
    </dgm:pt>
    <dgm:pt modelId="{FD9252D9-EAFC-4020-9D1D-7C23954BD7BB}" type="parTrans" cxnId="{4312CC37-2B76-41A9-BA64-629AAC3D0DF0}">
      <dgm:prSet/>
      <dgm:spPr/>
      <dgm:t>
        <a:bodyPr/>
        <a:lstStyle/>
        <a:p>
          <a:endParaRPr lang="en-US"/>
        </a:p>
      </dgm:t>
    </dgm:pt>
    <dgm:pt modelId="{CF3407BC-18FA-4A97-B78B-92761C531ED5}" type="pres">
      <dgm:prSet presAssocID="{81925995-7031-4598-8BC7-8782F2A5A39D}" presName="Name0" presStyleCnt="0">
        <dgm:presLayoutVars>
          <dgm:dir/>
          <dgm:animLvl val="lvl"/>
          <dgm:resizeHandles val="exact"/>
        </dgm:presLayoutVars>
      </dgm:prSet>
      <dgm:spPr/>
    </dgm:pt>
    <dgm:pt modelId="{4281B6F8-8856-4C21-8901-DBE44663CF1E}" type="pres">
      <dgm:prSet presAssocID="{1F6F0A7F-B867-4D00-937B-52F217AC3FB3}" presName="Name8" presStyleCnt="0"/>
      <dgm:spPr/>
    </dgm:pt>
    <dgm:pt modelId="{27949F76-157C-405A-B05A-C94B9F03C943}" type="pres">
      <dgm:prSet presAssocID="{1F6F0A7F-B867-4D00-937B-52F217AC3FB3}" presName="level" presStyleLbl="node1" presStyleIdx="0" presStyleCnt="5" custScaleX="103515" custLinFactNeighborX="2264" custLinFactNeighborY="2198">
        <dgm:presLayoutVars>
          <dgm:chMax val="1"/>
          <dgm:bulletEnabled val="1"/>
        </dgm:presLayoutVars>
      </dgm:prSet>
      <dgm:spPr/>
    </dgm:pt>
    <dgm:pt modelId="{88D4545E-2350-4F85-92D4-F1E03E106502}" type="pres">
      <dgm:prSet presAssocID="{1F6F0A7F-B867-4D00-937B-52F217AC3FB3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7D59150C-FC51-4291-A4A6-6D53230C1BE4}" type="pres">
      <dgm:prSet presAssocID="{F7CDB6F5-84BB-4D43-BCC1-835D44669E55}" presName="Name8" presStyleCnt="0"/>
      <dgm:spPr/>
    </dgm:pt>
    <dgm:pt modelId="{4F8573E0-D225-490D-91D8-370C58A8F6A5}" type="pres">
      <dgm:prSet presAssocID="{F7CDB6F5-84BB-4D43-BCC1-835D44669E55}" presName="level" presStyleLbl="node1" presStyleIdx="1" presStyleCnt="5" custLinFactNeighborY="2198">
        <dgm:presLayoutVars>
          <dgm:chMax val="1"/>
          <dgm:bulletEnabled val="1"/>
        </dgm:presLayoutVars>
      </dgm:prSet>
      <dgm:spPr/>
    </dgm:pt>
    <dgm:pt modelId="{612D8DA6-E399-44DB-BF2A-35932FF047AE}" type="pres">
      <dgm:prSet presAssocID="{F7CDB6F5-84BB-4D43-BCC1-835D44669E5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D34039F-AB3D-408F-9C45-D912CC30B946}" type="pres">
      <dgm:prSet presAssocID="{B05DAC12-09F2-4CE8-8AED-22A6B00E61B8}" presName="Name8" presStyleCnt="0"/>
      <dgm:spPr/>
    </dgm:pt>
    <dgm:pt modelId="{792CE356-E66E-4E13-A0FE-64991A740964}" type="pres">
      <dgm:prSet presAssocID="{B05DAC12-09F2-4CE8-8AED-22A6B00E61B8}" presName="level" presStyleLbl="node1" presStyleIdx="2" presStyleCnt="5" custLinFactNeighborY="2198">
        <dgm:presLayoutVars>
          <dgm:chMax val="1"/>
          <dgm:bulletEnabled val="1"/>
        </dgm:presLayoutVars>
      </dgm:prSet>
      <dgm:spPr/>
    </dgm:pt>
    <dgm:pt modelId="{F32CD139-673C-47A1-816B-3D7A39215A4C}" type="pres">
      <dgm:prSet presAssocID="{B05DAC12-09F2-4CE8-8AED-22A6B00E61B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95F6C75-E89A-4DDB-A34A-07FF402949F6}" type="pres">
      <dgm:prSet presAssocID="{E0060D7B-E0DA-48A1-ADD7-F46B258298E9}" presName="Name8" presStyleCnt="0"/>
      <dgm:spPr/>
    </dgm:pt>
    <dgm:pt modelId="{BA4DA025-82C3-4C55-9C66-7C5A144A96ED}" type="pres">
      <dgm:prSet presAssocID="{E0060D7B-E0DA-48A1-ADD7-F46B258298E9}" presName="level" presStyleLbl="node1" presStyleIdx="3" presStyleCnt="5" custLinFactNeighborY="2198">
        <dgm:presLayoutVars>
          <dgm:chMax val="1"/>
          <dgm:bulletEnabled val="1"/>
        </dgm:presLayoutVars>
      </dgm:prSet>
      <dgm:spPr/>
    </dgm:pt>
    <dgm:pt modelId="{8A6F53B5-A971-4430-9744-D7BA0148434D}" type="pres">
      <dgm:prSet presAssocID="{E0060D7B-E0DA-48A1-ADD7-F46B258298E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D3B9768-988C-4282-B6F5-A5EC20808B61}" type="pres">
      <dgm:prSet presAssocID="{ED3ABCF8-0FDA-4D0A-8D3D-B962CFD1C93F}" presName="Name8" presStyleCnt="0"/>
      <dgm:spPr/>
    </dgm:pt>
    <dgm:pt modelId="{23C5D319-69AE-4276-8FCB-0536C71FB860}" type="pres">
      <dgm:prSet presAssocID="{ED3ABCF8-0FDA-4D0A-8D3D-B962CFD1C93F}" presName="level" presStyleLbl="node1" presStyleIdx="4" presStyleCnt="5" custLinFactNeighborX="209">
        <dgm:presLayoutVars>
          <dgm:chMax val="1"/>
          <dgm:bulletEnabled val="1"/>
        </dgm:presLayoutVars>
      </dgm:prSet>
      <dgm:spPr/>
    </dgm:pt>
    <dgm:pt modelId="{53F9A11D-AE8D-49FF-A770-79EE37C14135}" type="pres">
      <dgm:prSet presAssocID="{ED3ABCF8-0FDA-4D0A-8D3D-B962CFD1C93F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9124B408-0798-4BB0-A533-57FFF1DAD570}" type="presOf" srcId="{B05DAC12-09F2-4CE8-8AED-22A6B00E61B8}" destId="{792CE356-E66E-4E13-A0FE-64991A740964}" srcOrd="0" destOrd="0" presId="urn:microsoft.com/office/officeart/2005/8/layout/pyramid1"/>
    <dgm:cxn modelId="{E6FE402C-C7DE-4AF1-883D-85A78B481F34}" type="presOf" srcId="{1F6F0A7F-B867-4D00-937B-52F217AC3FB3}" destId="{88D4545E-2350-4F85-92D4-F1E03E106502}" srcOrd="1" destOrd="0" presId="urn:microsoft.com/office/officeart/2005/8/layout/pyramid1"/>
    <dgm:cxn modelId="{3887DD35-62F1-4C41-9093-435342417A3B}" type="presOf" srcId="{F7CDB6F5-84BB-4D43-BCC1-835D44669E55}" destId="{612D8DA6-E399-44DB-BF2A-35932FF047AE}" srcOrd="1" destOrd="0" presId="urn:microsoft.com/office/officeart/2005/8/layout/pyramid1"/>
    <dgm:cxn modelId="{4312CC37-2B76-41A9-BA64-629AAC3D0DF0}" srcId="{81925995-7031-4598-8BC7-8782F2A5A39D}" destId="{1F6F0A7F-B867-4D00-937B-52F217AC3FB3}" srcOrd="0" destOrd="0" parTransId="{FD9252D9-EAFC-4020-9D1D-7C23954BD7BB}" sibTransId="{69D94B41-D460-4352-8FE7-DC0B804D0CAA}"/>
    <dgm:cxn modelId="{8B3E7D5B-95D8-451C-9249-23E1BB243E75}" type="presOf" srcId="{F7CDB6F5-84BB-4D43-BCC1-835D44669E55}" destId="{4F8573E0-D225-490D-91D8-370C58A8F6A5}" srcOrd="0" destOrd="0" presId="urn:microsoft.com/office/officeart/2005/8/layout/pyramid1"/>
    <dgm:cxn modelId="{6CB4B162-F451-4B90-AA7E-F5E6E44D95ED}" type="presOf" srcId="{E0060D7B-E0DA-48A1-ADD7-F46B258298E9}" destId="{8A6F53B5-A971-4430-9744-D7BA0148434D}" srcOrd="1" destOrd="0" presId="urn:microsoft.com/office/officeart/2005/8/layout/pyramid1"/>
    <dgm:cxn modelId="{EE398F66-F938-4741-82BE-EB3678360DD5}" type="presOf" srcId="{E0060D7B-E0DA-48A1-ADD7-F46B258298E9}" destId="{BA4DA025-82C3-4C55-9C66-7C5A144A96ED}" srcOrd="0" destOrd="0" presId="urn:microsoft.com/office/officeart/2005/8/layout/pyramid1"/>
    <dgm:cxn modelId="{56B48C51-82BC-4AB1-AB6C-952AC8AB73CD}" srcId="{81925995-7031-4598-8BC7-8782F2A5A39D}" destId="{ED3ABCF8-0FDA-4D0A-8D3D-B962CFD1C93F}" srcOrd="4" destOrd="0" parTransId="{9AD36C46-80DC-4121-8978-F9379ECEE68B}" sibTransId="{65FF12E7-B1E9-47D7-8E54-6EB1C5DB8A28}"/>
    <dgm:cxn modelId="{18076172-A523-4D99-B0E3-F4AFE09EA157}" srcId="{81925995-7031-4598-8BC7-8782F2A5A39D}" destId="{B05DAC12-09F2-4CE8-8AED-22A6B00E61B8}" srcOrd="2" destOrd="0" parTransId="{2BEA7BB5-881F-4A64-84BC-15BB948317A5}" sibTransId="{299B2236-F0E7-4344-82E1-7D3A16D17009}"/>
    <dgm:cxn modelId="{DDE28B72-851D-40CC-9C09-38E7D76BCEA0}" type="presOf" srcId="{1F6F0A7F-B867-4D00-937B-52F217AC3FB3}" destId="{27949F76-157C-405A-B05A-C94B9F03C943}" srcOrd="0" destOrd="0" presId="urn:microsoft.com/office/officeart/2005/8/layout/pyramid1"/>
    <dgm:cxn modelId="{DA6C0876-D239-4E16-BA50-B82A46A24A65}" srcId="{81925995-7031-4598-8BC7-8782F2A5A39D}" destId="{F7CDB6F5-84BB-4D43-BCC1-835D44669E55}" srcOrd="1" destOrd="0" parTransId="{7B1E70A0-1EAA-445D-9AE2-362A89125C83}" sibTransId="{9F1DB10C-8C79-4784-B93B-F993DDCB0A17}"/>
    <dgm:cxn modelId="{C26120A6-955A-4229-869F-15ABC5123525}" type="presOf" srcId="{B05DAC12-09F2-4CE8-8AED-22A6B00E61B8}" destId="{F32CD139-673C-47A1-816B-3D7A39215A4C}" srcOrd="1" destOrd="0" presId="urn:microsoft.com/office/officeart/2005/8/layout/pyramid1"/>
    <dgm:cxn modelId="{BBD6F9E6-9813-4846-B1DD-2A9A51071A58}" type="presOf" srcId="{81925995-7031-4598-8BC7-8782F2A5A39D}" destId="{CF3407BC-18FA-4A97-B78B-92761C531ED5}" srcOrd="0" destOrd="0" presId="urn:microsoft.com/office/officeart/2005/8/layout/pyramid1"/>
    <dgm:cxn modelId="{DFFAAEEA-254A-4032-97EC-03EBEE31E673}" srcId="{81925995-7031-4598-8BC7-8782F2A5A39D}" destId="{E0060D7B-E0DA-48A1-ADD7-F46B258298E9}" srcOrd="3" destOrd="0" parTransId="{4905E804-CD14-46A8-845E-757BE9432733}" sibTransId="{A5D5F487-D24A-403C-9D5C-AE023E110DAD}"/>
    <dgm:cxn modelId="{93B9FEF0-9DD0-4B24-81EF-B0C4838EB9FD}" type="presOf" srcId="{ED3ABCF8-0FDA-4D0A-8D3D-B962CFD1C93F}" destId="{53F9A11D-AE8D-49FF-A770-79EE37C14135}" srcOrd="1" destOrd="0" presId="urn:microsoft.com/office/officeart/2005/8/layout/pyramid1"/>
    <dgm:cxn modelId="{25281FF8-CF84-4501-A01E-1D58061561FD}" type="presOf" srcId="{ED3ABCF8-0FDA-4D0A-8D3D-B962CFD1C93F}" destId="{23C5D319-69AE-4276-8FCB-0536C71FB860}" srcOrd="0" destOrd="0" presId="urn:microsoft.com/office/officeart/2005/8/layout/pyramid1"/>
    <dgm:cxn modelId="{24765DFB-0C3E-4D9F-827B-EF262EBD0285}" type="presParOf" srcId="{CF3407BC-18FA-4A97-B78B-92761C531ED5}" destId="{4281B6F8-8856-4C21-8901-DBE44663CF1E}" srcOrd="0" destOrd="0" presId="urn:microsoft.com/office/officeart/2005/8/layout/pyramid1"/>
    <dgm:cxn modelId="{EFF0FC2A-FB95-430C-A81B-93EBEEE27691}" type="presParOf" srcId="{4281B6F8-8856-4C21-8901-DBE44663CF1E}" destId="{27949F76-157C-405A-B05A-C94B9F03C943}" srcOrd="0" destOrd="0" presId="urn:microsoft.com/office/officeart/2005/8/layout/pyramid1"/>
    <dgm:cxn modelId="{80CBA2BD-CF07-45F0-8947-730B2A3C8A5F}" type="presParOf" srcId="{4281B6F8-8856-4C21-8901-DBE44663CF1E}" destId="{88D4545E-2350-4F85-92D4-F1E03E106502}" srcOrd="1" destOrd="0" presId="urn:microsoft.com/office/officeart/2005/8/layout/pyramid1"/>
    <dgm:cxn modelId="{DB165CE7-43C0-447A-AB2D-55F97965AE09}" type="presParOf" srcId="{CF3407BC-18FA-4A97-B78B-92761C531ED5}" destId="{7D59150C-FC51-4291-A4A6-6D53230C1BE4}" srcOrd="1" destOrd="0" presId="urn:microsoft.com/office/officeart/2005/8/layout/pyramid1"/>
    <dgm:cxn modelId="{70B45BB9-B11E-48CE-B23E-57FBDFEC412B}" type="presParOf" srcId="{7D59150C-FC51-4291-A4A6-6D53230C1BE4}" destId="{4F8573E0-D225-490D-91D8-370C58A8F6A5}" srcOrd="0" destOrd="0" presId="urn:microsoft.com/office/officeart/2005/8/layout/pyramid1"/>
    <dgm:cxn modelId="{39BFBFEC-C87E-4358-AFE1-54BB004CDE64}" type="presParOf" srcId="{7D59150C-FC51-4291-A4A6-6D53230C1BE4}" destId="{612D8DA6-E399-44DB-BF2A-35932FF047AE}" srcOrd="1" destOrd="0" presId="urn:microsoft.com/office/officeart/2005/8/layout/pyramid1"/>
    <dgm:cxn modelId="{0521A1E9-0823-417A-9BD9-EF22ED19B8B7}" type="presParOf" srcId="{CF3407BC-18FA-4A97-B78B-92761C531ED5}" destId="{FD34039F-AB3D-408F-9C45-D912CC30B946}" srcOrd="2" destOrd="0" presId="urn:microsoft.com/office/officeart/2005/8/layout/pyramid1"/>
    <dgm:cxn modelId="{75A55E4C-7BFD-4F30-853D-2C8796378355}" type="presParOf" srcId="{FD34039F-AB3D-408F-9C45-D912CC30B946}" destId="{792CE356-E66E-4E13-A0FE-64991A740964}" srcOrd="0" destOrd="0" presId="urn:microsoft.com/office/officeart/2005/8/layout/pyramid1"/>
    <dgm:cxn modelId="{AAB3FCAD-36FE-4E8A-816A-A4C9BBE6A86B}" type="presParOf" srcId="{FD34039F-AB3D-408F-9C45-D912CC30B946}" destId="{F32CD139-673C-47A1-816B-3D7A39215A4C}" srcOrd="1" destOrd="0" presId="urn:microsoft.com/office/officeart/2005/8/layout/pyramid1"/>
    <dgm:cxn modelId="{CCFCF7AE-6755-4B95-8C27-9D8DFA3E804B}" type="presParOf" srcId="{CF3407BC-18FA-4A97-B78B-92761C531ED5}" destId="{295F6C75-E89A-4DDB-A34A-07FF402949F6}" srcOrd="3" destOrd="0" presId="urn:microsoft.com/office/officeart/2005/8/layout/pyramid1"/>
    <dgm:cxn modelId="{D5F15C2C-4433-4FD2-B0C8-6AD1A13D342E}" type="presParOf" srcId="{295F6C75-E89A-4DDB-A34A-07FF402949F6}" destId="{BA4DA025-82C3-4C55-9C66-7C5A144A96ED}" srcOrd="0" destOrd="0" presId="urn:microsoft.com/office/officeart/2005/8/layout/pyramid1"/>
    <dgm:cxn modelId="{DDA765B4-024D-4EC6-ACDF-642439B79F5C}" type="presParOf" srcId="{295F6C75-E89A-4DDB-A34A-07FF402949F6}" destId="{8A6F53B5-A971-4430-9744-D7BA0148434D}" srcOrd="1" destOrd="0" presId="urn:microsoft.com/office/officeart/2005/8/layout/pyramid1"/>
    <dgm:cxn modelId="{3233532C-85AA-49CD-9AE7-FFA9216C2CA0}" type="presParOf" srcId="{CF3407BC-18FA-4A97-B78B-92761C531ED5}" destId="{BD3B9768-988C-4282-B6F5-A5EC20808B61}" srcOrd="4" destOrd="0" presId="urn:microsoft.com/office/officeart/2005/8/layout/pyramid1"/>
    <dgm:cxn modelId="{259C30D2-6394-49D2-AD71-E6AE1E638DB8}" type="presParOf" srcId="{BD3B9768-988C-4282-B6F5-A5EC20808B61}" destId="{23C5D319-69AE-4276-8FCB-0536C71FB860}" srcOrd="0" destOrd="0" presId="urn:microsoft.com/office/officeart/2005/8/layout/pyramid1"/>
    <dgm:cxn modelId="{C9B95B84-E37A-4736-AB90-3E3721D73632}" type="presParOf" srcId="{BD3B9768-988C-4282-B6F5-A5EC20808B61}" destId="{53F9A11D-AE8D-49FF-A770-79EE37C14135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2297F1A-6DF9-492E-B91F-1FE16D33A520}" type="doc">
      <dgm:prSet loTypeId="urn:microsoft.com/office/officeart/2009/3/layout/BlockDescending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F8BA0C-AA0B-4847-B793-CB2698F66B68}">
      <dgm:prSet phldrT="[Text]"/>
      <dgm:spPr>
        <a:gradFill flip="none" rotWithShape="1">
          <a:gsLst>
            <a:gs pos="0">
              <a:schemeClr val="bg1">
                <a:lumMod val="50000"/>
              </a:schemeClr>
            </a:gs>
            <a:gs pos="100000">
              <a:schemeClr val="bg1">
                <a:lumMod val="75000"/>
              </a:schemeClr>
            </a:gs>
          </a:gsLst>
          <a:lin ang="0" scaled="0"/>
          <a:tileRect/>
        </a:gradFill>
        <a:ln>
          <a:noFill/>
        </a:ln>
        <a:effectLst>
          <a:reflection blurRad="6350" stA="52000" endA="300" endPos="35000" dir="5400000" sy="-100000" algn="bl" rotWithShape="0"/>
        </a:effectLst>
        <a:scene3d>
          <a:camera prst="orthographicFront">
            <a:rot lat="0" lon="600000" rev="0"/>
          </a:camera>
          <a:lightRig rig="threePt" dir="t"/>
        </a:scene3d>
        <a:sp3d extrusionH="44450">
          <a:bevelT w="69850"/>
        </a:sp3d>
      </dgm:spPr>
      <dgm:t>
        <a:bodyPr/>
        <a:lstStyle/>
        <a:p>
          <a:r>
            <a:rPr lang="en-US" dirty="0"/>
            <a:t> </a:t>
          </a:r>
        </a:p>
      </dgm:t>
    </dgm:pt>
    <dgm:pt modelId="{2825034D-F5AD-4CA8-81B5-5AE483CC5A3B}" type="parTrans" cxnId="{5E31246C-4908-487F-BC9B-BC21110B59FF}">
      <dgm:prSet/>
      <dgm:spPr/>
      <dgm:t>
        <a:bodyPr/>
        <a:lstStyle/>
        <a:p>
          <a:endParaRPr lang="en-US"/>
        </a:p>
      </dgm:t>
    </dgm:pt>
    <dgm:pt modelId="{0978C6F9-C295-4839-AA88-D8EA28CE6C91}" type="sibTrans" cxnId="{5E31246C-4908-487F-BC9B-BC21110B59FF}">
      <dgm:prSet/>
      <dgm:spPr/>
      <dgm:t>
        <a:bodyPr/>
        <a:lstStyle/>
        <a:p>
          <a:endParaRPr lang="en-US"/>
        </a:p>
      </dgm:t>
    </dgm:pt>
    <dgm:pt modelId="{9842382F-0811-42A2-81BE-767072252605}">
      <dgm:prSet phldrT="[Text]"/>
      <dgm:spPr>
        <a:gradFill rotWithShape="0">
          <a:gsLst>
            <a:gs pos="0">
              <a:schemeClr val="accent3">
                <a:lumMod val="60000"/>
                <a:lumOff val="40000"/>
              </a:schemeClr>
            </a:gs>
            <a:gs pos="100000">
              <a:schemeClr val="accent3"/>
            </a:gs>
          </a:gsLst>
          <a:lin ang="10800000" scaled="0"/>
        </a:gradFill>
        <a:ln>
          <a:noFill/>
        </a:ln>
        <a:effectLst>
          <a:reflection blurRad="6350" stA="52000" endA="300" endPos="35000" dir="5400000" sy="-100000" algn="bl" rotWithShape="0"/>
        </a:effectLst>
        <a:scene3d>
          <a:camera prst="orthographicFront">
            <a:rot lat="0" lon="600000" rev="0"/>
          </a:camera>
          <a:lightRig rig="threePt" dir="t"/>
        </a:scene3d>
        <a:sp3d extrusionH="44450">
          <a:bevelT w="69850"/>
        </a:sp3d>
      </dgm:spPr>
      <dgm:t>
        <a:bodyPr/>
        <a:lstStyle/>
        <a:p>
          <a:r>
            <a:rPr lang="en-US" dirty="0"/>
            <a:t> </a:t>
          </a:r>
        </a:p>
      </dgm:t>
    </dgm:pt>
    <dgm:pt modelId="{09E0E3CA-6B00-4B0F-9318-7E4087B365BD}" type="parTrans" cxnId="{0CDEB9E0-6BFB-46D6-A8D7-0DC6334C7891}">
      <dgm:prSet/>
      <dgm:spPr/>
      <dgm:t>
        <a:bodyPr/>
        <a:lstStyle/>
        <a:p>
          <a:endParaRPr lang="en-US"/>
        </a:p>
      </dgm:t>
    </dgm:pt>
    <dgm:pt modelId="{82544BE6-79C0-45A0-B8C3-3C4E1CD79010}" type="sibTrans" cxnId="{0CDEB9E0-6BFB-46D6-A8D7-0DC6334C7891}">
      <dgm:prSet/>
      <dgm:spPr/>
      <dgm:t>
        <a:bodyPr/>
        <a:lstStyle/>
        <a:p>
          <a:endParaRPr lang="en-US"/>
        </a:p>
      </dgm:t>
    </dgm:pt>
    <dgm:pt modelId="{C711F108-3A72-4A2A-91DD-2E3C3B1DDD79}">
      <dgm:prSet phldrT="[Text]"/>
      <dgm:spPr>
        <a:gradFill rotWithShape="0">
          <a:gsLst>
            <a:gs pos="0">
              <a:schemeClr val="accent2"/>
            </a:gs>
            <a:gs pos="100000">
              <a:schemeClr val="accent2">
                <a:lumMod val="60000"/>
                <a:lumOff val="40000"/>
              </a:schemeClr>
            </a:gs>
          </a:gsLst>
          <a:lin ang="0" scaled="0"/>
        </a:gradFill>
        <a:ln>
          <a:noFill/>
        </a:ln>
        <a:effectLst>
          <a:reflection blurRad="6350" stA="52000" endA="300" endPos="35000" dir="5400000" sy="-100000" algn="bl" rotWithShape="0"/>
        </a:effectLst>
        <a:scene3d>
          <a:camera prst="orthographicFront">
            <a:rot lat="0" lon="600000" rev="0"/>
          </a:camera>
          <a:lightRig rig="threePt" dir="t"/>
        </a:scene3d>
        <a:sp3d extrusionH="44450">
          <a:bevelT w="69850"/>
        </a:sp3d>
      </dgm:spPr>
      <dgm:t>
        <a:bodyPr/>
        <a:lstStyle/>
        <a:p>
          <a:r>
            <a:rPr lang="en-US"/>
            <a:t>  </a:t>
          </a:r>
          <a:endParaRPr lang="en-US" dirty="0"/>
        </a:p>
      </dgm:t>
    </dgm:pt>
    <dgm:pt modelId="{C0749035-A5E4-46E8-9BE8-20FB6656B25D}" type="parTrans" cxnId="{DF504D3E-6C2E-46BA-8766-33D65DDD7FDA}">
      <dgm:prSet/>
      <dgm:spPr/>
      <dgm:t>
        <a:bodyPr/>
        <a:lstStyle/>
        <a:p>
          <a:endParaRPr lang="en-US"/>
        </a:p>
      </dgm:t>
    </dgm:pt>
    <dgm:pt modelId="{3D80D48D-23FE-41C8-8782-8E4E5E97C8DA}" type="sibTrans" cxnId="{DF504D3E-6C2E-46BA-8766-33D65DDD7FDA}">
      <dgm:prSet/>
      <dgm:spPr/>
      <dgm:t>
        <a:bodyPr/>
        <a:lstStyle/>
        <a:p>
          <a:endParaRPr lang="en-US"/>
        </a:p>
      </dgm:t>
    </dgm:pt>
    <dgm:pt modelId="{40AAB722-60A0-436D-9BD8-167A140B8EE8}">
      <dgm:prSet phldrT="[Text]"/>
      <dgm:spPr>
        <a:gradFill rotWithShape="0">
          <a:gsLst>
            <a:gs pos="0">
              <a:schemeClr val="accent5"/>
            </a:gs>
            <a:gs pos="100000">
              <a:schemeClr val="accent5">
                <a:lumMod val="60000"/>
                <a:lumOff val="40000"/>
              </a:schemeClr>
            </a:gs>
          </a:gsLst>
          <a:lin ang="0" scaled="0"/>
        </a:gradFill>
        <a:ln>
          <a:noFill/>
        </a:ln>
        <a:effectLst>
          <a:reflection blurRad="6350" stA="52000" endA="300" endPos="35000" dir="5400000" sy="-100000" algn="bl" rotWithShape="0"/>
        </a:effectLst>
        <a:scene3d>
          <a:camera prst="orthographicFront">
            <a:rot lat="0" lon="600000" rev="0"/>
          </a:camera>
          <a:lightRig rig="threePt" dir="t"/>
        </a:scene3d>
        <a:sp3d extrusionH="44450">
          <a:bevelT w="69850"/>
        </a:sp3d>
      </dgm:spPr>
      <dgm:t>
        <a:bodyPr/>
        <a:lstStyle/>
        <a:p>
          <a:endParaRPr lang="en-US" dirty="0"/>
        </a:p>
      </dgm:t>
    </dgm:pt>
    <dgm:pt modelId="{2F66A8A4-BBDB-43D2-A751-D9D1409C161B}" type="parTrans" cxnId="{C287CD9B-0316-40BC-9C86-7E8DA66F410B}">
      <dgm:prSet/>
      <dgm:spPr/>
      <dgm:t>
        <a:bodyPr/>
        <a:lstStyle/>
        <a:p>
          <a:endParaRPr lang="en-US"/>
        </a:p>
      </dgm:t>
    </dgm:pt>
    <dgm:pt modelId="{FC494044-994D-4ACD-A107-FE4A121540A6}" type="sibTrans" cxnId="{C287CD9B-0316-40BC-9C86-7E8DA66F410B}">
      <dgm:prSet/>
      <dgm:spPr/>
      <dgm:t>
        <a:bodyPr/>
        <a:lstStyle/>
        <a:p>
          <a:endParaRPr lang="en-US"/>
        </a:p>
      </dgm:t>
    </dgm:pt>
    <dgm:pt modelId="{18C4C4E9-7D33-4B93-AAEB-ACD7DF09DFF7}">
      <dgm:prSet phldrT="[Text]"/>
      <dgm:spPr>
        <a:gradFill rotWithShape="0">
          <a:gsLst>
            <a:gs pos="0">
              <a:schemeClr val="accent4"/>
            </a:gs>
            <a:gs pos="100000">
              <a:schemeClr val="accent4">
                <a:lumMod val="60000"/>
                <a:lumOff val="40000"/>
              </a:schemeClr>
            </a:gs>
          </a:gsLst>
          <a:lin ang="0" scaled="0"/>
        </a:gradFill>
        <a:ln>
          <a:noFill/>
        </a:ln>
        <a:effectLst>
          <a:reflection blurRad="6350" stA="52000" endA="300" endPos="35000" dir="5400000" sy="-100000" algn="bl" rotWithShape="0"/>
        </a:effectLst>
        <a:scene3d>
          <a:camera prst="orthographicFront">
            <a:rot lat="0" lon="600000" rev="0"/>
          </a:camera>
          <a:lightRig rig="threePt" dir="t"/>
        </a:scene3d>
        <a:sp3d extrusionH="44450">
          <a:bevelT w="69850"/>
        </a:sp3d>
      </dgm:spPr>
      <dgm:t>
        <a:bodyPr/>
        <a:lstStyle/>
        <a:p>
          <a:endParaRPr lang="en-US" dirty="0"/>
        </a:p>
      </dgm:t>
    </dgm:pt>
    <dgm:pt modelId="{DE9AD6C6-D3CC-4A73-BEC5-A6BA42239CE7}" type="parTrans" cxnId="{45E11E38-D162-455D-AD5D-08BE1278915E}">
      <dgm:prSet/>
      <dgm:spPr/>
      <dgm:t>
        <a:bodyPr/>
        <a:lstStyle/>
        <a:p>
          <a:endParaRPr lang="en-US"/>
        </a:p>
      </dgm:t>
    </dgm:pt>
    <dgm:pt modelId="{3B69A02B-6211-4D68-9B13-CEE1BEB06032}" type="sibTrans" cxnId="{45E11E38-D162-455D-AD5D-08BE1278915E}">
      <dgm:prSet/>
      <dgm:spPr/>
      <dgm:t>
        <a:bodyPr/>
        <a:lstStyle/>
        <a:p>
          <a:endParaRPr lang="en-US"/>
        </a:p>
      </dgm:t>
    </dgm:pt>
    <dgm:pt modelId="{3851EB16-78C3-484F-A70F-92D73B4C96BA}" type="pres">
      <dgm:prSet presAssocID="{22297F1A-6DF9-492E-B91F-1FE16D33A520}" presName="Name0" presStyleCnt="0">
        <dgm:presLayoutVars>
          <dgm:chMax val="7"/>
          <dgm:chPref val="7"/>
          <dgm:dir val="rev"/>
          <dgm:animLvl val="lvl"/>
        </dgm:presLayoutVars>
      </dgm:prSet>
      <dgm:spPr/>
    </dgm:pt>
    <dgm:pt modelId="{18A2E3D5-8A96-4FB4-AABB-5142E023BB83}" type="pres">
      <dgm:prSet presAssocID="{6BF8BA0C-AA0B-4847-B793-CB2698F66B68}" presName="parentText_1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01E59E6E-7244-47CA-8D30-21DACD6A15A1}" type="pres">
      <dgm:prSet presAssocID="{6BF8BA0C-AA0B-4847-B793-CB2698F66B68}" presName="childText_1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A013DFA4-70C8-4B64-B3BE-A7BA4525835B}" type="pres">
      <dgm:prSet presAssocID="{6BF8BA0C-AA0B-4847-B793-CB2698F66B68}" presName="accentShape_1" presStyleCnt="0"/>
      <dgm:spPr/>
    </dgm:pt>
    <dgm:pt modelId="{199F6DD1-ABFE-411B-A44A-639210662A59}" type="pres">
      <dgm:prSet presAssocID="{6BF8BA0C-AA0B-4847-B793-CB2698F66B68}" presName="imageRepeatNode" presStyleLbl="node1" presStyleIdx="0" presStyleCnt="5" custScaleX="105157" custLinFactNeighborX="721"/>
      <dgm:spPr/>
    </dgm:pt>
    <dgm:pt modelId="{6A9187F4-ED8C-4ADA-97C6-73D1F028F398}" type="pres">
      <dgm:prSet presAssocID="{9842382F-0811-42A2-81BE-767072252605}" presName="parentText_2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D040B194-C491-4BC6-AA4A-3B2E64AE8BF6}" type="pres">
      <dgm:prSet presAssocID="{9842382F-0811-42A2-81BE-767072252605}" presName="childText_2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B18A9F74-C264-4014-826A-78C2F28E8BAB}" type="pres">
      <dgm:prSet presAssocID="{9842382F-0811-42A2-81BE-767072252605}" presName="accentShape_2" presStyleCnt="0"/>
      <dgm:spPr/>
    </dgm:pt>
    <dgm:pt modelId="{5AF71780-D835-4D67-A15F-05E9EA6723DD}" type="pres">
      <dgm:prSet presAssocID="{9842382F-0811-42A2-81BE-767072252605}" presName="imageRepeatNode" presStyleLbl="node1" presStyleIdx="1" presStyleCnt="5" custScaleX="105157" custLinFactNeighborX="721"/>
      <dgm:spPr/>
    </dgm:pt>
    <dgm:pt modelId="{260D46F9-7B07-46C1-B662-EEFC4F8DFF2A}" type="pres">
      <dgm:prSet presAssocID="{C711F108-3A72-4A2A-91DD-2E3C3B1DDD79}" presName="parentText_3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685D90B3-E273-4AF1-BCCC-12AC7C16166B}" type="pres">
      <dgm:prSet presAssocID="{C711F108-3A72-4A2A-91DD-2E3C3B1DDD79}" presName="childText_3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81033DEB-08DA-4B05-8467-2E431B7ED38C}" type="pres">
      <dgm:prSet presAssocID="{C711F108-3A72-4A2A-91DD-2E3C3B1DDD79}" presName="accentShape_3" presStyleCnt="0"/>
      <dgm:spPr/>
    </dgm:pt>
    <dgm:pt modelId="{F4DE90CA-9E95-454A-8C7E-0DD0DD04935B}" type="pres">
      <dgm:prSet presAssocID="{C711F108-3A72-4A2A-91DD-2E3C3B1DDD79}" presName="imageRepeatNode" presStyleLbl="node1" presStyleIdx="2" presStyleCnt="5" custScaleX="105157" custLinFactNeighborX="721"/>
      <dgm:spPr/>
    </dgm:pt>
    <dgm:pt modelId="{0D935FA7-DAAE-4BD6-B3D7-C6BE418952C5}" type="pres">
      <dgm:prSet presAssocID="{18C4C4E9-7D33-4B93-AAEB-ACD7DF09DFF7}" presName="parentText_4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D016E930-36BF-4177-B5BB-DA8514768CCA}" type="pres">
      <dgm:prSet presAssocID="{18C4C4E9-7D33-4B93-AAEB-ACD7DF09DFF7}" presName="childText_4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22AA08C4-5BA1-4947-A388-B9502FD14D47}" type="pres">
      <dgm:prSet presAssocID="{18C4C4E9-7D33-4B93-AAEB-ACD7DF09DFF7}" presName="accentShape_4" presStyleCnt="0"/>
      <dgm:spPr/>
    </dgm:pt>
    <dgm:pt modelId="{25771FAF-64A3-4E44-9593-11CE18834EC0}" type="pres">
      <dgm:prSet presAssocID="{18C4C4E9-7D33-4B93-AAEB-ACD7DF09DFF7}" presName="imageRepeatNode" presStyleLbl="node1" presStyleIdx="3" presStyleCnt="5" custScaleX="105157" custLinFactNeighborX="721"/>
      <dgm:spPr/>
    </dgm:pt>
    <dgm:pt modelId="{2A82438D-56B9-4A56-A1E4-CFAAD9DE3148}" type="pres">
      <dgm:prSet presAssocID="{40AAB722-60A0-436D-9BD8-167A140B8EE8}" presName="parentText_5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278A8159-35F6-4164-B08E-087D1A17AB48}" type="pres">
      <dgm:prSet presAssocID="{40AAB722-60A0-436D-9BD8-167A140B8EE8}" presName="childText_5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311089B-353D-4DF4-8675-361B8EB4A4C8}" type="pres">
      <dgm:prSet presAssocID="{40AAB722-60A0-436D-9BD8-167A140B8EE8}" presName="accentShape_5" presStyleCnt="0"/>
      <dgm:spPr/>
    </dgm:pt>
    <dgm:pt modelId="{F3BDDAD9-A8DC-4F20-978D-0C12664E7ED2}" type="pres">
      <dgm:prSet presAssocID="{40AAB722-60A0-436D-9BD8-167A140B8EE8}" presName="imageRepeatNode" presStyleLbl="node1" presStyleIdx="4" presStyleCnt="5" custScaleX="105157" custLinFactNeighborX="916"/>
      <dgm:spPr/>
    </dgm:pt>
  </dgm:ptLst>
  <dgm:cxnLst>
    <dgm:cxn modelId="{8B7FA401-1B92-4F68-8CC5-330DC9EA9EE9}" type="presOf" srcId="{40AAB722-60A0-436D-9BD8-167A140B8EE8}" destId="{F3BDDAD9-A8DC-4F20-978D-0C12664E7ED2}" srcOrd="1" destOrd="0" presId="urn:microsoft.com/office/officeart/2009/3/layout/BlockDescendingList"/>
    <dgm:cxn modelId="{8E752A0B-6319-46F8-9999-9011DDC5DD97}" type="presOf" srcId="{9842382F-0811-42A2-81BE-767072252605}" destId="{5AF71780-D835-4D67-A15F-05E9EA6723DD}" srcOrd="1" destOrd="0" presId="urn:microsoft.com/office/officeart/2009/3/layout/BlockDescendingList"/>
    <dgm:cxn modelId="{4233D915-8B41-4417-BF94-B0E967662B64}" type="presOf" srcId="{C711F108-3A72-4A2A-91DD-2E3C3B1DDD79}" destId="{260D46F9-7B07-46C1-B662-EEFC4F8DFF2A}" srcOrd="0" destOrd="0" presId="urn:microsoft.com/office/officeart/2009/3/layout/BlockDescendingList"/>
    <dgm:cxn modelId="{B906861C-A4AD-46E5-8389-6164CB89C4BD}" type="presOf" srcId="{40AAB722-60A0-436D-9BD8-167A140B8EE8}" destId="{2A82438D-56B9-4A56-A1E4-CFAAD9DE3148}" srcOrd="0" destOrd="0" presId="urn:microsoft.com/office/officeart/2009/3/layout/BlockDescendingList"/>
    <dgm:cxn modelId="{47159E25-C843-4163-AF67-2EF7B0846E55}" type="presOf" srcId="{9842382F-0811-42A2-81BE-767072252605}" destId="{6A9187F4-ED8C-4ADA-97C6-73D1F028F398}" srcOrd="0" destOrd="0" presId="urn:microsoft.com/office/officeart/2009/3/layout/BlockDescendingList"/>
    <dgm:cxn modelId="{36CA9130-4C35-42FA-8F40-37B68207B7EB}" type="presOf" srcId="{6BF8BA0C-AA0B-4847-B793-CB2698F66B68}" destId="{199F6DD1-ABFE-411B-A44A-639210662A59}" srcOrd="1" destOrd="0" presId="urn:microsoft.com/office/officeart/2009/3/layout/BlockDescendingList"/>
    <dgm:cxn modelId="{45E11E38-D162-455D-AD5D-08BE1278915E}" srcId="{22297F1A-6DF9-492E-B91F-1FE16D33A520}" destId="{18C4C4E9-7D33-4B93-AAEB-ACD7DF09DFF7}" srcOrd="3" destOrd="0" parTransId="{DE9AD6C6-D3CC-4A73-BEC5-A6BA42239CE7}" sibTransId="{3B69A02B-6211-4D68-9B13-CEE1BEB06032}"/>
    <dgm:cxn modelId="{DF504D3E-6C2E-46BA-8766-33D65DDD7FDA}" srcId="{22297F1A-6DF9-492E-B91F-1FE16D33A520}" destId="{C711F108-3A72-4A2A-91DD-2E3C3B1DDD79}" srcOrd="2" destOrd="0" parTransId="{C0749035-A5E4-46E8-9BE8-20FB6656B25D}" sibTransId="{3D80D48D-23FE-41C8-8782-8E4E5E97C8DA}"/>
    <dgm:cxn modelId="{0CBF7840-554C-4CF1-A135-33CF1B03ADBF}" type="presOf" srcId="{18C4C4E9-7D33-4B93-AAEB-ACD7DF09DFF7}" destId="{0D935FA7-DAAE-4BD6-B3D7-C6BE418952C5}" srcOrd="0" destOrd="0" presId="urn:microsoft.com/office/officeart/2009/3/layout/BlockDescendingList"/>
    <dgm:cxn modelId="{319EC45F-E4D6-4038-9E41-69A6DA25E34C}" type="presOf" srcId="{6BF8BA0C-AA0B-4847-B793-CB2698F66B68}" destId="{18A2E3D5-8A96-4FB4-AABB-5142E023BB83}" srcOrd="0" destOrd="0" presId="urn:microsoft.com/office/officeart/2009/3/layout/BlockDescendingList"/>
    <dgm:cxn modelId="{5E31246C-4908-487F-BC9B-BC21110B59FF}" srcId="{22297F1A-6DF9-492E-B91F-1FE16D33A520}" destId="{6BF8BA0C-AA0B-4847-B793-CB2698F66B68}" srcOrd="0" destOrd="0" parTransId="{2825034D-F5AD-4CA8-81B5-5AE483CC5A3B}" sibTransId="{0978C6F9-C295-4839-AA88-D8EA28CE6C91}"/>
    <dgm:cxn modelId="{37BFF199-89F0-4CBA-945D-383D8A0ABBD0}" type="presOf" srcId="{22297F1A-6DF9-492E-B91F-1FE16D33A520}" destId="{3851EB16-78C3-484F-A70F-92D73B4C96BA}" srcOrd="0" destOrd="0" presId="urn:microsoft.com/office/officeart/2009/3/layout/BlockDescendingList"/>
    <dgm:cxn modelId="{C287CD9B-0316-40BC-9C86-7E8DA66F410B}" srcId="{22297F1A-6DF9-492E-B91F-1FE16D33A520}" destId="{40AAB722-60A0-436D-9BD8-167A140B8EE8}" srcOrd="4" destOrd="0" parTransId="{2F66A8A4-BBDB-43D2-A751-D9D1409C161B}" sibTransId="{FC494044-994D-4ACD-A107-FE4A121540A6}"/>
    <dgm:cxn modelId="{0CF024C3-A1E7-4E2D-87A0-7BCA2F14CB88}" type="presOf" srcId="{18C4C4E9-7D33-4B93-AAEB-ACD7DF09DFF7}" destId="{25771FAF-64A3-4E44-9593-11CE18834EC0}" srcOrd="1" destOrd="0" presId="urn:microsoft.com/office/officeart/2009/3/layout/BlockDescendingList"/>
    <dgm:cxn modelId="{2E703CDF-CEC1-4C2A-A4E5-00E66527AF82}" type="presOf" srcId="{C711F108-3A72-4A2A-91DD-2E3C3B1DDD79}" destId="{F4DE90CA-9E95-454A-8C7E-0DD0DD04935B}" srcOrd="1" destOrd="0" presId="urn:microsoft.com/office/officeart/2009/3/layout/BlockDescendingList"/>
    <dgm:cxn modelId="{0CDEB9E0-6BFB-46D6-A8D7-0DC6334C7891}" srcId="{22297F1A-6DF9-492E-B91F-1FE16D33A520}" destId="{9842382F-0811-42A2-81BE-767072252605}" srcOrd="1" destOrd="0" parTransId="{09E0E3CA-6B00-4B0F-9318-7E4087B365BD}" sibTransId="{82544BE6-79C0-45A0-B8C3-3C4E1CD79010}"/>
    <dgm:cxn modelId="{A6D406E5-4AA5-4701-8A8C-4C06A7DFDC6C}" type="presParOf" srcId="{3851EB16-78C3-484F-A70F-92D73B4C96BA}" destId="{18A2E3D5-8A96-4FB4-AABB-5142E023BB83}" srcOrd="0" destOrd="0" presId="urn:microsoft.com/office/officeart/2009/3/layout/BlockDescendingList"/>
    <dgm:cxn modelId="{3D0EDAD0-4DE3-48D0-8451-040238F70040}" type="presParOf" srcId="{3851EB16-78C3-484F-A70F-92D73B4C96BA}" destId="{01E59E6E-7244-47CA-8D30-21DACD6A15A1}" srcOrd="1" destOrd="0" presId="urn:microsoft.com/office/officeart/2009/3/layout/BlockDescendingList"/>
    <dgm:cxn modelId="{EB8E7719-18C6-4A66-9061-8D4B7ECCF21C}" type="presParOf" srcId="{3851EB16-78C3-484F-A70F-92D73B4C96BA}" destId="{A013DFA4-70C8-4B64-B3BE-A7BA4525835B}" srcOrd="2" destOrd="0" presId="urn:microsoft.com/office/officeart/2009/3/layout/BlockDescendingList"/>
    <dgm:cxn modelId="{2BF27184-2254-4189-9766-78A0E00D0AF3}" type="presParOf" srcId="{A013DFA4-70C8-4B64-B3BE-A7BA4525835B}" destId="{199F6DD1-ABFE-411B-A44A-639210662A59}" srcOrd="0" destOrd="0" presId="urn:microsoft.com/office/officeart/2009/3/layout/BlockDescendingList"/>
    <dgm:cxn modelId="{3265A97C-186B-48F4-BF42-29899B8AD9DE}" type="presParOf" srcId="{3851EB16-78C3-484F-A70F-92D73B4C96BA}" destId="{6A9187F4-ED8C-4ADA-97C6-73D1F028F398}" srcOrd="3" destOrd="0" presId="urn:microsoft.com/office/officeart/2009/3/layout/BlockDescendingList"/>
    <dgm:cxn modelId="{B251A208-8AB7-4025-B16A-F12307A4C223}" type="presParOf" srcId="{3851EB16-78C3-484F-A70F-92D73B4C96BA}" destId="{D040B194-C491-4BC6-AA4A-3B2E64AE8BF6}" srcOrd="4" destOrd="0" presId="urn:microsoft.com/office/officeart/2009/3/layout/BlockDescendingList"/>
    <dgm:cxn modelId="{EFF68365-947C-49AA-9A70-ADE82FF279E5}" type="presParOf" srcId="{3851EB16-78C3-484F-A70F-92D73B4C96BA}" destId="{B18A9F74-C264-4014-826A-78C2F28E8BAB}" srcOrd="5" destOrd="0" presId="urn:microsoft.com/office/officeart/2009/3/layout/BlockDescendingList"/>
    <dgm:cxn modelId="{3DB89A7D-E748-42CD-B664-66B11C52DC80}" type="presParOf" srcId="{B18A9F74-C264-4014-826A-78C2F28E8BAB}" destId="{5AF71780-D835-4D67-A15F-05E9EA6723DD}" srcOrd="0" destOrd="0" presId="urn:microsoft.com/office/officeart/2009/3/layout/BlockDescendingList"/>
    <dgm:cxn modelId="{B0B211F7-85DE-4E70-AF98-CD68EF4D3F76}" type="presParOf" srcId="{3851EB16-78C3-484F-A70F-92D73B4C96BA}" destId="{260D46F9-7B07-46C1-B662-EEFC4F8DFF2A}" srcOrd="6" destOrd="0" presId="urn:microsoft.com/office/officeart/2009/3/layout/BlockDescendingList"/>
    <dgm:cxn modelId="{BD9DD459-B818-4FB7-8D57-3FE6FE31175A}" type="presParOf" srcId="{3851EB16-78C3-484F-A70F-92D73B4C96BA}" destId="{685D90B3-E273-4AF1-BCCC-12AC7C16166B}" srcOrd="7" destOrd="0" presId="urn:microsoft.com/office/officeart/2009/3/layout/BlockDescendingList"/>
    <dgm:cxn modelId="{68DC8254-5F9D-4430-BC8A-B0CE38C5B2F4}" type="presParOf" srcId="{3851EB16-78C3-484F-A70F-92D73B4C96BA}" destId="{81033DEB-08DA-4B05-8467-2E431B7ED38C}" srcOrd="8" destOrd="0" presId="urn:microsoft.com/office/officeart/2009/3/layout/BlockDescendingList"/>
    <dgm:cxn modelId="{B598A3DE-68FC-4E3E-92BC-5E14A873A4E3}" type="presParOf" srcId="{81033DEB-08DA-4B05-8467-2E431B7ED38C}" destId="{F4DE90CA-9E95-454A-8C7E-0DD0DD04935B}" srcOrd="0" destOrd="0" presId="urn:microsoft.com/office/officeart/2009/3/layout/BlockDescendingList"/>
    <dgm:cxn modelId="{EBB75FB4-C353-4133-B498-E99746C7FD6F}" type="presParOf" srcId="{3851EB16-78C3-484F-A70F-92D73B4C96BA}" destId="{0D935FA7-DAAE-4BD6-B3D7-C6BE418952C5}" srcOrd="9" destOrd="0" presId="urn:microsoft.com/office/officeart/2009/3/layout/BlockDescendingList"/>
    <dgm:cxn modelId="{A466B9FE-A242-496C-82CE-A6AA41E8C908}" type="presParOf" srcId="{3851EB16-78C3-484F-A70F-92D73B4C96BA}" destId="{D016E930-36BF-4177-B5BB-DA8514768CCA}" srcOrd="10" destOrd="0" presId="urn:microsoft.com/office/officeart/2009/3/layout/BlockDescendingList"/>
    <dgm:cxn modelId="{F4AEECA5-634D-4D91-A425-07930766EF14}" type="presParOf" srcId="{3851EB16-78C3-484F-A70F-92D73B4C96BA}" destId="{22AA08C4-5BA1-4947-A388-B9502FD14D47}" srcOrd="11" destOrd="0" presId="urn:microsoft.com/office/officeart/2009/3/layout/BlockDescendingList"/>
    <dgm:cxn modelId="{449700F2-EDB3-4C8E-B6E2-4CE668DDAA95}" type="presParOf" srcId="{22AA08C4-5BA1-4947-A388-B9502FD14D47}" destId="{25771FAF-64A3-4E44-9593-11CE18834EC0}" srcOrd="0" destOrd="0" presId="urn:microsoft.com/office/officeart/2009/3/layout/BlockDescendingList"/>
    <dgm:cxn modelId="{338BD27F-C07D-4234-A40A-A0349AAA21CB}" type="presParOf" srcId="{3851EB16-78C3-484F-A70F-92D73B4C96BA}" destId="{2A82438D-56B9-4A56-A1E4-CFAAD9DE3148}" srcOrd="12" destOrd="0" presId="urn:microsoft.com/office/officeart/2009/3/layout/BlockDescendingList"/>
    <dgm:cxn modelId="{477A52B7-0CE3-4497-809A-3F630CBAE0F4}" type="presParOf" srcId="{3851EB16-78C3-484F-A70F-92D73B4C96BA}" destId="{278A8159-35F6-4164-B08E-087D1A17AB48}" srcOrd="13" destOrd="0" presId="urn:microsoft.com/office/officeart/2009/3/layout/BlockDescendingList"/>
    <dgm:cxn modelId="{D41D78EA-5C68-4D66-987A-E3CF49EF5E36}" type="presParOf" srcId="{3851EB16-78C3-484F-A70F-92D73B4C96BA}" destId="{7311089B-353D-4DF4-8675-361B8EB4A4C8}" srcOrd="14" destOrd="0" presId="urn:microsoft.com/office/officeart/2009/3/layout/BlockDescendingList"/>
    <dgm:cxn modelId="{39DB6E55-9EBE-4F7F-AC88-DC8CFA0159ED}" type="presParOf" srcId="{7311089B-353D-4DF4-8675-361B8EB4A4C8}" destId="{F3BDDAD9-A8DC-4F20-978D-0C12664E7ED2}" srcOrd="0" destOrd="0" presId="urn:microsoft.com/office/officeart/2009/3/layout/BlockDescending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68C093-075E-47AD-999C-96206C62EC69}">
      <dsp:nvSpPr>
        <dsp:cNvPr id="0" name=""/>
        <dsp:cNvSpPr/>
      </dsp:nvSpPr>
      <dsp:spPr>
        <a:xfrm>
          <a:off x="1343092" y="1306419"/>
          <a:ext cx="3474727" cy="3474727"/>
        </a:xfrm>
        <a:prstGeom prst="ellipse">
          <a:avLst/>
        </a:prstGeom>
        <a:gradFill flip="none" rotWithShape="1">
          <a:gsLst>
            <a:gs pos="99000">
              <a:schemeClr val="accent3"/>
            </a:gs>
            <a:gs pos="0">
              <a:schemeClr val="accent3"/>
            </a:gs>
            <a:gs pos="35000">
              <a:schemeClr val="accent3">
                <a:lumMod val="20000"/>
                <a:lumOff val="80000"/>
              </a:schemeClr>
            </a:gs>
          </a:gsLst>
          <a:lin ang="2700000" scaled="1"/>
          <a:tileRect/>
        </a:gradFill>
        <a:ln w="6350" cap="flat" cmpd="sng" algn="ctr">
          <a:solidFill>
            <a:schemeClr val="tx1"/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</a:t>
          </a:r>
        </a:p>
      </dsp:txBody>
      <dsp:txXfrm>
        <a:off x="1806389" y="1914497"/>
        <a:ext cx="2548133" cy="1563627"/>
      </dsp:txXfrm>
    </dsp:sp>
    <dsp:sp modelId="{06AFF006-718F-43F2-99C2-7567A2BACFFE}">
      <dsp:nvSpPr>
        <dsp:cNvPr id="0" name=""/>
        <dsp:cNvSpPr/>
      </dsp:nvSpPr>
      <dsp:spPr>
        <a:xfrm>
          <a:off x="2008982" y="9"/>
          <a:ext cx="3474727" cy="3474727"/>
        </a:xfrm>
        <a:prstGeom prst="ellipse">
          <a:avLst/>
        </a:prstGeom>
        <a:gradFill flip="none" rotWithShape="1">
          <a:gsLst>
            <a:gs pos="0">
              <a:schemeClr val="accent4"/>
            </a:gs>
            <a:gs pos="100000">
              <a:schemeClr val="accent4">
                <a:lumMod val="40000"/>
                <a:lumOff val="60000"/>
                <a:alpha val="33000"/>
              </a:schemeClr>
            </a:gs>
          </a:gsLst>
          <a:lin ang="8100000" scaled="1"/>
          <a:tileRect/>
        </a:gradFill>
        <a:ln w="6350" cap="flat" cmpd="sng" algn="ctr">
          <a:solidFill>
            <a:schemeClr val="tx1"/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</a:t>
          </a:r>
        </a:p>
      </dsp:txBody>
      <dsp:txXfrm>
        <a:off x="3071669" y="897647"/>
        <a:ext cx="2084836" cy="1911099"/>
      </dsp:txXfrm>
    </dsp:sp>
    <dsp:sp modelId="{777A636B-581C-4CE8-B5B0-725554179938}">
      <dsp:nvSpPr>
        <dsp:cNvPr id="0" name=""/>
        <dsp:cNvSpPr/>
      </dsp:nvSpPr>
      <dsp:spPr>
        <a:xfrm>
          <a:off x="689653" y="9"/>
          <a:ext cx="3474727" cy="3474727"/>
        </a:xfrm>
        <a:prstGeom prst="ellipse">
          <a:avLst/>
        </a:prstGeom>
        <a:gradFill flip="none" rotWithShape="1">
          <a:gsLst>
            <a:gs pos="100000">
              <a:schemeClr val="accent2">
                <a:lumMod val="60000"/>
                <a:lumOff val="40000"/>
                <a:alpha val="0"/>
              </a:schemeClr>
            </a:gs>
            <a:gs pos="0">
              <a:schemeClr val="accent2"/>
            </a:gs>
            <a:gs pos="23000">
              <a:schemeClr val="accent2">
                <a:lumMod val="40000"/>
                <a:lumOff val="60000"/>
              </a:schemeClr>
            </a:gs>
          </a:gsLst>
          <a:lin ang="2700000" scaled="1"/>
          <a:tileRect/>
        </a:gradFill>
        <a:ln w="6350" cap="flat" cmpd="sng" algn="ctr">
          <a:solidFill>
            <a:schemeClr val="tx1"/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</a:t>
          </a:r>
        </a:p>
      </dsp:txBody>
      <dsp:txXfrm>
        <a:off x="1016856" y="897647"/>
        <a:ext cx="2084836" cy="19110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C77979-2F2E-4545-B7F9-9FE08097CDC1}">
      <dsp:nvSpPr>
        <dsp:cNvPr id="0" name=""/>
        <dsp:cNvSpPr/>
      </dsp:nvSpPr>
      <dsp:spPr>
        <a:xfrm>
          <a:off x="3591103" y="1610889"/>
          <a:ext cx="1674777" cy="1674764"/>
        </a:xfrm>
        <a:prstGeom prst="diamond">
          <a:avLst/>
        </a:prstGeom>
        <a:gradFill flip="none" rotWithShape="1">
          <a:gsLst>
            <a:gs pos="100000">
              <a:schemeClr val="bg1">
                <a:lumMod val="65000"/>
              </a:schemeClr>
            </a:gs>
            <a:gs pos="2000">
              <a:schemeClr val="tx1">
                <a:lumMod val="50000"/>
                <a:lumOff val="50000"/>
              </a:schemeClr>
            </a:gs>
            <a:gs pos="66000">
              <a:schemeClr val="bg1">
                <a:lumMod val="95000"/>
              </a:schemeClr>
            </a:gs>
            <a:gs pos="32000">
              <a:schemeClr val="bg1">
                <a:lumMod val="95000"/>
              </a:schemeClr>
            </a:gs>
          </a:gsLst>
          <a:lin ang="54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900" kern="1200" dirty="0"/>
        </a:p>
      </dsp:txBody>
      <dsp:txXfrm>
        <a:off x="4009797" y="2029580"/>
        <a:ext cx="837389" cy="837382"/>
      </dsp:txXfrm>
    </dsp:sp>
    <dsp:sp modelId="{73A40222-68DB-4A05-8C81-35B68F0A3BFC}">
      <dsp:nvSpPr>
        <dsp:cNvPr id="0" name=""/>
        <dsp:cNvSpPr/>
      </dsp:nvSpPr>
      <dsp:spPr>
        <a:xfrm rot="16280703">
          <a:off x="4223708" y="1338238"/>
          <a:ext cx="456190" cy="457106"/>
        </a:xfrm>
        <a:prstGeom prst="chevron">
          <a:avLst/>
        </a:prstGeom>
        <a:gradFill rotWithShape="0">
          <a:gsLst>
            <a:gs pos="48000">
              <a:schemeClr val="bg1">
                <a:lumMod val="65000"/>
              </a:schemeClr>
            </a:gs>
            <a:gs pos="100000">
              <a:schemeClr val="bg1">
                <a:alpha val="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4290530" y="1498069"/>
        <a:ext cx="319333" cy="274264"/>
      </dsp:txXfrm>
    </dsp:sp>
    <dsp:sp modelId="{187414F8-0E3A-4A59-93EF-3F3A3227042F}">
      <dsp:nvSpPr>
        <dsp:cNvPr id="0" name=""/>
        <dsp:cNvSpPr/>
      </dsp:nvSpPr>
      <dsp:spPr>
        <a:xfrm>
          <a:off x="3190921" y="1151"/>
          <a:ext cx="2559789" cy="1289042"/>
        </a:xfrm>
        <a:prstGeom prst="roundRect">
          <a:avLst/>
        </a:prstGeom>
        <a:gradFill flip="none" rotWithShape="1">
          <a:gsLst>
            <a:gs pos="99000">
              <a:schemeClr val="accent4"/>
            </a:gs>
            <a:gs pos="0">
              <a:schemeClr val="accent4">
                <a:lumMod val="75000"/>
              </a:schemeClr>
            </a:gs>
            <a:gs pos="68000">
              <a:schemeClr val="accent4">
                <a:lumMod val="60000"/>
                <a:lumOff val="40000"/>
              </a:schemeClr>
            </a:gs>
            <a:gs pos="23000">
              <a:schemeClr val="accent4">
                <a:lumMod val="60000"/>
                <a:lumOff val="40000"/>
              </a:schemeClr>
            </a:gs>
          </a:gsLst>
          <a:lin ang="27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3253847" y="64077"/>
        <a:ext cx="2433937" cy="1163190"/>
      </dsp:txXfrm>
    </dsp:sp>
    <dsp:sp modelId="{9E4BAC57-0AD0-4EC2-950E-1AF0BE2279A2}">
      <dsp:nvSpPr>
        <dsp:cNvPr id="0" name=""/>
        <dsp:cNvSpPr/>
      </dsp:nvSpPr>
      <dsp:spPr>
        <a:xfrm>
          <a:off x="5102093" y="2219718"/>
          <a:ext cx="431816" cy="457106"/>
        </a:xfrm>
        <a:prstGeom prst="chevron">
          <a:avLst/>
        </a:prstGeom>
        <a:gradFill rotWithShape="0">
          <a:gsLst>
            <a:gs pos="48000">
              <a:schemeClr val="bg1">
                <a:lumMod val="65000"/>
              </a:schemeClr>
            </a:gs>
            <a:gs pos="100000">
              <a:schemeClr val="bg1">
                <a:alpha val="0"/>
              </a:scheme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5102093" y="2311139"/>
        <a:ext cx="302271" cy="274264"/>
      </dsp:txXfrm>
    </dsp:sp>
    <dsp:sp modelId="{422F3D00-C205-4D3D-8B42-672A8C876A1D}">
      <dsp:nvSpPr>
        <dsp:cNvPr id="0" name=""/>
        <dsp:cNvSpPr/>
      </dsp:nvSpPr>
      <dsp:spPr>
        <a:xfrm>
          <a:off x="5630994" y="1804972"/>
          <a:ext cx="2559789" cy="1286598"/>
        </a:xfrm>
        <a:prstGeom prst="roundRect">
          <a:avLst/>
        </a:prstGeom>
        <a:gradFill flip="none" rotWithShape="1">
          <a:gsLst>
            <a:gs pos="0">
              <a:schemeClr val="accent5">
                <a:lumMod val="75000"/>
              </a:schemeClr>
            </a:gs>
            <a:gs pos="99000">
              <a:schemeClr val="accent5"/>
            </a:gs>
            <a:gs pos="60500">
              <a:schemeClr val="accent5">
                <a:lumMod val="60000"/>
                <a:lumOff val="40000"/>
              </a:schemeClr>
            </a:gs>
            <a:gs pos="21000">
              <a:schemeClr val="accent5">
                <a:lumMod val="60000"/>
                <a:lumOff val="40000"/>
              </a:schemeClr>
            </a:gs>
          </a:gsLst>
          <a:lin ang="27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5693801" y="1867779"/>
        <a:ext cx="2434175" cy="1160984"/>
      </dsp:txXfrm>
    </dsp:sp>
    <dsp:sp modelId="{66E659E8-9C37-4484-AB37-6FF239EDB5A9}">
      <dsp:nvSpPr>
        <dsp:cNvPr id="0" name=""/>
        <dsp:cNvSpPr/>
      </dsp:nvSpPr>
      <dsp:spPr>
        <a:xfrm rot="5319297">
          <a:off x="4223708" y="3154221"/>
          <a:ext cx="456190" cy="457106"/>
        </a:xfrm>
        <a:prstGeom prst="chevron">
          <a:avLst/>
        </a:prstGeom>
        <a:gradFill rotWithShape="0">
          <a:gsLst>
            <a:gs pos="48000">
              <a:schemeClr val="bg1">
                <a:lumMod val="65000"/>
              </a:schemeClr>
            </a:gs>
            <a:gs pos="100000">
              <a:schemeClr val="bg1">
                <a:alpha val="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4290530" y="3177232"/>
        <a:ext cx="319333" cy="274264"/>
      </dsp:txXfrm>
    </dsp:sp>
    <dsp:sp modelId="{5E7F5109-2EA6-4480-95BC-684ED92FD263}">
      <dsp:nvSpPr>
        <dsp:cNvPr id="0" name=""/>
        <dsp:cNvSpPr/>
      </dsp:nvSpPr>
      <dsp:spPr>
        <a:xfrm>
          <a:off x="3190921" y="3606350"/>
          <a:ext cx="2559789" cy="1289042"/>
        </a:xfrm>
        <a:prstGeom prst="roundRect">
          <a:avLst/>
        </a:prstGeom>
        <a:gradFill flip="none" rotWithShape="1">
          <a:gsLst>
            <a:gs pos="99000">
              <a:schemeClr val="accent3"/>
            </a:gs>
            <a:gs pos="0">
              <a:schemeClr val="accent3">
                <a:lumMod val="75000"/>
              </a:schemeClr>
            </a:gs>
            <a:gs pos="64500">
              <a:schemeClr val="accent3">
                <a:lumMod val="60000"/>
                <a:lumOff val="40000"/>
              </a:schemeClr>
            </a:gs>
            <a:gs pos="20000">
              <a:schemeClr val="accent3">
                <a:lumMod val="60000"/>
                <a:lumOff val="40000"/>
              </a:schemeClr>
            </a:gs>
          </a:gsLst>
          <a:lin ang="27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3253847" y="3669276"/>
        <a:ext cx="2433937" cy="1163190"/>
      </dsp:txXfrm>
    </dsp:sp>
    <dsp:sp modelId="{8B6E3DA1-0156-47A7-BB2D-17615E5B0739}">
      <dsp:nvSpPr>
        <dsp:cNvPr id="0" name=""/>
        <dsp:cNvSpPr/>
      </dsp:nvSpPr>
      <dsp:spPr>
        <a:xfrm rot="10800000">
          <a:off x="3328889" y="2219718"/>
          <a:ext cx="455683" cy="457106"/>
        </a:xfrm>
        <a:prstGeom prst="chevron">
          <a:avLst/>
        </a:prstGeom>
        <a:gradFill rotWithShape="0">
          <a:gsLst>
            <a:gs pos="48000">
              <a:schemeClr val="bg1">
                <a:lumMod val="65000"/>
              </a:schemeClr>
            </a:gs>
            <a:gs pos="100000">
              <a:schemeClr val="bg1">
                <a:alpha val="0"/>
              </a:schemeClr>
            </a:gs>
          </a:gsLst>
          <a:lin ang="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3465594" y="2311139"/>
        <a:ext cx="318978" cy="274264"/>
      </dsp:txXfrm>
    </dsp:sp>
    <dsp:sp modelId="{9A08C4DD-D7FE-4BCF-BC03-915A824B1351}">
      <dsp:nvSpPr>
        <dsp:cNvPr id="0" name=""/>
        <dsp:cNvSpPr/>
      </dsp:nvSpPr>
      <dsp:spPr>
        <a:xfrm>
          <a:off x="757689" y="1804972"/>
          <a:ext cx="2559789" cy="1286598"/>
        </a:xfrm>
        <a:prstGeom prst="roundRect">
          <a:avLst/>
        </a:prstGeom>
        <a:gradFill flip="none" rotWithShape="1">
          <a:gsLst>
            <a:gs pos="100000">
              <a:schemeClr val="accent2"/>
            </a:gs>
            <a:gs pos="0">
              <a:schemeClr val="accent2">
                <a:lumMod val="75000"/>
              </a:schemeClr>
            </a:gs>
            <a:gs pos="48000">
              <a:schemeClr val="accent2">
                <a:lumMod val="60000"/>
                <a:lumOff val="40000"/>
              </a:schemeClr>
            </a:gs>
            <a:gs pos="23000">
              <a:schemeClr val="accent2">
                <a:lumMod val="60000"/>
                <a:lumOff val="40000"/>
              </a:schemeClr>
            </a:gs>
          </a:gsLst>
          <a:lin ang="27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>
            <a:solidFill>
              <a:srgbClr val="FF0000"/>
            </a:solidFill>
          </a:endParaRPr>
        </a:p>
      </dsp:txBody>
      <dsp:txXfrm>
        <a:off x="820496" y="1867779"/>
        <a:ext cx="2434175" cy="11609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949F76-157C-405A-B05A-C94B9F03C943}">
      <dsp:nvSpPr>
        <dsp:cNvPr id="0" name=""/>
        <dsp:cNvSpPr/>
      </dsp:nvSpPr>
      <dsp:spPr>
        <a:xfrm>
          <a:off x="2107696" y="19611"/>
          <a:ext cx="1088135" cy="892231"/>
        </a:xfrm>
        <a:prstGeom prst="trapezoid">
          <a:avLst>
            <a:gd name="adj" fmla="val 58908"/>
          </a:avLst>
        </a:prstGeom>
        <a:gradFill flip="none" rotWithShape="1">
          <a:gsLst>
            <a:gs pos="35000">
              <a:schemeClr val="bg1">
                <a:lumMod val="95000"/>
              </a:schemeClr>
            </a:gs>
            <a:gs pos="2000">
              <a:schemeClr val="bg1">
                <a:lumMod val="65000"/>
              </a:schemeClr>
            </a:gs>
            <a:gs pos="100000">
              <a:schemeClr val="bg1">
                <a:lumMod val="65000"/>
              </a:schemeClr>
            </a:gs>
          </a:gsLst>
          <a:lin ang="0" scaled="0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0" kern="1200" dirty="0"/>
        </a:p>
      </dsp:txBody>
      <dsp:txXfrm>
        <a:off x="2107696" y="19611"/>
        <a:ext cx="1088135" cy="892231"/>
      </dsp:txXfrm>
    </dsp:sp>
    <dsp:sp modelId="{4F8573E0-D225-490D-91D8-370C58A8F6A5}">
      <dsp:nvSpPr>
        <dsp:cNvPr id="0" name=""/>
        <dsp:cNvSpPr/>
      </dsp:nvSpPr>
      <dsp:spPr>
        <a:xfrm>
          <a:off x="1576779" y="911843"/>
          <a:ext cx="2102372" cy="892231"/>
        </a:xfrm>
        <a:prstGeom prst="trapezoid">
          <a:avLst>
            <a:gd name="adj" fmla="val 58908"/>
          </a:avLst>
        </a:prstGeom>
        <a:gradFill flip="none" rotWithShape="1">
          <a:gsLst>
            <a:gs pos="0">
              <a:schemeClr val="accent3">
                <a:lumMod val="75000"/>
              </a:schemeClr>
            </a:gs>
            <a:gs pos="35000">
              <a:schemeClr val="accent3">
                <a:lumMod val="40000"/>
                <a:lumOff val="60000"/>
              </a:schemeClr>
            </a:gs>
            <a:gs pos="100000">
              <a:schemeClr val="accent3"/>
            </a:gs>
          </a:gsLst>
          <a:lin ang="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0" kern="1200" dirty="0"/>
        </a:p>
      </dsp:txBody>
      <dsp:txXfrm>
        <a:off x="1944694" y="911843"/>
        <a:ext cx="1366541" cy="892231"/>
      </dsp:txXfrm>
    </dsp:sp>
    <dsp:sp modelId="{792CE356-E66E-4E13-A0FE-64991A740964}">
      <dsp:nvSpPr>
        <dsp:cNvPr id="0" name=""/>
        <dsp:cNvSpPr/>
      </dsp:nvSpPr>
      <dsp:spPr>
        <a:xfrm>
          <a:off x="1051186" y="1804074"/>
          <a:ext cx="3153558" cy="892231"/>
        </a:xfrm>
        <a:prstGeom prst="trapezoid">
          <a:avLst>
            <a:gd name="adj" fmla="val 58908"/>
          </a:avLst>
        </a:prstGeom>
        <a:gradFill rotWithShape="0">
          <a:gsLst>
            <a:gs pos="100000">
              <a:schemeClr val="accent5"/>
            </a:gs>
            <a:gs pos="0">
              <a:schemeClr val="accent5">
                <a:lumMod val="75000"/>
              </a:schemeClr>
            </a:gs>
            <a:gs pos="34000">
              <a:schemeClr val="accent5">
                <a:lumMod val="40000"/>
                <a:lumOff val="60000"/>
              </a:schemeClr>
            </a:gs>
          </a:gsLst>
          <a:lin ang="0" scaled="0"/>
        </a:gradFill>
        <a:ln w="254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0" kern="1200" dirty="0"/>
        </a:p>
      </dsp:txBody>
      <dsp:txXfrm>
        <a:off x="1603058" y="1804074"/>
        <a:ext cx="2049812" cy="892231"/>
      </dsp:txXfrm>
    </dsp:sp>
    <dsp:sp modelId="{BA4DA025-82C3-4C55-9C66-7C5A144A96ED}">
      <dsp:nvSpPr>
        <dsp:cNvPr id="0" name=""/>
        <dsp:cNvSpPr/>
      </dsp:nvSpPr>
      <dsp:spPr>
        <a:xfrm>
          <a:off x="525593" y="2696306"/>
          <a:ext cx="4204744" cy="892231"/>
        </a:xfrm>
        <a:prstGeom prst="trapezoid">
          <a:avLst>
            <a:gd name="adj" fmla="val 58908"/>
          </a:avLst>
        </a:prstGeom>
        <a:gradFill rotWithShape="0"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  <a:gs pos="34000">
              <a:schemeClr val="accent4">
                <a:lumMod val="40000"/>
                <a:lumOff val="60000"/>
              </a:schemeClr>
            </a:gs>
          </a:gsLst>
          <a:lin ang="0" scaled="0"/>
        </a:gradFill>
        <a:ln w="254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0" kern="1200" dirty="0"/>
        </a:p>
      </dsp:txBody>
      <dsp:txXfrm>
        <a:off x="1261423" y="2696306"/>
        <a:ext cx="2733083" cy="892231"/>
      </dsp:txXfrm>
    </dsp:sp>
    <dsp:sp modelId="{23C5D319-69AE-4276-8FCB-0536C71FB860}">
      <dsp:nvSpPr>
        <dsp:cNvPr id="0" name=""/>
        <dsp:cNvSpPr/>
      </dsp:nvSpPr>
      <dsp:spPr>
        <a:xfrm>
          <a:off x="0" y="3568927"/>
          <a:ext cx="5255930" cy="892231"/>
        </a:xfrm>
        <a:prstGeom prst="trapezoid">
          <a:avLst>
            <a:gd name="adj" fmla="val 58908"/>
          </a:avLst>
        </a:prstGeom>
        <a:gradFill flip="none" rotWithShape="1">
          <a:gsLst>
            <a:gs pos="100000">
              <a:schemeClr val="accent2"/>
            </a:gs>
            <a:gs pos="0">
              <a:schemeClr val="accent2">
                <a:lumMod val="75000"/>
              </a:schemeClr>
            </a:gs>
            <a:gs pos="35000">
              <a:schemeClr val="accent2">
                <a:lumMod val="40000"/>
                <a:lumOff val="60000"/>
              </a:schemeClr>
            </a:gs>
          </a:gsLst>
          <a:lin ang="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</a:ln>
        <a:effectLst>
          <a:reflection blurRad="6350" stA="52000" endA="300" endPos="35000" dir="5400000" sy="-100000" algn="bl" rotWithShape="0"/>
        </a:effectLst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0" kern="1200" dirty="0"/>
        </a:p>
      </dsp:txBody>
      <dsp:txXfrm>
        <a:off x="919787" y="3568927"/>
        <a:ext cx="3416354" cy="8922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BDDAD9-A8DC-4F20-978D-0C12664E7ED2}">
      <dsp:nvSpPr>
        <dsp:cNvPr id="0" name=""/>
        <dsp:cNvSpPr/>
      </dsp:nvSpPr>
      <dsp:spPr>
        <a:xfrm>
          <a:off x="996859" y="1802661"/>
          <a:ext cx="1342097" cy="1786798"/>
        </a:xfrm>
        <a:prstGeom prst="rect">
          <a:avLst/>
        </a:prstGeom>
        <a:gradFill rotWithShape="0">
          <a:gsLst>
            <a:gs pos="0">
              <a:schemeClr val="accent5"/>
            </a:gs>
            <a:gs pos="100000">
              <a:schemeClr val="accent5">
                <a:lumMod val="60000"/>
                <a:lumOff val="40000"/>
              </a:schemeClr>
            </a:gs>
          </a:gsLst>
          <a:lin ang="0" scaled="0"/>
        </a:gradFill>
        <a:ln w="25400" cap="flat" cmpd="sng" algn="ctr">
          <a:noFill/>
          <a:prstDash val="solid"/>
        </a:ln>
        <a:effectLst>
          <a:reflection blurRad="6350" stA="52000" endA="300" endPos="35000" dir="5400000" sy="-100000" algn="bl" rotWithShape="0"/>
        </a:effectLst>
        <a:scene3d>
          <a:camera prst="orthographicFront">
            <a:rot lat="0" lon="600000" rev="0"/>
          </a:camera>
          <a:lightRig rig="threePt" dir="t"/>
        </a:scene3d>
        <a:sp3d extrusionH="44450">
          <a:bevelT w="6985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120015" bIns="26670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 rot="16200000">
        <a:off x="1321008" y="2432247"/>
        <a:ext cx="1608118" cy="348945"/>
      </dsp:txXfrm>
    </dsp:sp>
    <dsp:sp modelId="{25771FAF-64A3-4E44-9593-11CE18834EC0}">
      <dsp:nvSpPr>
        <dsp:cNvPr id="0" name=""/>
        <dsp:cNvSpPr/>
      </dsp:nvSpPr>
      <dsp:spPr>
        <a:xfrm>
          <a:off x="2387467" y="1348030"/>
          <a:ext cx="1342097" cy="2241429"/>
        </a:xfrm>
        <a:prstGeom prst="rect">
          <a:avLst/>
        </a:prstGeom>
        <a:gradFill rotWithShape="0">
          <a:gsLst>
            <a:gs pos="0">
              <a:schemeClr val="accent4"/>
            </a:gs>
            <a:gs pos="100000">
              <a:schemeClr val="accent4">
                <a:lumMod val="60000"/>
                <a:lumOff val="40000"/>
              </a:schemeClr>
            </a:gs>
          </a:gsLst>
          <a:lin ang="0" scaled="0"/>
        </a:gradFill>
        <a:ln w="25400" cap="flat" cmpd="sng" algn="ctr">
          <a:noFill/>
          <a:prstDash val="solid"/>
        </a:ln>
        <a:effectLst>
          <a:reflection blurRad="6350" stA="52000" endA="300" endPos="35000" dir="5400000" sy="-100000" algn="bl" rotWithShape="0"/>
        </a:effectLst>
        <a:scene3d>
          <a:camera prst="orthographicFront">
            <a:rot lat="0" lon="600000" rev="0"/>
          </a:camera>
          <a:lightRig rig="threePt" dir="t"/>
        </a:scene3d>
        <a:sp3d extrusionH="44450">
          <a:bevelT w="6985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120015" bIns="26670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 rot="16200000">
        <a:off x="2507032" y="2182200"/>
        <a:ext cx="2017286" cy="348945"/>
      </dsp:txXfrm>
    </dsp:sp>
    <dsp:sp modelId="{F4DE90CA-9E95-454A-8C7E-0DD0DD04935B}">
      <dsp:nvSpPr>
        <dsp:cNvPr id="0" name=""/>
        <dsp:cNvSpPr/>
      </dsp:nvSpPr>
      <dsp:spPr>
        <a:xfrm>
          <a:off x="3780563" y="885827"/>
          <a:ext cx="1342097" cy="2703631"/>
        </a:xfrm>
        <a:prstGeom prst="rect">
          <a:avLst/>
        </a:prstGeom>
        <a:gradFill rotWithShape="0">
          <a:gsLst>
            <a:gs pos="0">
              <a:schemeClr val="accent2"/>
            </a:gs>
            <a:gs pos="100000">
              <a:schemeClr val="accent2">
                <a:lumMod val="60000"/>
                <a:lumOff val="40000"/>
              </a:schemeClr>
            </a:gs>
          </a:gsLst>
          <a:lin ang="0" scaled="0"/>
        </a:gradFill>
        <a:ln w="25400" cap="flat" cmpd="sng" algn="ctr">
          <a:noFill/>
          <a:prstDash val="solid"/>
        </a:ln>
        <a:effectLst>
          <a:reflection blurRad="6350" stA="52000" endA="300" endPos="35000" dir="5400000" sy="-100000" algn="bl" rotWithShape="0"/>
        </a:effectLst>
        <a:scene3d>
          <a:camera prst="orthographicFront">
            <a:rot lat="0" lon="600000" rev="0"/>
          </a:camera>
          <a:lightRig rig="threePt" dir="t"/>
        </a:scene3d>
        <a:sp3d extrusionH="44450">
          <a:bevelT w="6985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120015" bIns="26670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  </a:t>
          </a:r>
          <a:endParaRPr lang="en-US" sz="2100" kern="1200" dirty="0"/>
        </a:p>
      </dsp:txBody>
      <dsp:txXfrm rot="16200000">
        <a:off x="3692138" y="1927989"/>
        <a:ext cx="2433268" cy="348945"/>
      </dsp:txXfrm>
    </dsp:sp>
    <dsp:sp modelId="{5AF71780-D835-4D67-A15F-05E9EA6723DD}">
      <dsp:nvSpPr>
        <dsp:cNvPr id="0" name=""/>
        <dsp:cNvSpPr/>
      </dsp:nvSpPr>
      <dsp:spPr>
        <a:xfrm>
          <a:off x="5172935" y="431196"/>
          <a:ext cx="1342097" cy="3158262"/>
        </a:xfrm>
        <a:prstGeom prst="rect">
          <a:avLst/>
        </a:prstGeom>
        <a:gradFill rotWithShape="0">
          <a:gsLst>
            <a:gs pos="0">
              <a:schemeClr val="accent3">
                <a:lumMod val="60000"/>
                <a:lumOff val="40000"/>
              </a:schemeClr>
            </a:gs>
            <a:gs pos="100000">
              <a:schemeClr val="accent3"/>
            </a:gs>
          </a:gsLst>
          <a:lin ang="10800000" scaled="0"/>
        </a:gradFill>
        <a:ln w="25400" cap="flat" cmpd="sng" algn="ctr">
          <a:noFill/>
          <a:prstDash val="solid"/>
        </a:ln>
        <a:effectLst>
          <a:reflection blurRad="6350" stA="52000" endA="300" endPos="35000" dir="5400000" sy="-100000" algn="bl" rotWithShape="0"/>
        </a:effectLst>
        <a:scene3d>
          <a:camera prst="orthographicFront">
            <a:rot lat="0" lon="600000" rev="0"/>
          </a:camera>
          <a:lightRig rig="threePt" dir="t"/>
        </a:scene3d>
        <a:sp3d extrusionH="44450">
          <a:bevelT w="6985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120015" bIns="26670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 </a:t>
          </a:r>
        </a:p>
      </dsp:txBody>
      <dsp:txXfrm rot="16200000">
        <a:off x="4879925" y="1677942"/>
        <a:ext cx="2842436" cy="348945"/>
      </dsp:txXfrm>
    </dsp:sp>
    <dsp:sp modelId="{199F6DD1-ABFE-411B-A44A-639210662A59}">
      <dsp:nvSpPr>
        <dsp:cNvPr id="0" name=""/>
        <dsp:cNvSpPr/>
      </dsp:nvSpPr>
      <dsp:spPr>
        <a:xfrm>
          <a:off x="6566032" y="0"/>
          <a:ext cx="1342097" cy="3588017"/>
        </a:xfrm>
        <a:prstGeom prst="rect">
          <a:avLst/>
        </a:prstGeom>
        <a:gradFill flip="none" rotWithShape="1">
          <a:gsLst>
            <a:gs pos="0">
              <a:schemeClr val="bg1">
                <a:lumMod val="50000"/>
              </a:schemeClr>
            </a:gs>
            <a:gs pos="100000">
              <a:schemeClr val="bg1">
                <a:lumMod val="75000"/>
              </a:schemeClr>
            </a:gs>
          </a:gsLst>
          <a:lin ang="0" scaled="0"/>
          <a:tileRect/>
        </a:gradFill>
        <a:ln w="25400" cap="flat" cmpd="sng" algn="ctr">
          <a:noFill/>
          <a:prstDash val="solid"/>
        </a:ln>
        <a:effectLst>
          <a:reflection blurRad="6350" stA="52000" endA="300" endPos="35000" dir="5400000" sy="-100000" algn="bl" rotWithShape="0"/>
        </a:effectLst>
        <a:scene3d>
          <a:camera prst="orthographicFront">
            <a:rot lat="0" lon="600000" rev="0"/>
          </a:camera>
          <a:lightRig rig="threePt" dir="t"/>
        </a:scene3d>
        <a:sp3d extrusionH="44450">
          <a:bevelT w="6985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120015" bIns="26670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 </a:t>
          </a:r>
        </a:p>
      </dsp:txBody>
      <dsp:txXfrm rot="16200000">
        <a:off x="6079633" y="1440135"/>
        <a:ext cx="3229215" cy="3489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BlockDescendingList">
  <dgm:title val=""/>
  <dgm:desc val=""/>
  <dgm:catLst>
    <dgm:cat type="list" pri="18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13" srcId="10" destId="11" srcOrd="0" destOrd="0"/>
        <dgm:cxn modelId="14" srcId="10" destId="12" srcOrd="0" destOrd="0"/>
        <dgm:cxn modelId="50" srcId="0" destId="20" srcOrd="1" destOrd="0"/>
        <dgm:cxn modelId="23" srcId="20" destId="21" srcOrd="0" destOrd="0"/>
        <dgm:cxn modelId="24" srcId="20" destId="22" srcOrd="0" destOrd="0"/>
        <dgm:cxn modelId="60" srcId="0" destId="30" srcOrd="2" destOrd="0"/>
        <dgm:cxn modelId="33" srcId="30" destId="31" srcOrd="0" destOrd="0"/>
        <dgm:cxn modelId="34" srcId="30" destId="3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7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80" srcId="0" destId="7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0.5516"/>
        </dgm:alg>
        <dgm:choose name="Name3">
          <dgm:if name="Name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if>
          <dgm:else name="Name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else>
        </dgm:choose>
      </dgm:if>
      <dgm:if name="Name6" axis="ch" ptType="node" func="cnt" op="equ" val="2">
        <dgm:alg type="composite">
          <dgm:param type="ar" val="0.9804"/>
        </dgm:alg>
        <dgm:choose name="Name7">
          <dgm:if name="Name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2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1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1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2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if>
          <dgm:else name="Name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1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2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2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1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2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1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else>
        </dgm:choose>
      </dgm:if>
      <dgm:if name="Name10" axis="ch" ptType="node" func="cnt" op="equ" val="3">
        <dgm:alg type="composite">
          <dgm:param type="ar" val="1.4097"/>
        </dgm:alg>
        <dgm:choose name="Name11">
          <dgm:if name="Name12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3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1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if>
          <dgm:else name="Name13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3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1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3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1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3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1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else>
        </dgm:choose>
      </dgm:if>
      <dgm:if name="Name14" axis="ch" ptType="node" func="cnt" op="equ" val="4">
        <dgm:alg type="composite">
          <dgm:param type="ar" val="1.8305"/>
        </dgm:alg>
        <dgm:choose name="Name15">
          <dgm:if name="Name16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2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3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4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1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4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if>
          <dgm:else name="Name17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4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3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2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1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4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3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2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1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4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3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2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1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else>
        </dgm:choose>
      </dgm:if>
      <dgm:if name="Name18" axis="ch" ptType="node" func="cnt" op="equ" val="5">
        <dgm:alg type="composite">
          <dgm:param type="ar" val="2.0125"/>
        </dgm:alg>
        <dgm:choose name="Name19">
          <dgm:if name="Name20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2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4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5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1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4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17"/>
              <dgm:constr type="l" for="ch" forName="childText_5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56"/>
            </dgm:constrLst>
          </dgm:if>
          <dgm:else name="Name21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5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4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2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1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5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4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2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1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5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4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2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61"/>
              <dgm:constr type="l" for="ch" forName="childText_1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99"/>
            </dgm:constrLst>
          </dgm:else>
        </dgm:choose>
      </dgm:if>
      <dgm:if name="Name22" axis="ch" ptType="node" func="cnt" op="equ" val="6">
        <dgm:alg type="composite">
          <dgm:param type="ar" val="2.4006"/>
        </dgm:alg>
        <dgm:shape xmlns:r="http://schemas.openxmlformats.org/officeDocument/2006/relationships" r:blip="">
          <dgm:adjLst/>
        </dgm:shape>
        <dgm:choose name="Name23">
          <dgm:if name="Name2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2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3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4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5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6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1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if>
          <dgm:else name="Name2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6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5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4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3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2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1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6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5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4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3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2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1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6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5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4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3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2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1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else>
        </dgm:choose>
      </dgm:if>
      <dgm:else name="Name26">
        <dgm:alg type="composite">
          <dgm:param type="ar" val="2.7874"/>
        </dgm:alg>
        <dgm:shape xmlns:r="http://schemas.openxmlformats.org/officeDocument/2006/relationships" r:blip="">
          <dgm:adjLst/>
        </dgm:shape>
        <dgm:choose name="Name27">
          <dgm:if name="Name2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2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3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5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6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7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1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7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7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if>
          <dgm:else name="Name2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7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6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5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3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2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1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7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6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5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3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2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1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7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6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5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3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2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1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else>
        </dgm:choose>
      </dgm:else>
    </dgm:choose>
    <dgm:forEach name="wrapper" axis="self" ptType="parTrans">
      <dgm:forEach name="accentRepeat" axis="self">
        <dgm:layoutNode name="imageRepeatNode" styleLbl="node1">
          <dgm:alg type="sp"/>
          <dgm:shape xmlns:r="http://schemas.openxmlformats.org/officeDocument/2006/relationships" type="rect" r:blip="" zOrderOff="-10">
            <dgm:adjLst/>
          </dgm:shape>
          <dgm:presOf axis="self"/>
        </dgm:layoutNode>
      </dgm:forEach>
    </dgm:forEach>
    <dgm:forEach name="Name30" axis="ch" ptType="node" cnt="1">
      <dgm:layoutNode name="parentText_1" styleLbl="node1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1" styleLbl="node1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1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2" cnt="1">
      <dgm:layoutNode name="parentText_2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2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2">
        <dgm:alg type="sp"/>
        <dgm:shape xmlns:r="http://schemas.openxmlformats.org/officeDocument/2006/relationships" r:blip="">
          <dgm:adjLst/>
        </dgm:shape>
        <dgm:presOf/>
        <dgm:constrLst/>
        <dgm:forEach name="Name33" ref="accentRepeat"/>
      </dgm:layoutNode>
    </dgm:forEach>
    <dgm:forEach name="Name34" axis="ch" ptType="node" st="3" cnt="1">
      <dgm:layoutNode name="parentText_3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3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3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</dgm:forEach>
    <dgm:forEach name="Name36" axis="ch" ptType="node" st="4" cnt="1">
      <dgm:layoutNode name="parentText_4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4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parentText_5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5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5">
        <dgm:alg type="sp"/>
        <dgm:shape xmlns:r="http://schemas.openxmlformats.org/officeDocument/2006/relationships" r:blip="">
          <dgm:adjLst/>
        </dgm:shape>
        <dgm:presOf/>
        <dgm:constrLst/>
        <dgm:forEach name="Name39" ref="accentRepeat"/>
      </dgm:layoutNode>
    </dgm:forEach>
    <dgm:forEach name="Name40" axis="ch" ptType="node" st="6" cnt="1">
      <dgm:layoutNode name="parentText_6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6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6">
        <dgm:alg type="sp"/>
        <dgm:shape xmlns:r="http://schemas.openxmlformats.org/officeDocument/2006/relationships" r:blip="">
          <dgm:adjLst/>
        </dgm:shape>
        <dgm:presOf/>
        <dgm:constrLst/>
        <dgm:forEach name="Name41" ref="accentRepeat"/>
      </dgm:layoutNode>
    </dgm:forEach>
    <dgm:forEach name="Name42" axis="ch" ptType="node" st="7" cnt="1">
      <dgm:layoutNode name="parentText_7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7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7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tags" Target="../tags/tag24.xml"/><Relationship Id="rId7" Type="http://schemas.openxmlformats.org/officeDocument/2006/relationships/diagramQuickStyle" Target="../diagrams/quickStyle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slideMaster" Target="../slideMasters/slideMaster1.xml"/><Relationship Id="rId9" Type="http://schemas.microsoft.com/office/2007/relationships/diagramDrawing" Target="../diagrams/drawing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tags" Target="../tags/tag30.xml"/><Relationship Id="rId7" Type="http://schemas.openxmlformats.org/officeDocument/2006/relationships/diagramQuickStyle" Target="../diagrams/quickStyle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slideMaster" Target="../slideMasters/slideMaster1.xml"/><Relationship Id="rId9" Type="http://schemas.microsoft.com/office/2007/relationships/diagramDrawing" Target="../diagrams/drawing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tags" Target="../tags/tag33.xml"/><Relationship Id="rId7" Type="http://schemas.openxmlformats.org/officeDocument/2006/relationships/diagramQuickStyle" Target="../diagrams/quickStyle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slideMaster" Target="../slideMasters/slideMaster1.xml"/><Relationship Id="rId9" Type="http://schemas.microsoft.com/office/2007/relationships/diagramDrawing" Target="../diagrams/drawing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tags" Target="../tags/tag38.xml"/><Relationship Id="rId7" Type="http://schemas.openxmlformats.org/officeDocument/2006/relationships/diagramQuickStyle" Target="../diagrams/quickStyle4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slideMaster" Target="../slideMasters/slideMaster1.xml"/><Relationship Id="rId9" Type="http://schemas.microsoft.com/office/2007/relationships/diagramDrawing" Target="../diagrams/drawing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0" y="4910104"/>
            <a:ext cx="9144000" cy="1017844"/>
          </a:xfrm>
          <a:solidFill>
            <a:srgbClr val="40740E">
              <a:alpha val="26000"/>
            </a:srgbClr>
          </a:solidFill>
          <a:ln w="12700">
            <a:noFill/>
          </a:ln>
        </p:spPr>
        <p:txBody>
          <a:bodyPr wrap="square" lIns="468000" tIns="46800" rIns="468000" bIns="46800" anchor="b">
            <a:spAutoFit/>
          </a:bodyPr>
          <a:lstStyle>
            <a:lvl1pPr algn="r">
              <a:defRPr sz="6000" b="0" cap="none" baseline="0">
                <a:solidFill>
                  <a:srgbClr val="CCFFCC"/>
                </a:solidFill>
              </a:defRPr>
            </a:lvl1pPr>
          </a:lstStyle>
          <a:p>
            <a:r>
              <a:rPr lang="en-US" dirty="0"/>
              <a:t>Your Title Here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0" y="5927948"/>
            <a:ext cx="9144000" cy="936104"/>
          </a:xfrm>
          <a:solidFill>
            <a:srgbClr val="40740E">
              <a:alpha val="26000"/>
            </a:srgbClr>
          </a:solidFill>
          <a:ln w="12700">
            <a:noFill/>
          </a:ln>
        </p:spPr>
        <p:txBody>
          <a:bodyPr wrap="square" lIns="468000" rIns="468000" anchor="t">
            <a:normAutofit/>
          </a:bodyPr>
          <a:lstStyle>
            <a:lvl1pPr marL="0" indent="0" algn="r">
              <a:buNone/>
              <a:defRPr sz="3200">
                <a:solidFill>
                  <a:srgbClr val="CCFFC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IN" dirty="0"/>
              <a:t>Click to add 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11547"/>
            <a:ext cx="2133600" cy="365125"/>
          </a:xfrm>
        </p:spPr>
        <p:txBody>
          <a:bodyPr/>
          <a:lstStyle/>
          <a:p>
            <a:fld id="{275B5A12-BF40-487B-9B07-94374245DEF5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111547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111547"/>
            <a:ext cx="2133600" cy="365125"/>
          </a:xfrm>
        </p:spPr>
        <p:txBody>
          <a:bodyPr/>
          <a:lstStyle/>
          <a:p>
            <a:fld id="{83A646B2-FA89-47DE-9A40-3BEE6D90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5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>
            <p:custDataLst>
              <p:tags r:id="rId1"/>
            </p:custDataLst>
          </p:nvPr>
        </p:nvSpPr>
        <p:spPr>
          <a:xfrm>
            <a:off x="1588" y="1484784"/>
            <a:ext cx="9144000" cy="53751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588" y="0"/>
            <a:ext cx="9142412" cy="1484785"/>
          </a:xfrm>
          <a:solidFill>
            <a:srgbClr val="BE834E">
              <a:alpha val="48000"/>
            </a:srgbClr>
          </a:solidFill>
        </p:spPr>
        <p:txBody>
          <a:bodyPr anchor="ctr">
            <a:normAutofit/>
          </a:bodyPr>
          <a:lstStyle>
            <a:lvl1pPr algn="ctr">
              <a:defRPr sz="4400" b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7904" y="1831176"/>
            <a:ext cx="4824536" cy="4356000"/>
          </a:xfrm>
        </p:spPr>
        <p:txBody>
          <a:bodyPr tIns="4680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5A12-BF40-487B-9B07-94374245DEF5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46B2-FA89-47DE-9A40-3BEE6D901A6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DFDC996-282C-4FBB-8DB0-826EE228330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5001" y="1831175"/>
            <a:ext cx="2640855" cy="4356001"/>
          </a:xfrm>
        </p:spPr>
        <p:txBody>
          <a:bodyPr tIns="140400">
            <a:normAutofit/>
          </a:bodyPr>
          <a:lstStyle>
            <a:lvl1pPr marL="0" indent="0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731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>
            <p:custDataLst>
              <p:tags r:id="rId1"/>
            </p:custDataLst>
          </p:nvPr>
        </p:nvSpPr>
        <p:spPr>
          <a:xfrm>
            <a:off x="1588" y="1484784"/>
            <a:ext cx="9144000" cy="53751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8200" y="6439688"/>
            <a:ext cx="2133600" cy="365125"/>
          </a:xfrm>
        </p:spPr>
        <p:txBody>
          <a:bodyPr/>
          <a:lstStyle/>
          <a:p>
            <a:fld id="{275B5A12-BF40-487B-9B07-94374245DEF5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22900" y="6447600"/>
            <a:ext cx="34982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98840" y="6448251"/>
            <a:ext cx="2133600" cy="365125"/>
          </a:xfrm>
        </p:spPr>
        <p:txBody>
          <a:bodyPr/>
          <a:lstStyle/>
          <a:p>
            <a:fld id="{83A646B2-FA89-47DE-9A40-3BEE6D901A6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588" y="-1"/>
            <a:ext cx="9144000" cy="1484785"/>
          </a:xfrm>
          <a:solidFill>
            <a:srgbClr val="BE834E">
              <a:alpha val="48000"/>
            </a:srgbClr>
          </a:solidFill>
          <a:ln w="12700">
            <a:noFill/>
          </a:ln>
        </p:spPr>
        <p:txBody>
          <a:bodyPr anchor="ctr">
            <a:normAutofit/>
          </a:bodyPr>
          <a:lstStyle>
            <a:lvl1pPr algn="ctr">
              <a:defRPr sz="4400" b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0000" y="1831176"/>
            <a:ext cx="5184000" cy="3888432"/>
          </a:xfrm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70F73D9-ACA8-4185-A32C-DDBB074BC1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1777" y="5746319"/>
            <a:ext cx="7887600" cy="5760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580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nn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>
            <p:custDataLst>
              <p:tags r:id="rId1"/>
            </p:custDataLst>
          </p:nvPr>
        </p:nvSpPr>
        <p:spPr>
          <a:xfrm>
            <a:off x="1588" y="1484784"/>
            <a:ext cx="9144000" cy="53751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solidFill>
            <a:srgbClr val="BE834E">
              <a:alpha val="48000"/>
            </a:srgbClr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5A12-BF40-487B-9B07-94374245DEF5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46B2-FA89-47DE-9A40-3BEE6D901A6D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DE2338A-7EDA-4645-9BBF-15CF00C7552C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1968" y="1556792"/>
            <a:ext cx="8536984" cy="5128052"/>
            <a:chOff x="11968" y="1556792"/>
            <a:chExt cx="8536984" cy="5128052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5966852" y="1556792"/>
              <a:ext cx="2582100" cy="4781887"/>
              <a:chOff x="6403873" y="1268760"/>
              <a:chExt cx="2560320" cy="4781887"/>
            </a:xfrm>
          </p:grpSpPr>
          <p:sp>
            <p:nvSpPr>
              <p:cNvPr id="15" name="Rounded Rectangle 14"/>
              <p:cNvSpPr/>
              <p:nvPr userDrawn="1"/>
            </p:nvSpPr>
            <p:spPr>
              <a:xfrm>
                <a:off x="6403873" y="4953367"/>
                <a:ext cx="2560320" cy="1097280"/>
              </a:xfrm>
              <a:prstGeom prst="roundRect">
                <a:avLst/>
              </a:prstGeom>
              <a:gradFill flip="none" rotWithShape="1">
                <a:gsLst>
                  <a:gs pos="100000">
                    <a:schemeClr val="bg1">
                      <a:lumMod val="6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60000">
                    <a:schemeClr val="bg1">
                      <a:lumMod val="95000"/>
                    </a:schemeClr>
                  </a:gs>
                  <a:gs pos="26000">
                    <a:schemeClr val="bg1">
                      <a:lumMod val="95000"/>
                    </a:schemeClr>
                  </a:gs>
                </a:gsLst>
                <a:lin ang="27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16" name="Rounded Rectangle 15"/>
              <p:cNvSpPr/>
              <p:nvPr userDrawn="1"/>
            </p:nvSpPr>
            <p:spPr>
              <a:xfrm>
                <a:off x="6403873" y="3717032"/>
                <a:ext cx="2560320" cy="1097280"/>
              </a:xfrm>
              <a:prstGeom prst="roundRect">
                <a:avLst/>
              </a:prstGeom>
              <a:gradFill flip="none" rotWithShape="1">
                <a:gsLst>
                  <a:gs pos="100000">
                    <a:schemeClr val="accent3"/>
                  </a:gs>
                  <a:gs pos="0">
                    <a:schemeClr val="accent3"/>
                  </a:gs>
                  <a:gs pos="29000">
                    <a:schemeClr val="accent3">
                      <a:lumMod val="20000"/>
                      <a:lumOff val="80000"/>
                    </a:schemeClr>
                  </a:gs>
                </a:gsLst>
                <a:lin ang="27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17" name="Rounded Rectangle 16"/>
              <p:cNvSpPr/>
              <p:nvPr userDrawn="1"/>
            </p:nvSpPr>
            <p:spPr>
              <a:xfrm>
                <a:off x="6403873" y="2492896"/>
                <a:ext cx="2560320" cy="1097280"/>
              </a:xfrm>
              <a:prstGeom prst="roundRect">
                <a:avLst/>
              </a:prstGeom>
              <a:gradFill flip="none" rotWithShape="1"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  <a:gs pos="29000">
                    <a:schemeClr val="accent4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18" name="Rounded Rectangle 17"/>
              <p:cNvSpPr/>
              <p:nvPr userDrawn="1"/>
            </p:nvSpPr>
            <p:spPr>
              <a:xfrm>
                <a:off x="6403873" y="1268760"/>
                <a:ext cx="2560320" cy="1097280"/>
              </a:xfrm>
              <a:prstGeom prst="roundRect">
                <a:avLst/>
              </a:prstGeom>
              <a:gradFill flip="none" rotWithShape="1"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  <a:gs pos="17000">
                    <a:schemeClr val="accent2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</p:grpSp>
        <p:graphicFrame>
          <p:nvGraphicFramePr>
            <p:cNvPr id="13" name="Diagram 12"/>
            <p:cNvGraphicFramePr/>
            <p:nvPr>
              <p:extLst>
                <p:ext uri="{D42A27DB-BD31-4B8C-83A1-F6EECF244321}">
                  <p14:modId xmlns:p14="http://schemas.microsoft.com/office/powerpoint/2010/main" val="763412003"/>
                </p:ext>
              </p:extLst>
            </p:nvPr>
          </p:nvGraphicFramePr>
          <p:xfrm>
            <a:off x="11968" y="1628800"/>
            <a:ext cx="6245367" cy="478114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" r:lo="rId6" r:qs="rId7" r:cs="rId8"/>
            </a:graphicData>
          </a:graphic>
        </p:graphicFrame>
        <p:sp>
          <p:nvSpPr>
            <p:cNvPr id="14" name="Oval 13"/>
            <p:cNvSpPr/>
            <p:nvPr/>
          </p:nvSpPr>
          <p:spPr>
            <a:xfrm>
              <a:off x="1296881" y="6409948"/>
              <a:ext cx="3804049" cy="274896"/>
            </a:xfrm>
            <a:prstGeom prst="ellipse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 userDrawn="1"/>
          </p:nvSpPr>
          <p:spPr>
            <a:xfrm>
              <a:off x="2013430" y="2922483"/>
              <a:ext cx="2162150" cy="2052115"/>
            </a:xfrm>
            <a:custGeom>
              <a:avLst/>
              <a:gdLst>
                <a:gd name="connsiteX0" fmla="*/ 6350 w 2165350"/>
                <a:gd name="connsiteY0" fmla="*/ 371475 h 2035175"/>
                <a:gd name="connsiteX1" fmla="*/ 82550 w 2165350"/>
                <a:gd name="connsiteY1" fmla="*/ 311150 h 2035175"/>
                <a:gd name="connsiteX2" fmla="*/ 219075 w 2165350"/>
                <a:gd name="connsiteY2" fmla="*/ 225425 h 2035175"/>
                <a:gd name="connsiteX3" fmla="*/ 352425 w 2165350"/>
                <a:gd name="connsiteY3" fmla="*/ 158750 h 2035175"/>
                <a:gd name="connsiteX4" fmla="*/ 473075 w 2165350"/>
                <a:gd name="connsiteY4" fmla="*/ 107950 h 2035175"/>
                <a:gd name="connsiteX5" fmla="*/ 606425 w 2165350"/>
                <a:gd name="connsiteY5" fmla="*/ 66675 h 2035175"/>
                <a:gd name="connsiteX6" fmla="*/ 746125 w 2165350"/>
                <a:gd name="connsiteY6" fmla="*/ 34925 h 2035175"/>
                <a:gd name="connsiteX7" fmla="*/ 920750 w 2165350"/>
                <a:gd name="connsiteY7" fmla="*/ 12700 h 2035175"/>
                <a:gd name="connsiteX8" fmla="*/ 1082675 w 2165350"/>
                <a:gd name="connsiteY8" fmla="*/ 0 h 2035175"/>
                <a:gd name="connsiteX9" fmla="*/ 1225550 w 2165350"/>
                <a:gd name="connsiteY9" fmla="*/ 6350 h 2035175"/>
                <a:gd name="connsiteX10" fmla="*/ 1371600 w 2165350"/>
                <a:gd name="connsiteY10" fmla="*/ 28575 h 2035175"/>
                <a:gd name="connsiteX11" fmla="*/ 1466850 w 2165350"/>
                <a:gd name="connsiteY11" fmla="*/ 44450 h 2035175"/>
                <a:gd name="connsiteX12" fmla="*/ 1679575 w 2165350"/>
                <a:gd name="connsiteY12" fmla="*/ 111125 h 2035175"/>
                <a:gd name="connsiteX13" fmla="*/ 1825625 w 2165350"/>
                <a:gd name="connsiteY13" fmla="*/ 171450 h 2035175"/>
                <a:gd name="connsiteX14" fmla="*/ 1927225 w 2165350"/>
                <a:gd name="connsiteY14" fmla="*/ 228600 h 2035175"/>
                <a:gd name="connsiteX15" fmla="*/ 2051050 w 2165350"/>
                <a:gd name="connsiteY15" fmla="*/ 311150 h 2035175"/>
                <a:gd name="connsiteX16" fmla="*/ 2165350 w 2165350"/>
                <a:gd name="connsiteY16" fmla="*/ 387350 h 2035175"/>
                <a:gd name="connsiteX17" fmla="*/ 2155825 w 2165350"/>
                <a:gd name="connsiteY17" fmla="*/ 565150 h 2035175"/>
                <a:gd name="connsiteX18" fmla="*/ 2136775 w 2165350"/>
                <a:gd name="connsiteY18" fmla="*/ 720725 h 2035175"/>
                <a:gd name="connsiteX19" fmla="*/ 2082800 w 2165350"/>
                <a:gd name="connsiteY19" fmla="*/ 949325 h 2035175"/>
                <a:gd name="connsiteX20" fmla="*/ 2019300 w 2165350"/>
                <a:gd name="connsiteY20" fmla="*/ 1108075 h 2035175"/>
                <a:gd name="connsiteX21" fmla="*/ 1908175 w 2165350"/>
                <a:gd name="connsiteY21" fmla="*/ 1327150 h 2035175"/>
                <a:gd name="connsiteX22" fmla="*/ 1790700 w 2165350"/>
                <a:gd name="connsiteY22" fmla="*/ 1501775 h 2035175"/>
                <a:gd name="connsiteX23" fmla="*/ 1606550 w 2165350"/>
                <a:gd name="connsiteY23" fmla="*/ 1701800 h 2035175"/>
                <a:gd name="connsiteX24" fmla="*/ 1495425 w 2165350"/>
                <a:gd name="connsiteY24" fmla="*/ 1797050 h 2035175"/>
                <a:gd name="connsiteX25" fmla="*/ 1374775 w 2165350"/>
                <a:gd name="connsiteY25" fmla="*/ 1879600 h 2035175"/>
                <a:gd name="connsiteX26" fmla="*/ 1247775 w 2165350"/>
                <a:gd name="connsiteY26" fmla="*/ 1955800 h 2035175"/>
                <a:gd name="connsiteX27" fmla="*/ 1085850 w 2165350"/>
                <a:gd name="connsiteY27" fmla="*/ 2035175 h 2035175"/>
                <a:gd name="connsiteX28" fmla="*/ 927100 w 2165350"/>
                <a:gd name="connsiteY28" fmla="*/ 1962150 h 2035175"/>
                <a:gd name="connsiteX29" fmla="*/ 771525 w 2165350"/>
                <a:gd name="connsiteY29" fmla="*/ 1870075 h 2035175"/>
                <a:gd name="connsiteX30" fmla="*/ 641350 w 2165350"/>
                <a:gd name="connsiteY30" fmla="*/ 1781175 h 2035175"/>
                <a:gd name="connsiteX31" fmla="*/ 523875 w 2165350"/>
                <a:gd name="connsiteY31" fmla="*/ 1673225 h 2035175"/>
                <a:gd name="connsiteX32" fmla="*/ 428625 w 2165350"/>
                <a:gd name="connsiteY32" fmla="*/ 1574800 h 2035175"/>
                <a:gd name="connsiteX33" fmla="*/ 323850 w 2165350"/>
                <a:gd name="connsiteY33" fmla="*/ 1441450 h 2035175"/>
                <a:gd name="connsiteX34" fmla="*/ 231775 w 2165350"/>
                <a:gd name="connsiteY34" fmla="*/ 1301750 h 2035175"/>
                <a:gd name="connsiteX35" fmla="*/ 165100 w 2165350"/>
                <a:gd name="connsiteY35" fmla="*/ 1171575 h 2035175"/>
                <a:gd name="connsiteX36" fmla="*/ 101600 w 2165350"/>
                <a:gd name="connsiteY36" fmla="*/ 1009650 h 2035175"/>
                <a:gd name="connsiteX37" fmla="*/ 50800 w 2165350"/>
                <a:gd name="connsiteY37" fmla="*/ 863600 h 2035175"/>
                <a:gd name="connsiteX38" fmla="*/ 22225 w 2165350"/>
                <a:gd name="connsiteY38" fmla="*/ 742950 h 2035175"/>
                <a:gd name="connsiteX39" fmla="*/ 3175 w 2165350"/>
                <a:gd name="connsiteY39" fmla="*/ 622300 h 2035175"/>
                <a:gd name="connsiteX40" fmla="*/ 0 w 2165350"/>
                <a:gd name="connsiteY40" fmla="*/ 511175 h 2035175"/>
                <a:gd name="connsiteX41" fmla="*/ 6350 w 2165350"/>
                <a:gd name="connsiteY41" fmla="*/ 371475 h 2035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165350" h="2035175">
                  <a:moveTo>
                    <a:pt x="6350" y="371475"/>
                  </a:moveTo>
                  <a:lnTo>
                    <a:pt x="82550" y="311150"/>
                  </a:lnTo>
                  <a:lnTo>
                    <a:pt x="219075" y="225425"/>
                  </a:lnTo>
                  <a:lnTo>
                    <a:pt x="352425" y="158750"/>
                  </a:lnTo>
                  <a:lnTo>
                    <a:pt x="473075" y="107950"/>
                  </a:lnTo>
                  <a:lnTo>
                    <a:pt x="606425" y="66675"/>
                  </a:lnTo>
                  <a:lnTo>
                    <a:pt x="746125" y="34925"/>
                  </a:lnTo>
                  <a:lnTo>
                    <a:pt x="920750" y="12700"/>
                  </a:lnTo>
                  <a:lnTo>
                    <a:pt x="1082675" y="0"/>
                  </a:lnTo>
                  <a:lnTo>
                    <a:pt x="1225550" y="6350"/>
                  </a:lnTo>
                  <a:lnTo>
                    <a:pt x="1371600" y="28575"/>
                  </a:lnTo>
                  <a:lnTo>
                    <a:pt x="1466850" y="44450"/>
                  </a:lnTo>
                  <a:lnTo>
                    <a:pt x="1679575" y="111125"/>
                  </a:lnTo>
                  <a:lnTo>
                    <a:pt x="1825625" y="171450"/>
                  </a:lnTo>
                  <a:lnTo>
                    <a:pt x="1927225" y="228600"/>
                  </a:lnTo>
                  <a:lnTo>
                    <a:pt x="2051050" y="311150"/>
                  </a:lnTo>
                  <a:lnTo>
                    <a:pt x="2165350" y="387350"/>
                  </a:lnTo>
                  <a:lnTo>
                    <a:pt x="2155825" y="565150"/>
                  </a:lnTo>
                  <a:lnTo>
                    <a:pt x="2136775" y="720725"/>
                  </a:lnTo>
                  <a:lnTo>
                    <a:pt x="2082800" y="949325"/>
                  </a:lnTo>
                  <a:lnTo>
                    <a:pt x="2019300" y="1108075"/>
                  </a:lnTo>
                  <a:lnTo>
                    <a:pt x="1908175" y="1327150"/>
                  </a:lnTo>
                  <a:lnTo>
                    <a:pt x="1790700" y="1501775"/>
                  </a:lnTo>
                  <a:lnTo>
                    <a:pt x="1606550" y="1701800"/>
                  </a:lnTo>
                  <a:lnTo>
                    <a:pt x="1495425" y="1797050"/>
                  </a:lnTo>
                  <a:lnTo>
                    <a:pt x="1374775" y="1879600"/>
                  </a:lnTo>
                  <a:lnTo>
                    <a:pt x="1247775" y="1955800"/>
                  </a:lnTo>
                  <a:lnTo>
                    <a:pt x="1085850" y="2035175"/>
                  </a:lnTo>
                  <a:lnTo>
                    <a:pt x="927100" y="1962150"/>
                  </a:lnTo>
                  <a:lnTo>
                    <a:pt x="771525" y="1870075"/>
                  </a:lnTo>
                  <a:lnTo>
                    <a:pt x="641350" y="1781175"/>
                  </a:lnTo>
                  <a:lnTo>
                    <a:pt x="523875" y="1673225"/>
                  </a:lnTo>
                  <a:lnTo>
                    <a:pt x="428625" y="1574800"/>
                  </a:lnTo>
                  <a:lnTo>
                    <a:pt x="323850" y="1441450"/>
                  </a:lnTo>
                  <a:lnTo>
                    <a:pt x="231775" y="1301750"/>
                  </a:lnTo>
                  <a:lnTo>
                    <a:pt x="165100" y="1171575"/>
                  </a:lnTo>
                  <a:lnTo>
                    <a:pt x="101600" y="1009650"/>
                  </a:lnTo>
                  <a:lnTo>
                    <a:pt x="50800" y="863600"/>
                  </a:lnTo>
                  <a:lnTo>
                    <a:pt x="22225" y="742950"/>
                  </a:lnTo>
                  <a:lnTo>
                    <a:pt x="3175" y="622300"/>
                  </a:lnTo>
                  <a:cubicBezTo>
                    <a:pt x="2117" y="585258"/>
                    <a:pt x="1058" y="548217"/>
                    <a:pt x="0" y="511175"/>
                  </a:cubicBezTo>
                  <a:lnTo>
                    <a:pt x="6350" y="371475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65000"/>
                  </a:schemeClr>
                </a:gs>
                <a:gs pos="0">
                  <a:schemeClr val="bg1">
                    <a:lumMod val="65000"/>
                  </a:schemeClr>
                </a:gs>
                <a:gs pos="26000">
                  <a:schemeClr val="bg1">
                    <a:lumMod val="95000"/>
                  </a:schemeClr>
                </a:gs>
              </a:gsLst>
              <a:lin ang="2700000" scaled="1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6051979" y="2780928"/>
            <a:ext cx="2448375" cy="422203"/>
          </a:xfrm>
          <a:noFill/>
          <a:ln>
            <a:noFill/>
          </a:ln>
        </p:spPr>
        <p:txBody>
          <a:bodyPr anchor="ctr" anchorCtr="1">
            <a:normAutofit/>
          </a:bodyPr>
          <a:lstStyle>
            <a:lvl1pPr marL="0" indent="0" algn="ctr">
              <a:buFontTx/>
              <a:buNone/>
              <a:defRPr sz="2000" b="1" baseline="0">
                <a:solidFill>
                  <a:srgbClr val="050505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Set 2: Click to label</a:t>
            </a:r>
          </a:p>
        </p:txBody>
      </p:sp>
      <p:sp>
        <p:nvSpPr>
          <p:cNvPr id="20" name="Text Placeholder 22"/>
          <p:cNvSpPr>
            <a:spLocks noGrp="1"/>
          </p:cNvSpPr>
          <p:nvPr>
            <p:ph type="body" sz="quarter" idx="26" hasCustomPrompt="1"/>
          </p:nvPr>
        </p:nvSpPr>
        <p:spPr>
          <a:xfrm>
            <a:off x="6051979" y="3212977"/>
            <a:ext cx="2448375" cy="648072"/>
          </a:xfrm>
          <a:noFill/>
          <a:ln>
            <a:noFill/>
          </a:ln>
        </p:spPr>
        <p:txBody>
          <a:bodyPr anchor="t">
            <a:normAutofit/>
          </a:bodyPr>
          <a:lstStyle>
            <a:lvl1pPr marL="0" indent="0" algn="l">
              <a:buFontTx/>
              <a:buNone/>
              <a:defRPr sz="1400" b="1" baseline="0">
                <a:solidFill>
                  <a:srgbClr val="050505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 Placeholder 22"/>
          <p:cNvSpPr>
            <a:spLocks noGrp="1"/>
          </p:cNvSpPr>
          <p:nvPr>
            <p:ph type="body" sz="quarter" idx="33" hasCustomPrompt="1"/>
          </p:nvPr>
        </p:nvSpPr>
        <p:spPr>
          <a:xfrm>
            <a:off x="6051979" y="1556792"/>
            <a:ext cx="2448375" cy="422203"/>
          </a:xfrm>
          <a:noFill/>
          <a:ln>
            <a:noFill/>
          </a:ln>
        </p:spPr>
        <p:txBody>
          <a:bodyPr anchor="ctr" anchorCtr="1">
            <a:normAutofit/>
          </a:bodyPr>
          <a:lstStyle>
            <a:lvl1pPr marL="0" indent="0" algn="ctr">
              <a:buFontTx/>
              <a:buNone/>
              <a:defRPr sz="2000" b="1" baseline="0">
                <a:solidFill>
                  <a:srgbClr val="050505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Set 1: Click to label</a:t>
            </a:r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4" hasCustomPrompt="1"/>
          </p:nvPr>
        </p:nvSpPr>
        <p:spPr>
          <a:xfrm>
            <a:off x="6051979" y="1988841"/>
            <a:ext cx="2448375" cy="648071"/>
          </a:xfrm>
          <a:noFill/>
          <a:ln>
            <a:noFill/>
          </a:ln>
        </p:spPr>
        <p:txBody>
          <a:bodyPr anchor="t">
            <a:normAutofit/>
          </a:bodyPr>
          <a:lstStyle>
            <a:lvl1pPr marL="0" indent="0" algn="l">
              <a:buFontTx/>
              <a:buNone/>
              <a:defRPr sz="1400" b="1" baseline="0">
                <a:solidFill>
                  <a:srgbClr val="050505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5" hasCustomPrompt="1"/>
          </p:nvPr>
        </p:nvSpPr>
        <p:spPr>
          <a:xfrm>
            <a:off x="6051979" y="4005064"/>
            <a:ext cx="2448375" cy="422203"/>
          </a:xfrm>
          <a:noFill/>
          <a:ln>
            <a:noFill/>
          </a:ln>
        </p:spPr>
        <p:txBody>
          <a:bodyPr anchor="ctr" anchorCtr="1">
            <a:normAutofit/>
          </a:bodyPr>
          <a:lstStyle>
            <a:lvl1pPr marL="0" indent="0" algn="ctr">
              <a:buFontTx/>
              <a:buNone/>
              <a:defRPr sz="2000" b="1" baseline="0">
                <a:solidFill>
                  <a:srgbClr val="050505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Set 3: Click to label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6" hasCustomPrompt="1"/>
          </p:nvPr>
        </p:nvSpPr>
        <p:spPr>
          <a:xfrm>
            <a:off x="6051979" y="4437113"/>
            <a:ext cx="2448375" cy="648072"/>
          </a:xfrm>
          <a:noFill/>
          <a:ln>
            <a:noFill/>
          </a:ln>
        </p:spPr>
        <p:txBody>
          <a:bodyPr anchor="t">
            <a:normAutofit/>
          </a:bodyPr>
          <a:lstStyle>
            <a:lvl1pPr marL="0" indent="0" algn="l">
              <a:buFontTx/>
              <a:buNone/>
              <a:defRPr sz="1400" b="1" baseline="0">
                <a:solidFill>
                  <a:srgbClr val="050505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 hasCustomPrompt="1"/>
          </p:nvPr>
        </p:nvSpPr>
        <p:spPr>
          <a:xfrm>
            <a:off x="6051979" y="5229199"/>
            <a:ext cx="2448375" cy="422203"/>
          </a:xfrm>
          <a:noFill/>
          <a:ln>
            <a:noFill/>
          </a:ln>
        </p:spPr>
        <p:txBody>
          <a:bodyPr anchor="ctr" anchorCtr="1">
            <a:normAutofit/>
          </a:bodyPr>
          <a:lstStyle>
            <a:lvl1pPr marL="0" indent="0" algn="ctr">
              <a:buFontTx/>
              <a:buNone/>
              <a:defRPr sz="2000" b="1" baseline="0">
                <a:solidFill>
                  <a:srgbClr val="050505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add label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 hasCustomPrompt="1"/>
          </p:nvPr>
        </p:nvSpPr>
        <p:spPr>
          <a:xfrm>
            <a:off x="6051979" y="5661248"/>
            <a:ext cx="2448375" cy="648072"/>
          </a:xfrm>
          <a:noFill/>
          <a:ln>
            <a:noFill/>
          </a:ln>
        </p:spPr>
        <p:txBody>
          <a:bodyPr anchor="t">
            <a:normAutofit/>
          </a:bodyPr>
          <a:lstStyle>
            <a:lvl1pPr marL="0" indent="0" algn="l">
              <a:buFontTx/>
              <a:buNone/>
              <a:defRPr sz="1400" b="1" baseline="0">
                <a:solidFill>
                  <a:srgbClr val="050505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7" hasCustomPrompt="1"/>
          </p:nvPr>
        </p:nvSpPr>
        <p:spPr>
          <a:xfrm>
            <a:off x="2271512" y="3068960"/>
            <a:ext cx="1645920" cy="1296144"/>
          </a:xfrm>
          <a:noFill/>
          <a:ln>
            <a:noFill/>
          </a:ln>
        </p:spPr>
        <p:txBody>
          <a:bodyPr anchor="ctr" anchorCtr="1">
            <a:normAutofit/>
          </a:bodyPr>
          <a:lstStyle>
            <a:lvl1pPr marL="0" indent="0" algn="ctr">
              <a:buFontTx/>
              <a:buNone/>
              <a:defRPr sz="2000" b="1" baseline="0">
                <a:solidFill>
                  <a:srgbClr val="050505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label Intersection</a:t>
            </a:r>
          </a:p>
        </p:txBody>
      </p:sp>
      <p:sp>
        <p:nvSpPr>
          <p:cNvPr id="28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615328" y="2586608"/>
            <a:ext cx="1645920" cy="914400"/>
          </a:xfrm>
          <a:noFill/>
          <a:ln>
            <a:noFill/>
          </a:ln>
        </p:spPr>
        <p:txBody>
          <a:bodyPr anchor="ctr" anchorCtr="1">
            <a:normAutofit/>
          </a:bodyPr>
          <a:lstStyle>
            <a:lvl1pPr marL="0" indent="0" algn="ctr">
              <a:buFontTx/>
              <a:buNone/>
              <a:defRPr sz="2000" b="1" baseline="0">
                <a:solidFill>
                  <a:srgbClr val="050505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label Set 1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0" hasCustomPrompt="1"/>
          </p:nvPr>
        </p:nvSpPr>
        <p:spPr>
          <a:xfrm>
            <a:off x="3927696" y="2586608"/>
            <a:ext cx="1645920" cy="914400"/>
          </a:xfrm>
          <a:noFill/>
          <a:ln>
            <a:noFill/>
          </a:ln>
        </p:spPr>
        <p:txBody>
          <a:bodyPr anchor="ctr" anchorCtr="1">
            <a:normAutofit/>
          </a:bodyPr>
          <a:lstStyle>
            <a:lvl1pPr marL="0" indent="0" algn="ctr">
              <a:buFontTx/>
              <a:buNone/>
              <a:defRPr sz="2000" b="1" baseline="0">
                <a:solidFill>
                  <a:srgbClr val="050505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label Set 2</a:t>
            </a:r>
          </a:p>
        </p:txBody>
      </p:sp>
      <p:sp>
        <p:nvSpPr>
          <p:cNvPr id="30" name="Text Placeholder 22"/>
          <p:cNvSpPr>
            <a:spLocks noGrp="1"/>
          </p:cNvSpPr>
          <p:nvPr>
            <p:ph type="body" sz="quarter" idx="32" hasCustomPrompt="1"/>
          </p:nvPr>
        </p:nvSpPr>
        <p:spPr>
          <a:xfrm>
            <a:off x="2271512" y="5157192"/>
            <a:ext cx="1645920" cy="914400"/>
          </a:xfrm>
          <a:noFill/>
          <a:ln>
            <a:noFill/>
          </a:ln>
        </p:spPr>
        <p:txBody>
          <a:bodyPr anchor="ctr" anchorCtr="1">
            <a:normAutofit/>
          </a:bodyPr>
          <a:lstStyle>
            <a:lvl1pPr marL="0" indent="0" algn="ctr">
              <a:buFontTx/>
              <a:buNone/>
              <a:defRPr sz="2000" b="1" baseline="0">
                <a:solidFill>
                  <a:srgbClr val="050505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label Set 3</a:t>
            </a:r>
          </a:p>
        </p:txBody>
      </p:sp>
    </p:spTree>
    <p:extLst>
      <p:ext uri="{BB962C8B-B14F-4D97-AF65-F5344CB8AC3E}">
        <p14:creationId xmlns:p14="http://schemas.microsoft.com/office/powerpoint/2010/main" val="63784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ep Funnel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>
            <p:custDataLst>
              <p:tags r:id="rId1"/>
            </p:custDataLst>
          </p:nvPr>
        </p:nvSpPr>
        <p:spPr>
          <a:xfrm>
            <a:off x="1588" y="1484784"/>
            <a:ext cx="9144000" cy="53751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solidFill>
            <a:srgbClr val="BE834E">
              <a:alpha val="48000"/>
            </a:srgbClr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5A12-BF40-487B-9B07-94374245DEF5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46B2-FA89-47DE-9A40-3BEE6D901A6D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>
            <p:custDataLst>
              <p:tags r:id="rId3"/>
            </p:custDataLst>
          </p:nvPr>
        </p:nvGrpSpPr>
        <p:grpSpPr>
          <a:xfrm>
            <a:off x="539552" y="1737360"/>
            <a:ext cx="7848872" cy="4451925"/>
            <a:chOff x="539552" y="1788835"/>
            <a:chExt cx="7848872" cy="4451925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539552" y="1788835"/>
              <a:ext cx="7739200" cy="4451925"/>
              <a:chOff x="539552" y="1788835"/>
              <a:chExt cx="7739200" cy="4451925"/>
            </a:xfrm>
          </p:grpSpPr>
          <p:grpSp>
            <p:nvGrpSpPr>
              <p:cNvPr id="13" name="Group 12"/>
              <p:cNvGrpSpPr/>
              <p:nvPr userDrawn="1"/>
            </p:nvGrpSpPr>
            <p:grpSpPr>
              <a:xfrm>
                <a:off x="539552" y="1788835"/>
                <a:ext cx="4947254" cy="4288294"/>
                <a:chOff x="539552" y="1788835"/>
                <a:chExt cx="4947254" cy="4288294"/>
              </a:xfrm>
            </p:grpSpPr>
            <p:grpSp>
              <p:nvGrpSpPr>
                <p:cNvPr id="17" name="Group 16"/>
                <p:cNvGrpSpPr/>
                <p:nvPr userDrawn="1"/>
              </p:nvGrpSpPr>
              <p:grpSpPr>
                <a:xfrm>
                  <a:off x="539552" y="1788835"/>
                  <a:ext cx="4947254" cy="4288294"/>
                  <a:chOff x="1939472" y="1788835"/>
                  <a:chExt cx="4872742" cy="4254100"/>
                </a:xfrm>
              </p:grpSpPr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1939472" y="1788835"/>
                    <a:ext cx="4872742" cy="3984403"/>
                    <a:chOff x="1939472" y="1788835"/>
                    <a:chExt cx="4872742" cy="3984403"/>
                  </a:xfrm>
                </p:grpSpPr>
                <p:sp>
                  <p:nvSpPr>
                    <p:cNvPr id="21" name="Oval 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31849" y="5709803"/>
                      <a:ext cx="669860" cy="63435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accent3"/>
                        </a:gs>
                        <a:gs pos="68000">
                          <a:schemeClr val="accent3">
                            <a:lumMod val="60000"/>
                            <a:lumOff val="40000"/>
                          </a:schemeClr>
                        </a:gs>
                        <a:gs pos="100000">
                          <a:schemeClr val="accent3"/>
                        </a:gs>
                      </a:gsLst>
                      <a:lin ang="10800000" scaled="0"/>
                    </a:gradFill>
                    <a:ln w="6350">
                      <a:solidFill>
                        <a:schemeClr val="bg1">
                          <a:lumMod val="65000"/>
                        </a:schemeClr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" name="AutoShape 4"/>
                    <p:cNvSpPr>
                      <a:spLocks noChangeAspect="1" noChangeArrowheads="1" noTextEdit="1"/>
                    </p:cNvSpPr>
                    <p:nvPr/>
                  </p:nvSpPr>
                  <p:spPr bwMode="auto">
                    <a:xfrm>
                      <a:off x="1939472" y="1935842"/>
                      <a:ext cx="4490870" cy="37086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" name="Freeform 6"/>
                    <p:cNvSpPr>
                      <a:spLocks/>
                    </p:cNvSpPr>
                    <p:nvPr/>
                  </p:nvSpPr>
                  <p:spPr bwMode="auto">
                    <a:xfrm>
                      <a:off x="2321344" y="1872774"/>
                      <a:ext cx="4490870" cy="3513436"/>
                    </a:xfrm>
                    <a:custGeom>
                      <a:avLst/>
                      <a:gdLst/>
                      <a:ahLst/>
                      <a:cxnLst>
                        <a:cxn ang="0">
                          <a:pos x="265" y="413"/>
                        </a:cxn>
                        <a:cxn ang="0">
                          <a:pos x="529" y="0"/>
                        </a:cxn>
                        <a:cxn ang="0">
                          <a:pos x="0" y="0"/>
                        </a:cxn>
                        <a:cxn ang="0">
                          <a:pos x="265" y="413"/>
                        </a:cxn>
                      </a:cxnLst>
                      <a:rect l="0" t="0" r="r" b="b"/>
                      <a:pathLst>
                        <a:path w="529" h="413">
                          <a:moveTo>
                            <a:pt x="265" y="413"/>
                          </a:moveTo>
                          <a:lnTo>
                            <a:pt x="529" y="0"/>
                          </a:lnTo>
                          <a:lnTo>
                            <a:pt x="0" y="0"/>
                          </a:lnTo>
                          <a:lnTo>
                            <a:pt x="265" y="413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4"/>
                        </a:gs>
                        <a:gs pos="68000">
                          <a:schemeClr val="accent4">
                            <a:lumMod val="60000"/>
                            <a:lumOff val="40000"/>
                          </a:schemeClr>
                        </a:gs>
                        <a:gs pos="98000">
                          <a:schemeClr val="accent4"/>
                        </a:gs>
                      </a:gsLst>
                      <a:lin ang="10800000" scaled="0"/>
                    </a:gradFill>
                    <a:ln w="9525">
                      <a:noFill/>
                      <a:round/>
                      <a:headEnd/>
                      <a:tailEnd/>
                    </a:ln>
                    <a:effectLst>
                      <a:outerShdw blurRad="190500" dist="152400" sx="95000" sy="95000" algn="ctr">
                        <a:srgbClr val="000000">
                          <a:alpha val="30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glow" dir="t">
                        <a:rot lat="0" lon="0" rev="4800000"/>
                      </a:lightRig>
                    </a:scene3d>
                    <a:sp3d prstMaterial="matte">
                      <a:bevelT w="127000" h="63500"/>
                    </a:sp3d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" name="Freeform 7"/>
                    <p:cNvSpPr>
                      <a:spLocks/>
                    </p:cNvSpPr>
                    <p:nvPr/>
                  </p:nvSpPr>
                  <p:spPr bwMode="auto">
                    <a:xfrm>
                      <a:off x="3260868" y="3352424"/>
                      <a:ext cx="2629834" cy="2033786"/>
                    </a:xfrm>
                    <a:custGeom>
                      <a:avLst/>
                      <a:gdLst/>
                      <a:ahLst/>
                      <a:cxnLst>
                        <a:cxn ang="0">
                          <a:pos x="128" y="200"/>
                        </a:cxn>
                        <a:cxn ang="0">
                          <a:pos x="256" y="0"/>
                        </a:cxn>
                        <a:cxn ang="0">
                          <a:pos x="0" y="0"/>
                        </a:cxn>
                        <a:cxn ang="0">
                          <a:pos x="128" y="200"/>
                        </a:cxn>
                      </a:cxnLst>
                      <a:rect l="0" t="0" r="r" b="b"/>
                      <a:pathLst>
                        <a:path w="256" h="200">
                          <a:moveTo>
                            <a:pt x="128" y="200"/>
                          </a:moveTo>
                          <a:cubicBezTo>
                            <a:pt x="170" y="134"/>
                            <a:pt x="213" y="67"/>
                            <a:pt x="256" y="0"/>
                          </a:cubicBezTo>
                          <a:cubicBezTo>
                            <a:pt x="170" y="0"/>
                            <a:pt x="85" y="0"/>
                            <a:pt x="0" y="0"/>
                          </a:cubicBezTo>
                          <a:cubicBezTo>
                            <a:pt x="42" y="67"/>
                            <a:pt x="85" y="134"/>
                            <a:pt x="128" y="20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5"/>
                        </a:gs>
                        <a:gs pos="68000">
                          <a:schemeClr val="accent5">
                            <a:lumMod val="60000"/>
                            <a:lumOff val="40000"/>
                          </a:schemeClr>
                        </a:gs>
                        <a:gs pos="100000">
                          <a:schemeClr val="accent5"/>
                        </a:gs>
                      </a:gsLst>
                      <a:lin ang="10800000" scaled="0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  <a:scene3d>
                      <a:camera prst="orthographicFront">
                        <a:rot lat="0" lon="0" rev="0"/>
                      </a:camera>
                      <a:lightRig rig="contrasting" dir="t">
                        <a:rot lat="0" lon="0" rev="7800000"/>
                      </a:lightRig>
                    </a:scene3d>
                    <a:sp3d>
                      <a:bevelT w="139700" h="139700"/>
                    </a:sp3d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" name="Oval 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87019" y="3246075"/>
                      <a:ext cx="2593897" cy="221024"/>
                    </a:xfrm>
                    <a:prstGeom prst="ellipse">
                      <a:avLst/>
                    </a:prstGeom>
                    <a:gradFill>
                      <a:gsLst>
                        <a:gs pos="22000">
                          <a:schemeClr val="accent4"/>
                        </a:gs>
                        <a:gs pos="100000">
                          <a:schemeClr val="accent4">
                            <a:lumMod val="60000"/>
                            <a:lumOff val="40000"/>
                          </a:schemeClr>
                        </a:gs>
                      </a:gsLst>
                      <a:lin ang="16200000" scaled="0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  <a:scene3d>
                      <a:camera prst="orthographicFront">
                        <a:rot lat="0" lon="0" rev="0"/>
                      </a:camera>
                      <a:lightRig rig="contrasting" dir="t">
                        <a:rot lat="0" lon="0" rev="7800000"/>
                      </a:lightRig>
                    </a:scene3d>
                    <a:sp3d>
                      <a:bevelT w="139700" h="139700"/>
                    </a:sp3d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" name="Oval 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8404" y="1788835"/>
                      <a:ext cx="4476750" cy="229201"/>
                    </a:xfrm>
                    <a:prstGeom prst="ellipse">
                      <a:avLst/>
                    </a:prstGeom>
                    <a:gradFill>
                      <a:gsLst>
                        <a:gs pos="27000">
                          <a:schemeClr val="accent4"/>
                        </a:gs>
                        <a:gs pos="100000">
                          <a:srgbClr val="E6E6E6"/>
                        </a:gs>
                      </a:gsLst>
                      <a:lin ang="16200000" scaled="0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  <a:scene3d>
                      <a:camera prst="orthographicFront">
                        <a:rot lat="0" lon="0" rev="0"/>
                      </a:camera>
                      <a:lightRig rig="brightRoom" dir="t">
                        <a:rot lat="0" lon="0" rev="600000"/>
                      </a:lightRig>
                    </a:scene3d>
                    <a:sp3d prstMaterial="metal">
                      <a:bevelT w="38100" h="57150" prst="angle"/>
                    </a:sp3d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" name="Rectangle 26"/>
                    <p:cNvSpPr/>
                    <p:nvPr/>
                  </p:nvSpPr>
                  <p:spPr>
                    <a:xfrm>
                      <a:off x="4245024" y="4865700"/>
                      <a:ext cx="660987" cy="875820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3"/>
                        </a:gs>
                        <a:gs pos="68000">
                          <a:schemeClr val="accent3">
                            <a:lumMod val="60000"/>
                            <a:lumOff val="40000"/>
                          </a:schemeClr>
                        </a:gs>
                        <a:gs pos="100000">
                          <a:schemeClr val="accent3"/>
                        </a:gs>
                      </a:gsLst>
                      <a:lin ang="10800000" scaled="0"/>
                    </a:gradFill>
                    <a:ln w="0">
                      <a:noFill/>
                    </a:ln>
                    <a:effectLst>
                      <a:outerShdw blurRad="88900" dist="38100" dir="2940000" sx="82000" sy="82000" algn="ctr">
                        <a:srgbClr val="000000">
                          <a:alpha val="27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contrasting" dir="t">
                        <a:rot lat="0" lon="0" rev="1500000"/>
                      </a:lightRig>
                    </a:scene3d>
                    <a:sp3d prstMaterial="metal">
                      <a:bevelT w="88900" h="889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" name="Oval 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45024" y="4800637"/>
                      <a:ext cx="669860" cy="113119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accent3">
                            <a:lumMod val="40000"/>
                            <a:lumOff val="60000"/>
                          </a:schemeClr>
                        </a:gs>
                        <a:gs pos="81000">
                          <a:schemeClr val="accent3">
                            <a:lumMod val="60000"/>
                            <a:lumOff val="40000"/>
                          </a:schemeClr>
                        </a:gs>
                      </a:gsLst>
                      <a:lin ang="15600000" scaled="0"/>
                    </a:gradFill>
                    <a:ln w="6350">
                      <a:noFill/>
                      <a:round/>
                      <a:headEnd/>
                      <a:tailEnd/>
                    </a:ln>
                    <a:effectLst/>
                    <a:scene3d>
                      <a:camera prst="orthographicFront">
                        <a:rot lat="0" lon="0" rev="0"/>
                      </a:camera>
                      <a:lightRig rig="contrasting" dir="t">
                        <a:rot lat="0" lon="0" rev="1500000"/>
                      </a:lightRig>
                    </a:scene3d>
                    <a:sp3d prstMaterial="metal">
                      <a:bevelT w="88900" h="88900"/>
                    </a:sp3d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0" name="Oval 19"/>
                  <p:cNvSpPr/>
                  <p:nvPr/>
                </p:nvSpPr>
                <p:spPr>
                  <a:xfrm>
                    <a:off x="3344396" y="5776235"/>
                    <a:ext cx="2479675" cy="266700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</p:grpSp>
            <p:sp>
              <p:nvSpPr>
                <p:cNvPr id="18" name="Oval 61"/>
                <p:cNvSpPr>
                  <a:spLocks noChangeArrowheads="1"/>
                </p:cNvSpPr>
                <p:nvPr userDrawn="1"/>
              </p:nvSpPr>
              <p:spPr bwMode="auto">
                <a:xfrm>
                  <a:off x="1890253" y="3255264"/>
                  <a:ext cx="2633562" cy="222801"/>
                </a:xfrm>
                <a:prstGeom prst="ellipse">
                  <a:avLst/>
                </a:prstGeom>
                <a:gradFill>
                  <a:gsLst>
                    <a:gs pos="22000">
                      <a:schemeClr val="accent4"/>
                    </a:gs>
                    <a:gs pos="100000">
                      <a:schemeClr val="accent4">
                        <a:lumMod val="40000"/>
                        <a:lumOff val="60000"/>
                      </a:schemeClr>
                    </a:gs>
                  </a:gsLst>
                  <a:lin ang="16200000" scaled="0"/>
                </a:gradFill>
                <a:ln w="9525">
                  <a:noFill/>
                  <a:round/>
                  <a:headEnd/>
                  <a:tailEnd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4" name="Rounded Rectangle 13"/>
              <p:cNvSpPr/>
              <p:nvPr userDrawn="1"/>
            </p:nvSpPr>
            <p:spPr>
              <a:xfrm>
                <a:off x="4186701" y="4869160"/>
                <a:ext cx="2468880" cy="13716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31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/>
                  </a:gs>
                </a:gsLst>
                <a:lin ang="27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15" name="Rounded Rectangle 14"/>
              <p:cNvSpPr/>
              <p:nvPr userDrawn="1"/>
            </p:nvSpPr>
            <p:spPr>
              <a:xfrm>
                <a:off x="5060064" y="3383280"/>
                <a:ext cx="2468880" cy="13716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35000">
                    <a:schemeClr val="accent5">
                      <a:lumMod val="60000"/>
                      <a:lumOff val="40000"/>
                    </a:schemeClr>
                  </a:gs>
                  <a:gs pos="100000">
                    <a:schemeClr val="accent5"/>
                  </a:gs>
                </a:gsLst>
                <a:lin ang="27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16" name="Rounded Rectangle 15"/>
              <p:cNvSpPr/>
              <p:nvPr userDrawn="1"/>
            </p:nvSpPr>
            <p:spPr>
              <a:xfrm>
                <a:off x="5809872" y="1916832"/>
                <a:ext cx="2468880" cy="1369857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4"/>
                  </a:gs>
                  <a:gs pos="100000">
                    <a:schemeClr val="accent4"/>
                  </a:gs>
                  <a:gs pos="33000">
                    <a:schemeClr val="accent4">
                      <a:lumMod val="60000"/>
                      <a:lumOff val="40000"/>
                    </a:schemeClr>
                  </a:gs>
                </a:gsLst>
                <a:lin ang="27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</p:grpSp>
        <p:cxnSp>
          <p:nvCxnSpPr>
            <p:cNvPr id="10" name="Straight Connector 9"/>
            <p:cNvCxnSpPr/>
            <p:nvPr/>
          </p:nvCxnSpPr>
          <p:spPr>
            <a:xfrm>
              <a:off x="4648198" y="3364992"/>
              <a:ext cx="3020146" cy="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3733800" y="4818888"/>
              <a:ext cx="3214464" cy="5059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5580112" y="1904356"/>
              <a:ext cx="2808312" cy="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 Placeholder 22"/>
          <p:cNvSpPr>
            <a:spLocks noGrp="1"/>
          </p:cNvSpPr>
          <p:nvPr>
            <p:ph type="body" sz="quarter" idx="23" hasCustomPrompt="1"/>
          </p:nvPr>
        </p:nvSpPr>
        <p:spPr>
          <a:xfrm>
            <a:off x="5111496" y="3429000"/>
            <a:ext cx="2399379" cy="422203"/>
          </a:xfrm>
          <a:noFill/>
          <a:ln>
            <a:noFill/>
          </a:ln>
        </p:spPr>
        <p:txBody>
          <a:bodyPr anchor="ctr" anchorCtr="1">
            <a:normAutofit/>
          </a:bodyPr>
          <a:lstStyle>
            <a:lvl1pPr marL="0" indent="0" algn="ctr">
              <a:buFontTx/>
              <a:buNone/>
              <a:defRPr sz="2000" b="1" baseline="0">
                <a:solidFill>
                  <a:srgbClr val="050505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add label</a:t>
            </a:r>
          </a:p>
        </p:txBody>
      </p:sp>
      <p:sp>
        <p:nvSpPr>
          <p:cNvPr id="30" name="Text Placeholder 22"/>
          <p:cNvSpPr>
            <a:spLocks noGrp="1"/>
          </p:cNvSpPr>
          <p:nvPr>
            <p:ph type="body" sz="quarter" idx="24" hasCustomPrompt="1"/>
          </p:nvPr>
        </p:nvSpPr>
        <p:spPr>
          <a:xfrm>
            <a:off x="5111496" y="3861048"/>
            <a:ext cx="2399379" cy="891789"/>
          </a:xfrm>
          <a:noFill/>
          <a:ln>
            <a:noFill/>
          </a:ln>
        </p:spPr>
        <p:txBody>
          <a:bodyPr anchor="t">
            <a:normAutofit/>
          </a:bodyPr>
          <a:lstStyle>
            <a:lvl1pPr marL="0" indent="0" algn="l">
              <a:buFontTx/>
              <a:buNone/>
              <a:defRPr sz="1600" b="1" baseline="0">
                <a:solidFill>
                  <a:srgbClr val="050505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5845029" y="1916832"/>
            <a:ext cx="2399379" cy="422203"/>
          </a:xfrm>
          <a:noFill/>
          <a:ln>
            <a:noFill/>
          </a:ln>
        </p:spPr>
        <p:txBody>
          <a:bodyPr anchor="ctr" anchorCtr="1">
            <a:normAutofit/>
          </a:bodyPr>
          <a:lstStyle>
            <a:lvl1pPr marL="0" indent="0" algn="ctr">
              <a:buFontTx/>
              <a:buNone/>
              <a:defRPr sz="2000" b="1" baseline="0">
                <a:solidFill>
                  <a:srgbClr val="050505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add label</a:t>
            </a:r>
          </a:p>
        </p:txBody>
      </p:sp>
      <p:sp>
        <p:nvSpPr>
          <p:cNvPr id="32" name="Text Placeholder 22"/>
          <p:cNvSpPr>
            <a:spLocks noGrp="1"/>
          </p:cNvSpPr>
          <p:nvPr>
            <p:ph type="body" sz="quarter" idx="26" hasCustomPrompt="1"/>
          </p:nvPr>
        </p:nvSpPr>
        <p:spPr>
          <a:xfrm>
            <a:off x="5842885" y="2348880"/>
            <a:ext cx="2399379" cy="891789"/>
          </a:xfrm>
          <a:noFill/>
          <a:ln>
            <a:noFill/>
          </a:ln>
        </p:spPr>
        <p:txBody>
          <a:bodyPr anchor="t">
            <a:normAutofit/>
          </a:bodyPr>
          <a:lstStyle>
            <a:lvl1pPr marL="0" indent="0" algn="l">
              <a:buFontTx/>
              <a:buNone/>
              <a:defRPr sz="1600" b="1" baseline="0">
                <a:solidFill>
                  <a:srgbClr val="050505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2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4900775"/>
            <a:ext cx="2399379" cy="420624"/>
          </a:xfrm>
          <a:noFill/>
          <a:ln>
            <a:noFill/>
          </a:ln>
        </p:spPr>
        <p:txBody>
          <a:bodyPr anchor="ctr" anchorCtr="1">
            <a:normAutofit/>
          </a:bodyPr>
          <a:lstStyle>
            <a:lvl1pPr marL="0" indent="0" algn="ctr">
              <a:buFontTx/>
              <a:buNone/>
              <a:defRPr sz="2000" b="1" baseline="0">
                <a:solidFill>
                  <a:srgbClr val="050505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add label</a:t>
            </a:r>
          </a:p>
        </p:txBody>
      </p:sp>
      <p:sp>
        <p:nvSpPr>
          <p:cNvPr id="34" name="Text Placeholder 22"/>
          <p:cNvSpPr>
            <a:spLocks noGrp="1"/>
          </p:cNvSpPr>
          <p:nvPr>
            <p:ph type="body" sz="quarter" idx="28" hasCustomPrompt="1"/>
          </p:nvPr>
        </p:nvSpPr>
        <p:spPr>
          <a:xfrm>
            <a:off x="4242816" y="5332823"/>
            <a:ext cx="2399379" cy="891789"/>
          </a:xfrm>
          <a:noFill/>
          <a:ln>
            <a:noFill/>
          </a:ln>
        </p:spPr>
        <p:txBody>
          <a:bodyPr anchor="t">
            <a:normAutofit/>
          </a:bodyPr>
          <a:lstStyle>
            <a:lvl1pPr marL="0" indent="0" algn="l">
              <a:buFontTx/>
              <a:buNone/>
              <a:defRPr sz="1600" b="1" baseline="0">
                <a:solidFill>
                  <a:srgbClr val="050505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22"/>
          <p:cNvSpPr>
            <a:spLocks noGrp="1"/>
          </p:cNvSpPr>
          <p:nvPr>
            <p:ph type="body" sz="quarter" idx="29" hasCustomPrompt="1"/>
          </p:nvPr>
        </p:nvSpPr>
        <p:spPr>
          <a:xfrm>
            <a:off x="2880360" y="5125688"/>
            <a:ext cx="671096" cy="463552"/>
          </a:xfrm>
          <a:noFill/>
          <a:ln>
            <a:noFill/>
          </a:ln>
        </p:spPr>
        <p:txBody>
          <a:bodyPr anchor="ctr" anchorCtr="1">
            <a:noAutofit/>
          </a:bodyPr>
          <a:lstStyle>
            <a:lvl1pPr marL="0" indent="0" algn="ctr">
              <a:buFontTx/>
              <a:buNone/>
              <a:defRPr sz="3200" b="1" baseline="0">
                <a:solidFill>
                  <a:srgbClr val="050505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30" hasCustomPrompt="1"/>
          </p:nvPr>
        </p:nvSpPr>
        <p:spPr>
          <a:xfrm>
            <a:off x="2880360" y="3933056"/>
            <a:ext cx="671096" cy="533266"/>
          </a:xfrm>
          <a:noFill/>
          <a:ln>
            <a:noFill/>
          </a:ln>
        </p:spPr>
        <p:txBody>
          <a:bodyPr anchor="ctr" anchorCtr="1">
            <a:noAutofit/>
          </a:bodyPr>
          <a:lstStyle>
            <a:lvl1pPr marL="0" indent="0" algn="ctr">
              <a:buFontTx/>
              <a:buNone/>
              <a:defRPr sz="3200" b="1" baseline="0">
                <a:solidFill>
                  <a:srgbClr val="050505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2880360" y="2463686"/>
            <a:ext cx="671096" cy="533266"/>
          </a:xfrm>
          <a:noFill/>
          <a:ln>
            <a:noFill/>
          </a:ln>
        </p:spPr>
        <p:txBody>
          <a:bodyPr anchor="ctr" anchorCtr="1">
            <a:noAutofit/>
          </a:bodyPr>
          <a:lstStyle>
            <a:lvl1pPr marL="0" indent="0" algn="ctr">
              <a:buFontTx/>
              <a:buNone/>
              <a:defRPr sz="3200" b="1" baseline="0">
                <a:solidFill>
                  <a:srgbClr val="050505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3046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naged Process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>
            <p:custDataLst>
              <p:tags r:id="rId1"/>
            </p:custDataLst>
          </p:nvPr>
        </p:nvSpPr>
        <p:spPr>
          <a:xfrm>
            <a:off x="1588" y="1484784"/>
            <a:ext cx="9144000" cy="53751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solidFill>
            <a:srgbClr val="BE834E">
              <a:alpha val="48000"/>
            </a:srgbClr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5A12-BF40-487B-9B07-94374245DEF5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46B2-FA89-47DE-9A40-3BEE6D901A6D}" type="slidenum">
              <a:rPr lang="en-US" smtClean="0"/>
              <a:t>‹#›</a:t>
            </a:fld>
            <a:endParaRPr lang="en-US"/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107501" y="1556793"/>
            <a:ext cx="8856984" cy="4896544"/>
            <a:chOff x="107501" y="1556793"/>
            <a:chExt cx="8856984" cy="4896544"/>
          </a:xfrm>
        </p:grpSpPr>
        <p:graphicFrame>
          <p:nvGraphicFramePr>
            <p:cNvPr id="9" name="Diagram 8"/>
            <p:cNvGraphicFramePr/>
            <p:nvPr userDrawn="1">
              <p:extLst>
                <p:ext uri="{D42A27DB-BD31-4B8C-83A1-F6EECF244321}">
                  <p14:modId xmlns:p14="http://schemas.microsoft.com/office/powerpoint/2010/main" val="4294634944"/>
                </p:ext>
              </p:extLst>
            </p:nvPr>
          </p:nvGraphicFramePr>
          <p:xfrm>
            <a:off x="107501" y="1556793"/>
            <a:ext cx="8856984" cy="489654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" r:lo="rId6" r:qs="rId7" r:cs="rId8"/>
            </a:graphicData>
          </a:graphic>
        </p:graphicFrame>
        <p:sp>
          <p:nvSpPr>
            <p:cNvPr id="10" name="Bent Arrow 9"/>
            <p:cNvSpPr/>
            <p:nvPr/>
          </p:nvSpPr>
          <p:spPr>
            <a:xfrm>
              <a:off x="2285448" y="2348881"/>
              <a:ext cx="1014084" cy="1005840"/>
            </a:xfrm>
            <a:prstGeom prst="bentArrow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Bent Arrow 10"/>
            <p:cNvSpPr/>
            <p:nvPr/>
          </p:nvSpPr>
          <p:spPr>
            <a:xfrm rot="16200000" flipH="1" flipV="1">
              <a:off x="5919481" y="2344758"/>
              <a:ext cx="1005840" cy="1014084"/>
            </a:xfrm>
            <a:prstGeom prst="bentArrow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Bent Arrow 11"/>
            <p:cNvSpPr/>
            <p:nvPr/>
          </p:nvSpPr>
          <p:spPr>
            <a:xfrm flipH="1" flipV="1">
              <a:off x="5917650" y="4653135"/>
              <a:ext cx="1014084" cy="1005840"/>
            </a:xfrm>
            <a:prstGeom prst="bentArrow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Bent Arrow 12"/>
            <p:cNvSpPr/>
            <p:nvPr/>
          </p:nvSpPr>
          <p:spPr>
            <a:xfrm rot="5400000" flipH="1" flipV="1">
              <a:off x="2289573" y="4649013"/>
              <a:ext cx="1005840" cy="1014084"/>
            </a:xfrm>
            <a:prstGeom prst="bentArrow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5798280" y="3431819"/>
            <a:ext cx="2514600" cy="450999"/>
          </a:xfrm>
          <a:noFill/>
          <a:ln>
            <a:noFill/>
          </a:ln>
        </p:spPr>
        <p:txBody>
          <a:bodyPr anchor="ctr" anchorCtr="1">
            <a:normAutofit/>
          </a:bodyPr>
          <a:lstStyle>
            <a:lvl1pPr marL="0" indent="0" algn="ctr">
              <a:buFontTx/>
              <a:buNone/>
              <a:defRPr sz="2000" b="1" baseline="0">
                <a:solidFill>
                  <a:srgbClr val="050505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3. Click to add label</a:t>
            </a:r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26" hasCustomPrompt="1"/>
          </p:nvPr>
        </p:nvSpPr>
        <p:spPr>
          <a:xfrm>
            <a:off x="5796136" y="3920356"/>
            <a:ext cx="2514600" cy="749808"/>
          </a:xfrm>
          <a:noFill/>
          <a:ln>
            <a:noFill/>
          </a:ln>
        </p:spPr>
        <p:txBody>
          <a:bodyPr anchor="t">
            <a:normAutofit/>
          </a:bodyPr>
          <a:lstStyle>
            <a:lvl1pPr marL="0" indent="0" algn="l">
              <a:buFontTx/>
              <a:buNone/>
              <a:defRPr sz="1600" b="1" baseline="0">
                <a:solidFill>
                  <a:srgbClr val="050505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ext Placeholder 22"/>
          <p:cNvSpPr>
            <a:spLocks noGrp="1"/>
          </p:cNvSpPr>
          <p:nvPr>
            <p:ph type="body" sz="quarter" idx="27" hasCustomPrompt="1"/>
          </p:nvPr>
        </p:nvSpPr>
        <p:spPr>
          <a:xfrm>
            <a:off x="909117" y="3416896"/>
            <a:ext cx="2510755" cy="450999"/>
          </a:xfrm>
          <a:noFill/>
          <a:ln>
            <a:noFill/>
          </a:ln>
        </p:spPr>
        <p:txBody>
          <a:bodyPr lIns="91440" rIns="91440" anchor="ctr" anchorCtr="1">
            <a:normAutofit/>
          </a:bodyPr>
          <a:lstStyle>
            <a:lvl1pPr marL="0" indent="0" algn="ctr">
              <a:buFontTx/>
              <a:buNone/>
              <a:defRPr sz="2000" b="1" baseline="0">
                <a:solidFill>
                  <a:srgbClr val="050505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1. Click to add label</a:t>
            </a:r>
          </a:p>
        </p:txBody>
      </p:sp>
      <p:sp>
        <p:nvSpPr>
          <p:cNvPr id="17" name="Text Placeholder 22"/>
          <p:cNvSpPr>
            <a:spLocks noGrp="1"/>
          </p:cNvSpPr>
          <p:nvPr>
            <p:ph type="body" sz="quarter" idx="28" hasCustomPrompt="1"/>
          </p:nvPr>
        </p:nvSpPr>
        <p:spPr>
          <a:xfrm>
            <a:off x="909118" y="3905434"/>
            <a:ext cx="2510754" cy="747702"/>
          </a:xfrm>
          <a:noFill/>
          <a:ln>
            <a:noFill/>
          </a:ln>
        </p:spPr>
        <p:txBody>
          <a:bodyPr anchor="t">
            <a:normAutofit/>
          </a:bodyPr>
          <a:lstStyle>
            <a:lvl1pPr marL="0" indent="0" algn="l">
              <a:buFontTx/>
              <a:buNone/>
              <a:defRPr sz="1600" b="1" baseline="0">
                <a:solidFill>
                  <a:srgbClr val="050505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Text Placeholder 22"/>
          <p:cNvSpPr>
            <a:spLocks noGrp="1"/>
          </p:cNvSpPr>
          <p:nvPr>
            <p:ph type="body" sz="quarter" idx="29" hasCustomPrompt="1"/>
          </p:nvPr>
        </p:nvSpPr>
        <p:spPr>
          <a:xfrm>
            <a:off x="3346730" y="1605912"/>
            <a:ext cx="2514600" cy="448056"/>
          </a:xfrm>
          <a:noFill/>
          <a:ln>
            <a:noFill/>
          </a:ln>
        </p:spPr>
        <p:txBody>
          <a:bodyPr anchor="ctr" anchorCtr="1">
            <a:normAutofit/>
          </a:bodyPr>
          <a:lstStyle>
            <a:lvl1pPr marL="0" indent="0" algn="ctr">
              <a:buFontTx/>
              <a:buNone/>
              <a:defRPr sz="2000" b="1" baseline="0">
                <a:solidFill>
                  <a:srgbClr val="050505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2. Click to add label</a:t>
            </a:r>
          </a:p>
        </p:txBody>
      </p:sp>
      <p:sp>
        <p:nvSpPr>
          <p:cNvPr id="19" name="Text Placeholder 22"/>
          <p:cNvSpPr>
            <a:spLocks noGrp="1"/>
          </p:cNvSpPr>
          <p:nvPr>
            <p:ph type="body" sz="quarter" idx="30" hasCustomPrompt="1"/>
          </p:nvPr>
        </p:nvSpPr>
        <p:spPr>
          <a:xfrm>
            <a:off x="3345641" y="2091471"/>
            <a:ext cx="2514600" cy="749808"/>
          </a:xfrm>
          <a:noFill/>
          <a:ln>
            <a:noFill/>
          </a:ln>
        </p:spPr>
        <p:txBody>
          <a:bodyPr anchor="t">
            <a:normAutofit/>
          </a:bodyPr>
          <a:lstStyle>
            <a:lvl1pPr marL="0" indent="0" algn="l">
              <a:buFontTx/>
              <a:buNone/>
              <a:defRPr sz="1600" b="1" baseline="0">
                <a:solidFill>
                  <a:srgbClr val="050505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3348066" y="5187820"/>
            <a:ext cx="2514600" cy="448056"/>
          </a:xfrm>
          <a:noFill/>
          <a:ln>
            <a:noFill/>
          </a:ln>
        </p:spPr>
        <p:txBody>
          <a:bodyPr anchor="ctr" anchorCtr="1">
            <a:normAutofit/>
          </a:bodyPr>
          <a:lstStyle>
            <a:lvl1pPr marL="0" indent="0" algn="ctr">
              <a:buFontTx/>
              <a:buNone/>
              <a:defRPr sz="2000" b="1" baseline="0">
                <a:solidFill>
                  <a:srgbClr val="050505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4. Click to add label</a:t>
            </a:r>
          </a:p>
        </p:txBody>
      </p:sp>
      <p:sp>
        <p:nvSpPr>
          <p:cNvPr id="21" name="Text Placeholder 22"/>
          <p:cNvSpPr>
            <a:spLocks noGrp="1"/>
          </p:cNvSpPr>
          <p:nvPr>
            <p:ph type="body" sz="quarter" idx="32" hasCustomPrompt="1"/>
          </p:nvPr>
        </p:nvSpPr>
        <p:spPr>
          <a:xfrm>
            <a:off x="3367317" y="5674992"/>
            <a:ext cx="2514600" cy="749808"/>
          </a:xfrm>
          <a:noFill/>
          <a:ln>
            <a:noFill/>
          </a:ln>
        </p:spPr>
        <p:txBody>
          <a:bodyPr anchor="t">
            <a:normAutofit/>
          </a:bodyPr>
          <a:lstStyle>
            <a:lvl1pPr marL="0" indent="0" algn="l">
              <a:buFontTx/>
              <a:buNone/>
              <a:defRPr sz="1600" b="1" baseline="0">
                <a:solidFill>
                  <a:srgbClr val="050505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3867912" y="3407280"/>
            <a:ext cx="1434469" cy="1215554"/>
          </a:xfrm>
          <a:noFill/>
          <a:ln>
            <a:noFill/>
          </a:ln>
        </p:spPr>
        <p:txBody>
          <a:bodyPr anchor="ctr" anchorCtr="1">
            <a:noAutofit/>
          </a:bodyPr>
          <a:lstStyle>
            <a:lvl1pPr marL="0" indent="0" algn="ctr">
              <a:buFontTx/>
              <a:buNone/>
              <a:defRPr sz="2400" b="1" baseline="0">
                <a:solidFill>
                  <a:srgbClr val="050505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add label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5" hasCustomPrompt="1"/>
          </p:nvPr>
        </p:nvSpPr>
        <p:spPr>
          <a:xfrm>
            <a:off x="5292080" y="3789040"/>
            <a:ext cx="457200" cy="457200"/>
          </a:xfrm>
          <a:noFill/>
          <a:ln>
            <a:noFill/>
          </a:ln>
        </p:spPr>
        <p:txBody>
          <a:bodyPr anchor="ctr" anchorCtr="1">
            <a:normAutofit/>
          </a:bodyPr>
          <a:lstStyle>
            <a:lvl1pPr marL="0" indent="0" algn="ctr">
              <a:buFontTx/>
              <a:buNone/>
              <a:defRPr sz="2000" b="1" baseline="0">
                <a:solidFill>
                  <a:srgbClr val="050505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6" hasCustomPrompt="1"/>
          </p:nvPr>
        </p:nvSpPr>
        <p:spPr>
          <a:xfrm>
            <a:off x="4355976" y="4797152"/>
            <a:ext cx="457200" cy="457200"/>
          </a:xfrm>
          <a:noFill/>
          <a:ln>
            <a:noFill/>
          </a:ln>
        </p:spPr>
        <p:txBody>
          <a:bodyPr anchor="ctr" anchorCtr="1">
            <a:normAutofit/>
          </a:bodyPr>
          <a:lstStyle>
            <a:lvl1pPr marL="0" indent="0" algn="ctr">
              <a:buFontTx/>
              <a:buNone/>
              <a:defRPr sz="2000" b="1" baseline="0">
                <a:solidFill>
                  <a:srgbClr val="050505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3" hasCustomPrompt="1"/>
          </p:nvPr>
        </p:nvSpPr>
        <p:spPr>
          <a:xfrm>
            <a:off x="3419872" y="3789040"/>
            <a:ext cx="457200" cy="457200"/>
          </a:xfrm>
          <a:noFill/>
          <a:ln>
            <a:noFill/>
          </a:ln>
        </p:spPr>
        <p:txBody>
          <a:bodyPr anchor="ctr" anchorCtr="1">
            <a:normAutofit/>
          </a:bodyPr>
          <a:lstStyle>
            <a:lvl1pPr marL="0" indent="0" algn="ctr">
              <a:buFontTx/>
              <a:buNone/>
              <a:defRPr sz="2000" b="1" baseline="0">
                <a:solidFill>
                  <a:srgbClr val="050505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4" hasCustomPrompt="1"/>
          </p:nvPr>
        </p:nvSpPr>
        <p:spPr>
          <a:xfrm>
            <a:off x="4355976" y="2827784"/>
            <a:ext cx="457200" cy="457200"/>
          </a:xfrm>
          <a:noFill/>
          <a:ln>
            <a:noFill/>
          </a:ln>
        </p:spPr>
        <p:txBody>
          <a:bodyPr anchor="ctr" anchorCtr="1">
            <a:normAutofit/>
          </a:bodyPr>
          <a:lstStyle>
            <a:lvl1pPr marL="0" indent="0" algn="ctr">
              <a:buFontTx/>
              <a:buNone/>
              <a:defRPr sz="2000" b="1" baseline="0">
                <a:solidFill>
                  <a:srgbClr val="050505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8199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Level Pyramid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>
            <p:custDataLst>
              <p:tags r:id="rId1"/>
            </p:custDataLst>
          </p:nvPr>
        </p:nvSpPr>
        <p:spPr>
          <a:xfrm>
            <a:off x="1588" y="1484784"/>
            <a:ext cx="9144000" cy="53751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solidFill>
            <a:srgbClr val="BE834E">
              <a:alpha val="48000"/>
            </a:srgbClr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5A12-BF40-487B-9B07-94374245DEF5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46B2-FA89-47DE-9A40-3BEE6D901A6D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>
            <p:custDataLst>
              <p:tags r:id="rId3"/>
            </p:custDataLst>
          </p:nvPr>
        </p:nvGrpSpPr>
        <p:grpSpPr>
          <a:xfrm>
            <a:off x="598462" y="1682940"/>
            <a:ext cx="8005986" cy="4482364"/>
            <a:chOff x="598462" y="1682940"/>
            <a:chExt cx="8005986" cy="4482364"/>
          </a:xfrm>
        </p:grpSpPr>
        <p:graphicFrame>
          <p:nvGraphicFramePr>
            <p:cNvPr id="49" name="Diagram 48"/>
            <p:cNvGraphicFramePr/>
            <p:nvPr>
              <p:extLst>
                <p:ext uri="{D42A27DB-BD31-4B8C-83A1-F6EECF244321}">
                  <p14:modId xmlns:p14="http://schemas.microsoft.com/office/powerpoint/2010/main" val="2238476240"/>
                </p:ext>
              </p:extLst>
            </p:nvPr>
          </p:nvGraphicFramePr>
          <p:xfrm>
            <a:off x="598462" y="1687445"/>
            <a:ext cx="5255930" cy="446115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" r:lo="rId6" r:qs="rId7" r:cs="rId8"/>
            </a:graphicData>
          </a:graphic>
        </p:graphicFrame>
        <p:grpSp>
          <p:nvGrpSpPr>
            <p:cNvPr id="58" name="Group 57"/>
            <p:cNvGrpSpPr/>
            <p:nvPr userDrawn="1"/>
          </p:nvGrpSpPr>
          <p:grpSpPr>
            <a:xfrm>
              <a:off x="4924008" y="3466020"/>
              <a:ext cx="2612014" cy="867696"/>
              <a:chOff x="3154679" y="5"/>
              <a:chExt cx="2560314" cy="1289306"/>
            </a:xfrm>
            <a:gradFill flip="none" rotWithShape="1">
              <a:gsLst>
                <a:gs pos="100000">
                  <a:schemeClr val="accent5"/>
                </a:gs>
                <a:gs pos="0">
                  <a:schemeClr val="accent5">
                    <a:lumMod val="75000"/>
                  </a:schemeClr>
                </a:gs>
                <a:gs pos="34000">
                  <a:schemeClr val="accent5">
                    <a:lumMod val="40000"/>
                    <a:lumOff val="60000"/>
                  </a:schemeClr>
                </a:gs>
              </a:gsLst>
              <a:lin ang="2700000" scaled="1"/>
              <a:tileRect/>
            </a:gradFill>
          </p:grpSpPr>
          <p:sp>
            <p:nvSpPr>
              <p:cNvPr id="71" name="Rounded Rectangle 70"/>
              <p:cNvSpPr/>
              <p:nvPr userDrawn="1"/>
            </p:nvSpPr>
            <p:spPr>
              <a:xfrm>
                <a:off x="3154679" y="5"/>
                <a:ext cx="2560314" cy="1289306"/>
              </a:xfrm>
              <a:prstGeom prst="roundRect">
                <a:avLst/>
              </a:prstGeom>
              <a:grp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72" name="Rounded Rectangle 4"/>
              <p:cNvSpPr/>
              <p:nvPr userDrawn="1"/>
            </p:nvSpPr>
            <p:spPr>
              <a:xfrm>
                <a:off x="3217618" y="62944"/>
                <a:ext cx="2434436" cy="1163428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2550" tIns="82550" rIns="82550" bIns="82550" numCol="1" spcCol="1270" anchor="ctr" anchorCtr="0">
                <a:noAutofit/>
              </a:bodyPr>
              <a:lstStyle/>
              <a:p>
                <a:pPr lvl="0" algn="ctr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6500" kern="1200" dirty="0"/>
              </a:p>
            </p:txBody>
          </p:sp>
        </p:grpSp>
        <p:grpSp>
          <p:nvGrpSpPr>
            <p:cNvPr id="59" name="Group 58"/>
            <p:cNvGrpSpPr/>
            <p:nvPr userDrawn="1"/>
          </p:nvGrpSpPr>
          <p:grpSpPr>
            <a:xfrm>
              <a:off x="4338792" y="2586719"/>
              <a:ext cx="2612014" cy="867696"/>
              <a:chOff x="3154679" y="4"/>
              <a:chExt cx="2560314" cy="1289307"/>
            </a:xfrm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35000">
                  <a:schemeClr val="accent3">
                    <a:lumMod val="40000"/>
                    <a:lumOff val="60000"/>
                  </a:schemeClr>
                </a:gs>
                <a:gs pos="100000">
                  <a:schemeClr val="accent3"/>
                </a:gs>
              </a:gsLst>
              <a:lin ang="2700000" scaled="1"/>
              <a:tileRect/>
            </a:gradFill>
          </p:grpSpPr>
          <p:sp>
            <p:nvSpPr>
              <p:cNvPr id="69" name="Rounded Rectangle 68"/>
              <p:cNvSpPr/>
              <p:nvPr userDrawn="1"/>
            </p:nvSpPr>
            <p:spPr>
              <a:xfrm>
                <a:off x="3154679" y="4"/>
                <a:ext cx="2560314" cy="1289307"/>
              </a:xfrm>
              <a:prstGeom prst="roundRect">
                <a:avLst/>
              </a:prstGeom>
              <a:grp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70" name="Rounded Rectangle 4"/>
              <p:cNvSpPr/>
              <p:nvPr userDrawn="1"/>
            </p:nvSpPr>
            <p:spPr>
              <a:xfrm>
                <a:off x="3217618" y="62944"/>
                <a:ext cx="2434436" cy="1163428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2550" tIns="82550" rIns="82550" bIns="82550" numCol="1" spcCol="1270" anchor="ctr" anchorCtr="0">
                <a:noAutofit/>
              </a:bodyPr>
              <a:lstStyle/>
              <a:p>
                <a:pPr lvl="0" algn="ctr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6500" kern="1200" dirty="0"/>
              </a:p>
            </p:txBody>
          </p:sp>
        </p:grpSp>
        <p:grpSp>
          <p:nvGrpSpPr>
            <p:cNvPr id="60" name="Group 59"/>
            <p:cNvGrpSpPr/>
            <p:nvPr userDrawn="1"/>
          </p:nvGrpSpPr>
          <p:grpSpPr>
            <a:xfrm>
              <a:off x="3808441" y="1682940"/>
              <a:ext cx="2612014" cy="867696"/>
              <a:chOff x="3154680" y="5"/>
              <a:chExt cx="2560314" cy="1289306"/>
            </a:xfrm>
            <a:gradFill flip="none" rotWithShape="1">
              <a:gsLst>
                <a:gs pos="78000">
                  <a:schemeClr val="bg1">
                    <a:lumMod val="95000"/>
                  </a:schemeClr>
                </a:gs>
                <a:gs pos="27000">
                  <a:schemeClr val="bg1">
                    <a:lumMod val="85000"/>
                  </a:schemeClr>
                </a:gs>
                <a:gs pos="2000">
                  <a:schemeClr val="bg1">
                    <a:lumMod val="6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  <a:tileRect/>
            </a:gradFill>
          </p:grpSpPr>
          <p:sp>
            <p:nvSpPr>
              <p:cNvPr id="67" name="Rounded Rectangle 66"/>
              <p:cNvSpPr/>
              <p:nvPr userDrawn="1"/>
            </p:nvSpPr>
            <p:spPr>
              <a:xfrm>
                <a:off x="3154680" y="5"/>
                <a:ext cx="2560314" cy="1289306"/>
              </a:xfrm>
              <a:prstGeom prst="roundRect">
                <a:avLst/>
              </a:prstGeom>
              <a:grp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68" name="Rounded Rectangle 4"/>
              <p:cNvSpPr/>
              <p:nvPr userDrawn="1"/>
            </p:nvSpPr>
            <p:spPr>
              <a:xfrm>
                <a:off x="3217618" y="62944"/>
                <a:ext cx="2434436" cy="1163428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2550" tIns="82550" rIns="82550" bIns="82550" numCol="1" spcCol="1270" anchor="ctr" anchorCtr="0">
                <a:noAutofit/>
              </a:bodyPr>
              <a:lstStyle/>
              <a:p>
                <a:pPr lvl="0" algn="ctr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6500" kern="1200" dirty="0"/>
              </a:p>
            </p:txBody>
          </p:sp>
        </p:grpSp>
        <p:grpSp>
          <p:nvGrpSpPr>
            <p:cNvPr id="61" name="Group 60"/>
            <p:cNvGrpSpPr/>
            <p:nvPr userDrawn="1"/>
          </p:nvGrpSpPr>
          <p:grpSpPr>
            <a:xfrm>
              <a:off x="5998408" y="5276532"/>
              <a:ext cx="2606040" cy="888772"/>
              <a:chOff x="720078" y="1804841"/>
              <a:chExt cx="2538978" cy="1286861"/>
            </a:xfrm>
            <a:gradFill flip="none" rotWithShape="1">
              <a:gsLst>
                <a:gs pos="100000">
                  <a:schemeClr val="accent2"/>
                </a:gs>
                <a:gs pos="0">
                  <a:schemeClr val="accent2">
                    <a:lumMod val="75000"/>
                  </a:schemeClr>
                </a:gs>
                <a:gs pos="37000">
                  <a:schemeClr val="accent2">
                    <a:lumMod val="40000"/>
                    <a:lumOff val="60000"/>
                  </a:schemeClr>
                </a:gs>
              </a:gsLst>
              <a:lin ang="2700000" scaled="1"/>
              <a:tileRect/>
            </a:gradFill>
          </p:grpSpPr>
          <p:sp>
            <p:nvSpPr>
              <p:cNvPr id="65" name="Rounded Rectangle 64"/>
              <p:cNvSpPr/>
              <p:nvPr userDrawn="1"/>
            </p:nvSpPr>
            <p:spPr>
              <a:xfrm>
                <a:off x="720078" y="1804841"/>
                <a:ext cx="2538978" cy="1286861"/>
              </a:xfrm>
              <a:prstGeom prst="roundRect">
                <a:avLst/>
              </a:prstGeom>
              <a:grp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66" name="Rounded Rectangle 4"/>
              <p:cNvSpPr/>
              <p:nvPr userDrawn="1"/>
            </p:nvSpPr>
            <p:spPr>
              <a:xfrm>
                <a:off x="782897" y="1867660"/>
                <a:ext cx="2434676" cy="1161223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2550" tIns="82550" rIns="82550" bIns="82550" numCol="1" spcCol="1270" anchor="ctr" anchorCtr="0">
                <a:noAutofit/>
              </a:bodyPr>
              <a:lstStyle/>
              <a:p>
                <a:pPr lvl="0" algn="ctr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6500" kern="12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62" name="Group 61"/>
            <p:cNvGrpSpPr/>
            <p:nvPr userDrawn="1"/>
          </p:nvGrpSpPr>
          <p:grpSpPr>
            <a:xfrm>
              <a:off x="5454319" y="4365560"/>
              <a:ext cx="2612014" cy="867696"/>
              <a:chOff x="3154679" y="5"/>
              <a:chExt cx="2560314" cy="1289306"/>
            </a:xfrm>
            <a:gradFill flip="none" rotWithShape="1">
              <a:gsLst>
                <a:gs pos="100000">
                  <a:schemeClr val="accent4"/>
                </a:gs>
                <a:gs pos="0">
                  <a:schemeClr val="accent4">
                    <a:lumMod val="75000"/>
                  </a:schemeClr>
                </a:gs>
                <a:gs pos="34000">
                  <a:schemeClr val="accent4">
                    <a:lumMod val="40000"/>
                    <a:lumOff val="60000"/>
                  </a:schemeClr>
                </a:gs>
              </a:gsLst>
              <a:lin ang="2700000" scaled="1"/>
              <a:tileRect/>
            </a:gradFill>
          </p:grpSpPr>
          <p:sp>
            <p:nvSpPr>
              <p:cNvPr id="63" name="Rounded Rectangle 62"/>
              <p:cNvSpPr/>
              <p:nvPr userDrawn="1"/>
            </p:nvSpPr>
            <p:spPr>
              <a:xfrm>
                <a:off x="3154679" y="5"/>
                <a:ext cx="2560314" cy="1289306"/>
              </a:xfrm>
              <a:prstGeom prst="roundRect">
                <a:avLst/>
              </a:prstGeom>
              <a:grp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64" name="Rounded Rectangle 4"/>
              <p:cNvSpPr/>
              <p:nvPr userDrawn="1"/>
            </p:nvSpPr>
            <p:spPr>
              <a:xfrm>
                <a:off x="3217618" y="62944"/>
                <a:ext cx="2434436" cy="1163428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2550" tIns="82550" rIns="82550" bIns="82550" numCol="1" spcCol="1270" anchor="ctr" anchorCtr="0">
                <a:noAutofit/>
              </a:bodyPr>
              <a:lstStyle/>
              <a:p>
                <a:pPr lvl="0" algn="ctr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6500" kern="1200" dirty="0"/>
              </a:p>
            </p:txBody>
          </p:sp>
        </p:grpSp>
        <p:grpSp>
          <p:nvGrpSpPr>
            <p:cNvPr id="52" name="Group 51"/>
            <p:cNvGrpSpPr/>
            <p:nvPr userDrawn="1"/>
          </p:nvGrpSpPr>
          <p:grpSpPr>
            <a:xfrm>
              <a:off x="3334112" y="1685697"/>
              <a:ext cx="5256584" cy="3574135"/>
              <a:chOff x="3347864" y="1630389"/>
              <a:chExt cx="5256584" cy="3574135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3822192" y="2525332"/>
                <a:ext cx="3136718" cy="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4352544" y="3421444"/>
                <a:ext cx="3172065" cy="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5390551" y="5204524"/>
                <a:ext cx="3213897" cy="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4926926" y="4310249"/>
                <a:ext cx="3101458" cy="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3347864" y="1630389"/>
                <a:ext cx="3086117" cy="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3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2706624" y="2692220"/>
            <a:ext cx="1101853" cy="798624"/>
          </a:xfrm>
          <a:noFill/>
          <a:ln>
            <a:noFill/>
          </a:ln>
        </p:spPr>
        <p:txBody>
          <a:bodyPr anchor="ctr" anchorCtr="1">
            <a:noAutofit/>
          </a:bodyPr>
          <a:lstStyle>
            <a:lvl1pPr marL="0" indent="0" algn="ctr">
              <a:buFontTx/>
              <a:buNone/>
              <a:defRPr sz="3200" b="1">
                <a:solidFill>
                  <a:srgbClr val="050505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74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2706624" y="3556316"/>
            <a:ext cx="1101853" cy="809240"/>
          </a:xfrm>
          <a:noFill/>
          <a:ln>
            <a:noFill/>
          </a:ln>
        </p:spPr>
        <p:txBody>
          <a:bodyPr anchor="ctr" anchorCtr="1">
            <a:noAutofit/>
          </a:bodyPr>
          <a:lstStyle>
            <a:lvl1pPr marL="0" indent="0" algn="ctr">
              <a:buFontTx/>
              <a:buNone/>
              <a:defRPr sz="3200" b="1">
                <a:solidFill>
                  <a:srgbClr val="050505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75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2706624" y="4420412"/>
            <a:ext cx="1101853" cy="810333"/>
          </a:xfrm>
          <a:noFill/>
          <a:ln>
            <a:noFill/>
          </a:ln>
        </p:spPr>
        <p:txBody>
          <a:bodyPr anchor="ctr" anchorCtr="1">
            <a:noAutofit/>
          </a:bodyPr>
          <a:lstStyle>
            <a:lvl1pPr marL="0" indent="0" algn="ctr">
              <a:buFontTx/>
              <a:buNone/>
              <a:defRPr sz="3200" b="1">
                <a:solidFill>
                  <a:srgbClr val="050505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76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2706624" y="5284508"/>
            <a:ext cx="1101853" cy="864096"/>
          </a:xfrm>
          <a:noFill/>
          <a:ln>
            <a:noFill/>
          </a:ln>
        </p:spPr>
        <p:txBody>
          <a:bodyPr anchor="ctr" anchorCtr="1">
            <a:noAutofit/>
          </a:bodyPr>
          <a:lstStyle>
            <a:lvl1pPr marL="0" indent="0" algn="ctr">
              <a:buFontTx/>
              <a:buNone/>
              <a:defRPr sz="3200" b="1">
                <a:solidFill>
                  <a:srgbClr val="050505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77" name="Text Placeholder 22"/>
          <p:cNvSpPr>
            <a:spLocks noGrp="1"/>
          </p:cNvSpPr>
          <p:nvPr>
            <p:ph type="body" sz="quarter" idx="21" hasCustomPrompt="1"/>
          </p:nvPr>
        </p:nvSpPr>
        <p:spPr>
          <a:xfrm>
            <a:off x="2706624" y="1900132"/>
            <a:ext cx="1101853" cy="701958"/>
          </a:xfrm>
          <a:noFill/>
          <a:ln>
            <a:noFill/>
          </a:ln>
        </p:spPr>
        <p:txBody>
          <a:bodyPr anchor="ctr" anchorCtr="1">
            <a:noAutofit/>
          </a:bodyPr>
          <a:lstStyle>
            <a:lvl1pPr marL="0" indent="0" algn="ctr">
              <a:buFontTx/>
              <a:buNone/>
              <a:defRPr sz="3200" b="1">
                <a:solidFill>
                  <a:srgbClr val="050505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78" name="Text Placeholder 22"/>
          <p:cNvSpPr>
            <a:spLocks noGrp="1"/>
          </p:cNvSpPr>
          <p:nvPr>
            <p:ph type="body" sz="quarter" idx="24" hasCustomPrompt="1"/>
          </p:nvPr>
        </p:nvSpPr>
        <p:spPr>
          <a:xfrm>
            <a:off x="4387944" y="2607512"/>
            <a:ext cx="2560320" cy="360040"/>
          </a:xfrm>
          <a:noFill/>
          <a:ln>
            <a:noFill/>
          </a:ln>
        </p:spPr>
        <p:txBody>
          <a:bodyPr anchor="ctr" anchorCtr="1">
            <a:normAutofit/>
          </a:bodyPr>
          <a:lstStyle>
            <a:lvl1pPr marL="0" indent="0" algn="ctr">
              <a:buFontTx/>
              <a:buNone/>
              <a:defRPr sz="2000" b="1">
                <a:solidFill>
                  <a:srgbClr val="050505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4. Click to add label</a:t>
            </a:r>
          </a:p>
        </p:txBody>
      </p:sp>
      <p:sp>
        <p:nvSpPr>
          <p:cNvPr id="79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4384980" y="2976060"/>
            <a:ext cx="2560320" cy="470148"/>
          </a:xfrm>
          <a:noFill/>
          <a:ln>
            <a:noFill/>
          </a:ln>
        </p:spPr>
        <p:txBody>
          <a:bodyPr anchor="t">
            <a:normAutofit/>
          </a:bodyPr>
          <a:lstStyle>
            <a:lvl1pPr marL="0" indent="0" algn="l">
              <a:buFontTx/>
              <a:buNone/>
              <a:defRPr lang="en-US" sz="1600" b="1" kern="1200" baseline="0" dirty="0" smtClean="0">
                <a:solidFill>
                  <a:srgbClr val="050505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0" name="Text Placeholder 22"/>
          <p:cNvSpPr>
            <a:spLocks noGrp="1"/>
          </p:cNvSpPr>
          <p:nvPr>
            <p:ph type="body" sz="quarter" idx="26" hasCustomPrompt="1"/>
          </p:nvPr>
        </p:nvSpPr>
        <p:spPr>
          <a:xfrm>
            <a:off x="3837626" y="1719516"/>
            <a:ext cx="2560320" cy="360040"/>
          </a:xfrm>
          <a:noFill/>
          <a:ln>
            <a:noFill/>
          </a:ln>
        </p:spPr>
        <p:txBody>
          <a:bodyPr anchor="ctr" anchorCtr="1">
            <a:normAutofit/>
          </a:bodyPr>
          <a:lstStyle>
            <a:lvl1pPr marL="0" indent="0" algn="ctr">
              <a:buFontTx/>
              <a:buNone/>
              <a:defRPr sz="2000" b="1">
                <a:solidFill>
                  <a:srgbClr val="050505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5. Click to add label</a:t>
            </a:r>
          </a:p>
        </p:txBody>
      </p:sp>
      <p:sp>
        <p:nvSpPr>
          <p:cNvPr id="81" name="Text Placeholder 22"/>
          <p:cNvSpPr>
            <a:spLocks noGrp="1"/>
          </p:cNvSpPr>
          <p:nvPr>
            <p:ph type="body" sz="quarter" idx="27" hasCustomPrompt="1"/>
          </p:nvPr>
        </p:nvSpPr>
        <p:spPr>
          <a:xfrm>
            <a:off x="3834661" y="2076132"/>
            <a:ext cx="2560320" cy="470148"/>
          </a:xfrm>
          <a:noFill/>
          <a:ln>
            <a:noFill/>
          </a:ln>
        </p:spPr>
        <p:txBody>
          <a:bodyPr anchor="t">
            <a:normAutofit/>
          </a:bodyPr>
          <a:lstStyle>
            <a:lvl1pPr marL="0" indent="0" algn="l">
              <a:buFontTx/>
              <a:buNone/>
              <a:defRPr sz="1600" b="1" baseline="0">
                <a:solidFill>
                  <a:srgbClr val="050505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2" name="Text Placeholder 22"/>
          <p:cNvSpPr>
            <a:spLocks noGrp="1"/>
          </p:cNvSpPr>
          <p:nvPr>
            <p:ph type="body" sz="quarter" idx="28" hasCustomPrompt="1"/>
          </p:nvPr>
        </p:nvSpPr>
        <p:spPr>
          <a:xfrm>
            <a:off x="4964008" y="3497008"/>
            <a:ext cx="2560320" cy="360040"/>
          </a:xfrm>
          <a:noFill/>
          <a:ln>
            <a:noFill/>
          </a:ln>
        </p:spPr>
        <p:txBody>
          <a:bodyPr anchor="ctr" anchorCtr="1">
            <a:normAutofit/>
          </a:bodyPr>
          <a:lstStyle>
            <a:lvl1pPr marL="0" indent="0" algn="ctr">
              <a:buFontTx/>
              <a:buNone/>
              <a:defRPr sz="2000" b="1">
                <a:solidFill>
                  <a:srgbClr val="050505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3. Click to add label</a:t>
            </a:r>
          </a:p>
        </p:txBody>
      </p:sp>
      <p:sp>
        <p:nvSpPr>
          <p:cNvPr id="83" name="Text Placeholder 22"/>
          <p:cNvSpPr>
            <a:spLocks noGrp="1"/>
          </p:cNvSpPr>
          <p:nvPr>
            <p:ph type="body" sz="quarter" idx="29" hasCustomPrompt="1"/>
          </p:nvPr>
        </p:nvSpPr>
        <p:spPr>
          <a:xfrm>
            <a:off x="4961044" y="3865556"/>
            <a:ext cx="2560320" cy="470148"/>
          </a:xfrm>
          <a:noFill/>
          <a:ln>
            <a:noFill/>
          </a:ln>
        </p:spPr>
        <p:txBody>
          <a:bodyPr anchor="t">
            <a:normAutofit/>
          </a:bodyPr>
          <a:lstStyle>
            <a:lvl1pPr marL="0" indent="0" algn="l">
              <a:buFontTx/>
              <a:buNone/>
              <a:defRPr sz="1600" b="1" baseline="0">
                <a:solidFill>
                  <a:srgbClr val="050505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4" name="Text Placeholder 22"/>
          <p:cNvSpPr>
            <a:spLocks noGrp="1"/>
          </p:cNvSpPr>
          <p:nvPr>
            <p:ph type="body" sz="quarter" idx="30" hasCustomPrompt="1"/>
          </p:nvPr>
        </p:nvSpPr>
        <p:spPr>
          <a:xfrm>
            <a:off x="5493809" y="4407852"/>
            <a:ext cx="2560320" cy="360040"/>
          </a:xfrm>
          <a:noFill/>
          <a:ln>
            <a:noFill/>
          </a:ln>
        </p:spPr>
        <p:txBody>
          <a:bodyPr anchor="ctr" anchorCtr="1">
            <a:normAutofit/>
          </a:bodyPr>
          <a:lstStyle>
            <a:lvl1pPr marL="0" indent="0" algn="ctr">
              <a:buFontTx/>
              <a:buNone/>
              <a:defRPr sz="2000" b="1">
                <a:solidFill>
                  <a:srgbClr val="050505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2. Click to add label</a:t>
            </a:r>
          </a:p>
        </p:txBody>
      </p:sp>
      <p:sp>
        <p:nvSpPr>
          <p:cNvPr id="85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5490845" y="4764468"/>
            <a:ext cx="2560320" cy="470148"/>
          </a:xfrm>
          <a:noFill/>
          <a:ln>
            <a:noFill/>
          </a:ln>
        </p:spPr>
        <p:txBody>
          <a:bodyPr anchor="t">
            <a:normAutofit/>
          </a:bodyPr>
          <a:lstStyle>
            <a:lvl1pPr marL="0" indent="0" algn="l">
              <a:buFontTx/>
              <a:buNone/>
              <a:defRPr sz="1600" b="1" baseline="0">
                <a:solidFill>
                  <a:srgbClr val="050505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6" name="Text Placeholder 22"/>
          <p:cNvSpPr>
            <a:spLocks noGrp="1"/>
          </p:cNvSpPr>
          <p:nvPr>
            <p:ph type="body" sz="quarter" idx="32" hasCustomPrompt="1"/>
          </p:nvPr>
        </p:nvSpPr>
        <p:spPr>
          <a:xfrm>
            <a:off x="6044128" y="5303964"/>
            <a:ext cx="2560320" cy="360040"/>
          </a:xfrm>
          <a:noFill/>
          <a:ln>
            <a:noFill/>
          </a:ln>
        </p:spPr>
        <p:txBody>
          <a:bodyPr anchor="ctr" anchorCtr="1">
            <a:normAutofit/>
          </a:bodyPr>
          <a:lstStyle>
            <a:lvl1pPr marL="0" indent="0" algn="ctr">
              <a:buFontTx/>
              <a:buNone/>
              <a:defRPr sz="2000" b="1" baseline="0">
                <a:solidFill>
                  <a:srgbClr val="050505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1. Click to add label</a:t>
            </a:r>
          </a:p>
        </p:txBody>
      </p:sp>
      <p:sp>
        <p:nvSpPr>
          <p:cNvPr id="87" name="Text Placeholder 22"/>
          <p:cNvSpPr>
            <a:spLocks noGrp="1"/>
          </p:cNvSpPr>
          <p:nvPr>
            <p:ph type="body" sz="quarter" idx="33" hasCustomPrompt="1"/>
          </p:nvPr>
        </p:nvSpPr>
        <p:spPr>
          <a:xfrm>
            <a:off x="6041165" y="5669724"/>
            <a:ext cx="2560320" cy="470148"/>
          </a:xfrm>
          <a:noFill/>
          <a:ln>
            <a:noFill/>
          </a:ln>
        </p:spPr>
        <p:txBody>
          <a:bodyPr anchor="t">
            <a:normAutofit/>
          </a:bodyPr>
          <a:lstStyle>
            <a:lvl1pPr marL="0" indent="0" algn="l">
              <a:buFontTx/>
              <a:buNone/>
              <a:defRPr sz="1600" b="1" baseline="0">
                <a:solidFill>
                  <a:srgbClr val="050505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82396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Step Process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>
            <p:custDataLst>
              <p:tags r:id="rId1"/>
            </p:custDataLst>
          </p:nvPr>
        </p:nvSpPr>
        <p:spPr>
          <a:xfrm>
            <a:off x="1588" y="1484784"/>
            <a:ext cx="9144000" cy="53751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solidFill>
            <a:srgbClr val="BE834E">
              <a:alpha val="48000"/>
            </a:srgbClr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5A12-BF40-487B-9B07-94374245DEF5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46B2-FA89-47DE-9A40-3BEE6D901A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6647169" y="3488480"/>
            <a:ext cx="1885265" cy="1245609"/>
          </a:xfrm>
          <a:custGeom>
            <a:avLst/>
            <a:gdLst>
              <a:gd name="connsiteX0" fmla="*/ 0 w 1885265"/>
              <a:gd name="connsiteY0" fmla="*/ 0 h 1245609"/>
              <a:gd name="connsiteX1" fmla="*/ 1262461 w 1885265"/>
              <a:gd name="connsiteY1" fmla="*/ 0 h 1245609"/>
              <a:gd name="connsiteX2" fmla="*/ 1885265 w 1885265"/>
              <a:gd name="connsiteY2" fmla="*/ 622805 h 1245609"/>
              <a:gd name="connsiteX3" fmla="*/ 1262461 w 1885265"/>
              <a:gd name="connsiteY3" fmla="*/ 1245609 h 1245609"/>
              <a:gd name="connsiteX4" fmla="*/ 0 w 1885265"/>
              <a:gd name="connsiteY4" fmla="*/ 1245609 h 1245609"/>
              <a:gd name="connsiteX5" fmla="*/ 622805 w 1885265"/>
              <a:gd name="connsiteY5" fmla="*/ 622805 h 1245609"/>
              <a:gd name="connsiteX6" fmla="*/ 0 w 1885265"/>
              <a:gd name="connsiteY6" fmla="*/ 0 h 1245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5265" h="1245609">
                <a:moveTo>
                  <a:pt x="0" y="0"/>
                </a:moveTo>
                <a:lnTo>
                  <a:pt x="1262461" y="0"/>
                </a:lnTo>
                <a:lnTo>
                  <a:pt x="1885265" y="622805"/>
                </a:lnTo>
                <a:lnTo>
                  <a:pt x="1262461" y="1245609"/>
                </a:lnTo>
                <a:lnTo>
                  <a:pt x="0" y="1245609"/>
                </a:lnTo>
                <a:lnTo>
                  <a:pt x="622805" y="62280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27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5400000"/>
            </a:lightRig>
          </a:scene3d>
          <a:sp3d extrusionH="57150" prstMaterial="metal">
            <a:bevelT w="88900" h="88900"/>
            <a:bevelB w="146050" h="57150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78812" tIns="18669" rIns="641473" bIns="18669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kern="1200" dirty="0"/>
              <a:t>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084168" y="2031813"/>
            <a:ext cx="2560320" cy="1097280"/>
          </a:xfrm>
          <a:prstGeom prst="roundRect">
            <a:avLst/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65000"/>
                </a:schemeClr>
              </a:gs>
              <a:gs pos="60000">
                <a:schemeClr val="bg1">
                  <a:lumMod val="95000"/>
                </a:schemeClr>
              </a:gs>
              <a:gs pos="26000">
                <a:schemeClr val="bg1">
                  <a:lumMod val="95000"/>
                </a:schemeClr>
              </a:gs>
            </a:gsLst>
            <a:lin ang="27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7452320" y="3183957"/>
            <a:ext cx="0" cy="292608"/>
          </a:xfrm>
          <a:prstGeom prst="line">
            <a:avLst/>
          </a:prstGeom>
          <a:ln w="539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5169385" y="3483848"/>
            <a:ext cx="1885265" cy="1245609"/>
          </a:xfrm>
          <a:custGeom>
            <a:avLst/>
            <a:gdLst>
              <a:gd name="connsiteX0" fmla="*/ 0 w 1885265"/>
              <a:gd name="connsiteY0" fmla="*/ 0 h 1245609"/>
              <a:gd name="connsiteX1" fmla="*/ 1262461 w 1885265"/>
              <a:gd name="connsiteY1" fmla="*/ 0 h 1245609"/>
              <a:gd name="connsiteX2" fmla="*/ 1885265 w 1885265"/>
              <a:gd name="connsiteY2" fmla="*/ 622805 h 1245609"/>
              <a:gd name="connsiteX3" fmla="*/ 1262461 w 1885265"/>
              <a:gd name="connsiteY3" fmla="*/ 1245609 h 1245609"/>
              <a:gd name="connsiteX4" fmla="*/ 0 w 1885265"/>
              <a:gd name="connsiteY4" fmla="*/ 1245609 h 1245609"/>
              <a:gd name="connsiteX5" fmla="*/ 622805 w 1885265"/>
              <a:gd name="connsiteY5" fmla="*/ 622805 h 1245609"/>
              <a:gd name="connsiteX6" fmla="*/ 0 w 1885265"/>
              <a:gd name="connsiteY6" fmla="*/ 0 h 1245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5265" h="1245609">
                <a:moveTo>
                  <a:pt x="0" y="0"/>
                </a:moveTo>
                <a:lnTo>
                  <a:pt x="1262461" y="0"/>
                </a:lnTo>
                <a:lnTo>
                  <a:pt x="1885265" y="622805"/>
                </a:lnTo>
                <a:lnTo>
                  <a:pt x="1262461" y="1245609"/>
                </a:lnTo>
                <a:lnTo>
                  <a:pt x="0" y="1245609"/>
                </a:lnTo>
                <a:lnTo>
                  <a:pt x="622805" y="62280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27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5400000"/>
            </a:lightRig>
          </a:scene3d>
          <a:sp3d extrusionH="57150" prstMaterial="metal">
            <a:bevelT w="88900" h="88900"/>
            <a:bevelB w="146050" h="57150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78812" tIns="18669" rIns="641473" bIns="18669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/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751641" y="5062973"/>
            <a:ext cx="2560320" cy="1097280"/>
          </a:xfrm>
          <a:prstGeom prst="roundRect">
            <a:avLst/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65000"/>
                </a:schemeClr>
              </a:gs>
              <a:gs pos="60000">
                <a:schemeClr val="bg1">
                  <a:lumMod val="95000"/>
                </a:schemeClr>
              </a:gs>
              <a:gs pos="26000">
                <a:schemeClr val="bg1">
                  <a:lumMod val="95000"/>
                </a:schemeClr>
              </a:gs>
            </a:gsLst>
            <a:lin ang="27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5871801" y="4761237"/>
            <a:ext cx="0" cy="292608"/>
          </a:xfrm>
          <a:prstGeom prst="line">
            <a:avLst/>
          </a:prstGeom>
          <a:ln w="539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3679336" y="3488480"/>
            <a:ext cx="1885265" cy="1245609"/>
          </a:xfrm>
          <a:custGeom>
            <a:avLst/>
            <a:gdLst>
              <a:gd name="connsiteX0" fmla="*/ 0 w 1885265"/>
              <a:gd name="connsiteY0" fmla="*/ 0 h 1245609"/>
              <a:gd name="connsiteX1" fmla="*/ 1262461 w 1885265"/>
              <a:gd name="connsiteY1" fmla="*/ 0 h 1245609"/>
              <a:gd name="connsiteX2" fmla="*/ 1885265 w 1885265"/>
              <a:gd name="connsiteY2" fmla="*/ 622805 h 1245609"/>
              <a:gd name="connsiteX3" fmla="*/ 1262461 w 1885265"/>
              <a:gd name="connsiteY3" fmla="*/ 1245609 h 1245609"/>
              <a:gd name="connsiteX4" fmla="*/ 0 w 1885265"/>
              <a:gd name="connsiteY4" fmla="*/ 1245609 h 1245609"/>
              <a:gd name="connsiteX5" fmla="*/ 622805 w 1885265"/>
              <a:gd name="connsiteY5" fmla="*/ 622805 h 1245609"/>
              <a:gd name="connsiteX6" fmla="*/ 0 w 1885265"/>
              <a:gd name="connsiteY6" fmla="*/ 0 h 1245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5265" h="1245609">
                <a:moveTo>
                  <a:pt x="0" y="0"/>
                </a:moveTo>
                <a:lnTo>
                  <a:pt x="1262461" y="0"/>
                </a:lnTo>
                <a:lnTo>
                  <a:pt x="1885265" y="622805"/>
                </a:lnTo>
                <a:lnTo>
                  <a:pt x="1262461" y="1245609"/>
                </a:lnTo>
                <a:lnTo>
                  <a:pt x="0" y="1245609"/>
                </a:lnTo>
                <a:lnTo>
                  <a:pt x="622805" y="62280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27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5400000"/>
            </a:lightRig>
          </a:scene3d>
          <a:sp3d extrusionH="57150" prstMaterial="metal">
            <a:bevelT w="88900" h="88900"/>
            <a:bevelB w="146050" h="57150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78812" tIns="18669" rIns="641473" bIns="18669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/>
              <a:t> 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311481" y="2031813"/>
            <a:ext cx="2560320" cy="1097280"/>
          </a:xfrm>
          <a:prstGeom prst="roundRect">
            <a:avLst/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65000"/>
                </a:schemeClr>
              </a:gs>
              <a:gs pos="60000">
                <a:schemeClr val="bg1">
                  <a:lumMod val="95000"/>
                </a:schemeClr>
              </a:gs>
              <a:gs pos="26000">
                <a:schemeClr val="bg1">
                  <a:lumMod val="95000"/>
                </a:schemeClr>
              </a:gs>
            </a:gsLst>
            <a:lin ang="27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4503649" y="3183957"/>
            <a:ext cx="0" cy="292608"/>
          </a:xfrm>
          <a:prstGeom prst="line">
            <a:avLst/>
          </a:prstGeom>
          <a:ln w="539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1619672" y="5045813"/>
            <a:ext cx="2560320" cy="1097280"/>
          </a:xfrm>
          <a:prstGeom prst="roundRect">
            <a:avLst/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65000"/>
                </a:schemeClr>
              </a:gs>
              <a:gs pos="60000">
                <a:schemeClr val="bg1">
                  <a:lumMod val="95000"/>
                </a:schemeClr>
              </a:gs>
              <a:gs pos="26000">
                <a:schemeClr val="bg1">
                  <a:lumMod val="95000"/>
                </a:schemeClr>
              </a:gs>
            </a:gsLst>
            <a:lin ang="27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2226581" y="3483848"/>
            <a:ext cx="1885265" cy="1245609"/>
          </a:xfrm>
          <a:custGeom>
            <a:avLst/>
            <a:gdLst>
              <a:gd name="connsiteX0" fmla="*/ 0 w 1885265"/>
              <a:gd name="connsiteY0" fmla="*/ 0 h 1245609"/>
              <a:gd name="connsiteX1" fmla="*/ 1262461 w 1885265"/>
              <a:gd name="connsiteY1" fmla="*/ 0 h 1245609"/>
              <a:gd name="connsiteX2" fmla="*/ 1885265 w 1885265"/>
              <a:gd name="connsiteY2" fmla="*/ 622805 h 1245609"/>
              <a:gd name="connsiteX3" fmla="*/ 1262461 w 1885265"/>
              <a:gd name="connsiteY3" fmla="*/ 1245609 h 1245609"/>
              <a:gd name="connsiteX4" fmla="*/ 0 w 1885265"/>
              <a:gd name="connsiteY4" fmla="*/ 1245609 h 1245609"/>
              <a:gd name="connsiteX5" fmla="*/ 622805 w 1885265"/>
              <a:gd name="connsiteY5" fmla="*/ 622805 h 1245609"/>
              <a:gd name="connsiteX6" fmla="*/ 0 w 1885265"/>
              <a:gd name="connsiteY6" fmla="*/ 0 h 1245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5265" h="1245609">
                <a:moveTo>
                  <a:pt x="0" y="0"/>
                </a:moveTo>
                <a:lnTo>
                  <a:pt x="1262461" y="0"/>
                </a:lnTo>
                <a:lnTo>
                  <a:pt x="1885265" y="622805"/>
                </a:lnTo>
                <a:lnTo>
                  <a:pt x="1262461" y="1245609"/>
                </a:lnTo>
                <a:lnTo>
                  <a:pt x="0" y="1245609"/>
                </a:lnTo>
                <a:lnTo>
                  <a:pt x="622805" y="62280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27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5400000"/>
            </a:lightRig>
          </a:scene3d>
          <a:sp3d extrusionH="57150" prstMaterial="metal">
            <a:bevelT w="88900" h="88900"/>
            <a:bevelB w="146050" h="57150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78812" tIns="18669" rIns="641473" bIns="18669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/>
              <a:t> 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892066" y="4756242"/>
            <a:ext cx="0" cy="292608"/>
          </a:xfrm>
          <a:prstGeom prst="line">
            <a:avLst/>
          </a:prstGeom>
          <a:ln w="539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619672" y="5050864"/>
            <a:ext cx="2560320" cy="1097280"/>
          </a:xfrm>
          <a:prstGeom prst="round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4">
                  <a:lumMod val="75000"/>
                </a:schemeClr>
              </a:gs>
              <a:gs pos="29000">
                <a:schemeClr val="accent4">
                  <a:lumMod val="60000"/>
                  <a:lumOff val="40000"/>
                </a:schemeClr>
              </a:gs>
            </a:gsLst>
            <a:lin ang="27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755848" y="3488899"/>
            <a:ext cx="1885265" cy="1245609"/>
          </a:xfrm>
          <a:custGeom>
            <a:avLst/>
            <a:gdLst>
              <a:gd name="connsiteX0" fmla="*/ 0 w 1885265"/>
              <a:gd name="connsiteY0" fmla="*/ 0 h 1245609"/>
              <a:gd name="connsiteX1" fmla="*/ 1262461 w 1885265"/>
              <a:gd name="connsiteY1" fmla="*/ 0 h 1245609"/>
              <a:gd name="connsiteX2" fmla="*/ 1885265 w 1885265"/>
              <a:gd name="connsiteY2" fmla="*/ 622805 h 1245609"/>
              <a:gd name="connsiteX3" fmla="*/ 1262461 w 1885265"/>
              <a:gd name="connsiteY3" fmla="*/ 1245609 h 1245609"/>
              <a:gd name="connsiteX4" fmla="*/ 0 w 1885265"/>
              <a:gd name="connsiteY4" fmla="*/ 1245609 h 1245609"/>
              <a:gd name="connsiteX5" fmla="*/ 622805 w 1885265"/>
              <a:gd name="connsiteY5" fmla="*/ 622805 h 1245609"/>
              <a:gd name="connsiteX6" fmla="*/ 0 w 1885265"/>
              <a:gd name="connsiteY6" fmla="*/ 0 h 1245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5265" h="1245609">
                <a:moveTo>
                  <a:pt x="0" y="0"/>
                </a:moveTo>
                <a:lnTo>
                  <a:pt x="1262461" y="0"/>
                </a:lnTo>
                <a:lnTo>
                  <a:pt x="1885265" y="622805"/>
                </a:lnTo>
                <a:lnTo>
                  <a:pt x="1262461" y="1245609"/>
                </a:lnTo>
                <a:lnTo>
                  <a:pt x="0" y="1245609"/>
                </a:lnTo>
                <a:lnTo>
                  <a:pt x="622805" y="62280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6600000"/>
            </a:lightRig>
          </a:scene3d>
          <a:sp3d extrusionH="57150" contourW="6350" prstMaterial="metal">
            <a:bevelT w="88900" h="88900"/>
            <a:bevelB w="146050" h="57150"/>
            <a:contourClr>
              <a:srgbClr val="08A3E8"/>
            </a:contourClr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78812" tIns="18669" rIns="641473" bIns="18669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kern="1200" dirty="0"/>
              <a:t> </a:t>
            </a:r>
          </a:p>
        </p:txBody>
      </p:sp>
      <p:sp>
        <p:nvSpPr>
          <p:cNvPr id="22" name="Freeform 21"/>
          <p:cNvSpPr/>
          <p:nvPr/>
        </p:nvSpPr>
        <p:spPr>
          <a:xfrm>
            <a:off x="2226581" y="3488899"/>
            <a:ext cx="1885265" cy="1245609"/>
          </a:xfrm>
          <a:custGeom>
            <a:avLst/>
            <a:gdLst>
              <a:gd name="connsiteX0" fmla="*/ 0 w 1885265"/>
              <a:gd name="connsiteY0" fmla="*/ 0 h 1245609"/>
              <a:gd name="connsiteX1" fmla="*/ 1262461 w 1885265"/>
              <a:gd name="connsiteY1" fmla="*/ 0 h 1245609"/>
              <a:gd name="connsiteX2" fmla="*/ 1885265 w 1885265"/>
              <a:gd name="connsiteY2" fmla="*/ 622805 h 1245609"/>
              <a:gd name="connsiteX3" fmla="*/ 1262461 w 1885265"/>
              <a:gd name="connsiteY3" fmla="*/ 1245609 h 1245609"/>
              <a:gd name="connsiteX4" fmla="*/ 0 w 1885265"/>
              <a:gd name="connsiteY4" fmla="*/ 1245609 h 1245609"/>
              <a:gd name="connsiteX5" fmla="*/ 622805 w 1885265"/>
              <a:gd name="connsiteY5" fmla="*/ 622805 h 1245609"/>
              <a:gd name="connsiteX6" fmla="*/ 0 w 1885265"/>
              <a:gd name="connsiteY6" fmla="*/ 0 h 1245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5265" h="1245609">
                <a:moveTo>
                  <a:pt x="0" y="0"/>
                </a:moveTo>
                <a:lnTo>
                  <a:pt x="1262461" y="0"/>
                </a:lnTo>
                <a:lnTo>
                  <a:pt x="1885265" y="622805"/>
                </a:lnTo>
                <a:lnTo>
                  <a:pt x="1262461" y="1245609"/>
                </a:lnTo>
                <a:lnTo>
                  <a:pt x="0" y="1245609"/>
                </a:lnTo>
                <a:lnTo>
                  <a:pt x="622805" y="62280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/>
              </a:gs>
              <a:gs pos="0">
                <a:schemeClr val="accent4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6600000"/>
            </a:lightRig>
          </a:scene3d>
          <a:sp3d extrusionH="57150" prstMaterial="metal">
            <a:bevelT w="88900" h="88900"/>
            <a:bevelB w="146050" h="57150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78812" tIns="18669" rIns="641473" bIns="18669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kern="1200" dirty="0"/>
              <a:t> </a:t>
            </a:r>
          </a:p>
        </p:txBody>
      </p:sp>
      <p:sp>
        <p:nvSpPr>
          <p:cNvPr id="23" name="Freeform 22"/>
          <p:cNvSpPr/>
          <p:nvPr/>
        </p:nvSpPr>
        <p:spPr>
          <a:xfrm>
            <a:off x="3675679" y="3488899"/>
            <a:ext cx="1885265" cy="1245609"/>
          </a:xfrm>
          <a:custGeom>
            <a:avLst/>
            <a:gdLst>
              <a:gd name="connsiteX0" fmla="*/ 0 w 1885265"/>
              <a:gd name="connsiteY0" fmla="*/ 0 h 1245609"/>
              <a:gd name="connsiteX1" fmla="*/ 1262461 w 1885265"/>
              <a:gd name="connsiteY1" fmla="*/ 0 h 1245609"/>
              <a:gd name="connsiteX2" fmla="*/ 1885265 w 1885265"/>
              <a:gd name="connsiteY2" fmla="*/ 622805 h 1245609"/>
              <a:gd name="connsiteX3" fmla="*/ 1262461 w 1885265"/>
              <a:gd name="connsiteY3" fmla="*/ 1245609 h 1245609"/>
              <a:gd name="connsiteX4" fmla="*/ 0 w 1885265"/>
              <a:gd name="connsiteY4" fmla="*/ 1245609 h 1245609"/>
              <a:gd name="connsiteX5" fmla="*/ 622805 w 1885265"/>
              <a:gd name="connsiteY5" fmla="*/ 622805 h 1245609"/>
              <a:gd name="connsiteX6" fmla="*/ 0 w 1885265"/>
              <a:gd name="connsiteY6" fmla="*/ 0 h 1245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5265" h="1245609">
                <a:moveTo>
                  <a:pt x="0" y="0"/>
                </a:moveTo>
                <a:lnTo>
                  <a:pt x="1262461" y="0"/>
                </a:lnTo>
                <a:lnTo>
                  <a:pt x="1885265" y="622805"/>
                </a:lnTo>
                <a:lnTo>
                  <a:pt x="1262461" y="1245609"/>
                </a:lnTo>
                <a:lnTo>
                  <a:pt x="0" y="1245609"/>
                </a:lnTo>
                <a:lnTo>
                  <a:pt x="622805" y="62280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5"/>
              </a:gs>
            </a:gsLst>
            <a:lin ang="27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6600000"/>
            </a:lightRig>
          </a:scene3d>
          <a:sp3d extrusionH="57150" prstMaterial="metal">
            <a:bevelT w="88900" h="88900"/>
            <a:bevelB w="146050" h="57150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78812" tIns="18669" rIns="641473" bIns="18669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kern="1200" dirty="0"/>
              <a:t> </a:t>
            </a:r>
          </a:p>
        </p:txBody>
      </p:sp>
      <p:sp>
        <p:nvSpPr>
          <p:cNvPr id="24" name="Freeform 23"/>
          <p:cNvSpPr/>
          <p:nvPr/>
        </p:nvSpPr>
        <p:spPr>
          <a:xfrm>
            <a:off x="5165728" y="3488899"/>
            <a:ext cx="1885265" cy="1245609"/>
          </a:xfrm>
          <a:custGeom>
            <a:avLst/>
            <a:gdLst>
              <a:gd name="connsiteX0" fmla="*/ 0 w 1885265"/>
              <a:gd name="connsiteY0" fmla="*/ 0 h 1245609"/>
              <a:gd name="connsiteX1" fmla="*/ 1262461 w 1885265"/>
              <a:gd name="connsiteY1" fmla="*/ 0 h 1245609"/>
              <a:gd name="connsiteX2" fmla="*/ 1885265 w 1885265"/>
              <a:gd name="connsiteY2" fmla="*/ 622805 h 1245609"/>
              <a:gd name="connsiteX3" fmla="*/ 1262461 w 1885265"/>
              <a:gd name="connsiteY3" fmla="*/ 1245609 h 1245609"/>
              <a:gd name="connsiteX4" fmla="*/ 0 w 1885265"/>
              <a:gd name="connsiteY4" fmla="*/ 1245609 h 1245609"/>
              <a:gd name="connsiteX5" fmla="*/ 622805 w 1885265"/>
              <a:gd name="connsiteY5" fmla="*/ 622805 h 1245609"/>
              <a:gd name="connsiteX6" fmla="*/ 0 w 1885265"/>
              <a:gd name="connsiteY6" fmla="*/ 0 h 1245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5265" h="1245609">
                <a:moveTo>
                  <a:pt x="0" y="0"/>
                </a:moveTo>
                <a:lnTo>
                  <a:pt x="1262461" y="0"/>
                </a:lnTo>
                <a:lnTo>
                  <a:pt x="1885265" y="622805"/>
                </a:lnTo>
                <a:lnTo>
                  <a:pt x="1262461" y="1245609"/>
                </a:lnTo>
                <a:lnTo>
                  <a:pt x="0" y="1245609"/>
                </a:lnTo>
                <a:lnTo>
                  <a:pt x="622805" y="62280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/>
              </a:gs>
              <a:gs pos="0">
                <a:schemeClr val="accent3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6600000"/>
            </a:lightRig>
          </a:scene3d>
          <a:sp3d extrusionH="57150" prstMaterial="metal">
            <a:bevelT w="88900" h="88900"/>
            <a:bevelB w="146050" h="57150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78812" tIns="18669" rIns="641473" bIns="18669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kern="1200" dirty="0"/>
              <a:t> </a:t>
            </a:r>
          </a:p>
        </p:txBody>
      </p:sp>
      <p:sp>
        <p:nvSpPr>
          <p:cNvPr id="25" name="Freeform 24"/>
          <p:cNvSpPr/>
          <p:nvPr/>
        </p:nvSpPr>
        <p:spPr>
          <a:xfrm>
            <a:off x="6647169" y="3488899"/>
            <a:ext cx="1885265" cy="1245609"/>
          </a:xfrm>
          <a:custGeom>
            <a:avLst/>
            <a:gdLst>
              <a:gd name="connsiteX0" fmla="*/ 0 w 1885265"/>
              <a:gd name="connsiteY0" fmla="*/ 0 h 1245609"/>
              <a:gd name="connsiteX1" fmla="*/ 1262461 w 1885265"/>
              <a:gd name="connsiteY1" fmla="*/ 0 h 1245609"/>
              <a:gd name="connsiteX2" fmla="*/ 1885265 w 1885265"/>
              <a:gd name="connsiteY2" fmla="*/ 622805 h 1245609"/>
              <a:gd name="connsiteX3" fmla="*/ 1262461 w 1885265"/>
              <a:gd name="connsiteY3" fmla="*/ 1245609 h 1245609"/>
              <a:gd name="connsiteX4" fmla="*/ 0 w 1885265"/>
              <a:gd name="connsiteY4" fmla="*/ 1245609 h 1245609"/>
              <a:gd name="connsiteX5" fmla="*/ 622805 w 1885265"/>
              <a:gd name="connsiteY5" fmla="*/ 622805 h 1245609"/>
              <a:gd name="connsiteX6" fmla="*/ 0 w 1885265"/>
              <a:gd name="connsiteY6" fmla="*/ 0 h 1245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5265" h="1245609">
                <a:moveTo>
                  <a:pt x="0" y="0"/>
                </a:moveTo>
                <a:lnTo>
                  <a:pt x="1262461" y="0"/>
                </a:lnTo>
                <a:lnTo>
                  <a:pt x="1885265" y="622805"/>
                </a:lnTo>
                <a:lnTo>
                  <a:pt x="1262461" y="1245609"/>
                </a:lnTo>
                <a:lnTo>
                  <a:pt x="0" y="1245609"/>
                </a:lnTo>
                <a:lnTo>
                  <a:pt x="622805" y="62280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/>
              </a:gs>
            </a:gsLst>
            <a:lin ang="27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6600000"/>
            </a:lightRig>
          </a:scene3d>
          <a:sp3d extrusionH="57150" prstMaterial="metal">
            <a:bevelT w="88900" h="88900"/>
            <a:bevelB w="146050" h="57150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78812" tIns="18669" rIns="641473" bIns="18669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kern="1200" dirty="0"/>
              <a:t> 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6084168" y="2032232"/>
            <a:ext cx="2560320" cy="1097280"/>
          </a:xfrm>
          <a:prstGeom prst="roundRect">
            <a:avLst/>
          </a:prstGeom>
          <a:gradFill flip="none" rotWithShape="1">
            <a:gsLst>
              <a:gs pos="100000">
                <a:schemeClr val="accent6"/>
              </a:gs>
              <a:gs pos="0">
                <a:schemeClr val="accent6"/>
              </a:gs>
              <a:gs pos="60000">
                <a:schemeClr val="accent6">
                  <a:lumMod val="40000"/>
                  <a:lumOff val="60000"/>
                </a:schemeClr>
              </a:gs>
              <a:gs pos="26000">
                <a:schemeClr val="accent6">
                  <a:lumMod val="40000"/>
                  <a:lumOff val="60000"/>
                </a:schemeClr>
              </a:gs>
            </a:gsLst>
            <a:lin ang="27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4747984" y="5068024"/>
            <a:ext cx="2560320" cy="1097280"/>
          </a:xfrm>
          <a:prstGeom prst="roundRect">
            <a:avLst/>
          </a:prstGeom>
          <a:gradFill flip="none" rotWithShape="1">
            <a:gsLst>
              <a:gs pos="100000">
                <a:schemeClr val="accent3"/>
              </a:gs>
              <a:gs pos="0">
                <a:schemeClr val="accent3"/>
              </a:gs>
              <a:gs pos="29000">
                <a:schemeClr val="accent3">
                  <a:lumMod val="60000"/>
                  <a:lumOff val="40000"/>
                </a:schemeClr>
              </a:gs>
            </a:gsLst>
            <a:lin ang="27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67544" y="2026528"/>
            <a:ext cx="2560320" cy="1097280"/>
          </a:xfrm>
          <a:prstGeom prst="roundRect">
            <a:avLst/>
          </a:prstGeom>
          <a:gradFill flip="none" rotWithShape="1">
            <a:gsLst>
              <a:gs pos="100000">
                <a:schemeClr val="accent2"/>
              </a:gs>
              <a:gs pos="0">
                <a:schemeClr val="accent2">
                  <a:lumMod val="75000"/>
                </a:schemeClr>
              </a:gs>
              <a:gs pos="17000">
                <a:schemeClr val="accent2">
                  <a:lumMod val="60000"/>
                  <a:lumOff val="40000"/>
                </a:schemeClr>
              </a:gs>
            </a:gsLst>
            <a:lin ang="27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3307824" y="2032232"/>
            <a:ext cx="2560320" cy="1097280"/>
          </a:xfrm>
          <a:prstGeom prst="roundRect">
            <a:avLst/>
          </a:prstGeom>
          <a:gradFill flip="none" rotWithShape="1">
            <a:gsLst>
              <a:gs pos="100000">
                <a:schemeClr val="accent5"/>
              </a:gs>
              <a:gs pos="0">
                <a:schemeClr val="accent5"/>
              </a:gs>
              <a:gs pos="60000">
                <a:schemeClr val="accent5">
                  <a:lumMod val="40000"/>
                  <a:lumOff val="60000"/>
                </a:schemeClr>
              </a:gs>
              <a:gs pos="26000">
                <a:schemeClr val="accent5">
                  <a:lumMod val="40000"/>
                  <a:lumOff val="60000"/>
                </a:schemeClr>
              </a:gs>
            </a:gsLst>
            <a:lin ang="27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1475656" y="3184376"/>
            <a:ext cx="0" cy="292608"/>
          </a:xfrm>
          <a:prstGeom prst="line">
            <a:avLst/>
          </a:prstGeom>
          <a:ln w="53975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899113" y="4766288"/>
            <a:ext cx="0" cy="292608"/>
          </a:xfrm>
          <a:prstGeom prst="line">
            <a:avLst/>
          </a:prstGeom>
          <a:ln w="53975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499992" y="3184376"/>
            <a:ext cx="0" cy="292608"/>
          </a:xfrm>
          <a:prstGeom prst="line">
            <a:avLst/>
          </a:prstGeom>
          <a:ln w="53975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868144" y="4766288"/>
            <a:ext cx="0" cy="292608"/>
          </a:xfrm>
          <a:prstGeom prst="line">
            <a:avLst/>
          </a:prstGeom>
          <a:ln w="53975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452320" y="3184376"/>
            <a:ext cx="0" cy="292608"/>
          </a:xfrm>
          <a:prstGeom prst="line">
            <a:avLst/>
          </a:prstGeom>
          <a:ln w="53975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1683019" y="5050864"/>
            <a:ext cx="2448375" cy="422203"/>
          </a:xfrm>
          <a:noFill/>
          <a:ln>
            <a:noFill/>
          </a:ln>
        </p:spPr>
        <p:txBody>
          <a:bodyPr anchor="ctr" anchorCtr="1">
            <a:normAutofit/>
          </a:bodyPr>
          <a:lstStyle>
            <a:lvl1pPr marL="0" indent="0" algn="ctr">
              <a:buFontTx/>
              <a:buNone/>
              <a:defRPr sz="2000" b="1" baseline="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Step 2: Click to label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6" hasCustomPrompt="1"/>
          </p:nvPr>
        </p:nvSpPr>
        <p:spPr>
          <a:xfrm>
            <a:off x="1683019" y="5482913"/>
            <a:ext cx="2448375" cy="648072"/>
          </a:xfrm>
          <a:noFill/>
          <a:ln>
            <a:noFill/>
          </a:ln>
        </p:spPr>
        <p:txBody>
          <a:bodyPr anchor="t">
            <a:normAutofit/>
          </a:bodyPr>
          <a:lstStyle>
            <a:lvl1pPr marL="0" indent="0" algn="l">
              <a:buFontTx/>
              <a:buNone/>
              <a:defRPr sz="1400" b="1" baseline="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 hasCustomPrompt="1"/>
          </p:nvPr>
        </p:nvSpPr>
        <p:spPr>
          <a:xfrm>
            <a:off x="530891" y="2026528"/>
            <a:ext cx="2448375" cy="422203"/>
          </a:xfrm>
          <a:noFill/>
          <a:ln>
            <a:noFill/>
          </a:ln>
        </p:spPr>
        <p:txBody>
          <a:bodyPr anchor="ctr" anchorCtr="1">
            <a:normAutofit/>
          </a:bodyPr>
          <a:lstStyle>
            <a:lvl1pPr marL="0" indent="0" algn="ctr">
              <a:buFontTx/>
              <a:buNone/>
              <a:defRPr sz="2000" b="1" baseline="0">
                <a:solidFill>
                  <a:srgbClr val="050505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Step 1: Click to label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 hasCustomPrompt="1"/>
          </p:nvPr>
        </p:nvSpPr>
        <p:spPr>
          <a:xfrm>
            <a:off x="530891" y="2458577"/>
            <a:ext cx="2448375" cy="648071"/>
          </a:xfrm>
          <a:noFill/>
          <a:ln>
            <a:noFill/>
          </a:ln>
        </p:spPr>
        <p:txBody>
          <a:bodyPr anchor="t">
            <a:normAutofit/>
          </a:bodyPr>
          <a:lstStyle>
            <a:lvl1pPr marL="0" indent="0" algn="l">
              <a:buFontTx/>
              <a:buNone/>
              <a:defRPr sz="1400" b="1" baseline="0">
                <a:solidFill>
                  <a:srgbClr val="050505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 hasCustomPrompt="1"/>
          </p:nvPr>
        </p:nvSpPr>
        <p:spPr>
          <a:xfrm>
            <a:off x="4811331" y="5068024"/>
            <a:ext cx="2448375" cy="422203"/>
          </a:xfrm>
          <a:noFill/>
          <a:ln>
            <a:noFill/>
          </a:ln>
        </p:spPr>
        <p:txBody>
          <a:bodyPr anchor="ctr" anchorCtr="1">
            <a:normAutofit/>
          </a:bodyPr>
          <a:lstStyle>
            <a:lvl1pPr marL="0" indent="0" algn="ctr">
              <a:buFontTx/>
              <a:buNone/>
              <a:defRPr sz="2000" b="1" baseline="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Step 4: Click to label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 hasCustomPrompt="1"/>
          </p:nvPr>
        </p:nvSpPr>
        <p:spPr>
          <a:xfrm>
            <a:off x="4811331" y="5500073"/>
            <a:ext cx="2448375" cy="648072"/>
          </a:xfrm>
          <a:noFill/>
          <a:ln>
            <a:noFill/>
          </a:ln>
        </p:spPr>
        <p:txBody>
          <a:bodyPr anchor="t">
            <a:normAutofit/>
          </a:bodyPr>
          <a:lstStyle>
            <a:lvl1pPr marL="0" indent="0" algn="l">
              <a:buFontTx/>
              <a:buNone/>
              <a:defRPr sz="1400" b="1" baseline="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8" hasCustomPrompt="1"/>
          </p:nvPr>
        </p:nvSpPr>
        <p:spPr>
          <a:xfrm>
            <a:off x="6147515" y="2043688"/>
            <a:ext cx="2448375" cy="422203"/>
          </a:xfrm>
          <a:noFill/>
          <a:ln>
            <a:noFill/>
          </a:ln>
        </p:spPr>
        <p:txBody>
          <a:bodyPr anchor="ctr" anchorCtr="1">
            <a:normAutofit/>
          </a:bodyPr>
          <a:lstStyle>
            <a:lvl1pPr marL="0" indent="0" algn="ctr">
              <a:buFontTx/>
              <a:buNone/>
              <a:defRPr sz="2000" b="1" baseline="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Step 5: Click to label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39" hasCustomPrompt="1"/>
          </p:nvPr>
        </p:nvSpPr>
        <p:spPr>
          <a:xfrm>
            <a:off x="6147515" y="2475737"/>
            <a:ext cx="2448375" cy="648072"/>
          </a:xfrm>
          <a:noFill/>
          <a:ln>
            <a:noFill/>
          </a:ln>
        </p:spPr>
        <p:txBody>
          <a:bodyPr anchor="t">
            <a:normAutofit/>
          </a:bodyPr>
          <a:lstStyle>
            <a:lvl1pPr marL="0" indent="0" algn="l">
              <a:buFontTx/>
              <a:buNone/>
              <a:defRPr sz="1400" b="1" baseline="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0" hasCustomPrompt="1"/>
          </p:nvPr>
        </p:nvSpPr>
        <p:spPr>
          <a:xfrm>
            <a:off x="3371171" y="2043688"/>
            <a:ext cx="2448375" cy="422203"/>
          </a:xfrm>
          <a:noFill/>
          <a:ln>
            <a:noFill/>
          </a:ln>
        </p:spPr>
        <p:txBody>
          <a:bodyPr anchor="ctr" anchorCtr="1">
            <a:normAutofit/>
          </a:bodyPr>
          <a:lstStyle>
            <a:lvl1pPr marL="0" indent="0" algn="ctr">
              <a:buFontTx/>
              <a:buNone/>
              <a:defRPr sz="2000" b="1" baseline="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Step 3: Click to label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1" hasCustomPrompt="1"/>
          </p:nvPr>
        </p:nvSpPr>
        <p:spPr>
          <a:xfrm>
            <a:off x="3371171" y="2475737"/>
            <a:ext cx="2448375" cy="648072"/>
          </a:xfrm>
          <a:noFill/>
          <a:ln>
            <a:noFill/>
          </a:ln>
        </p:spPr>
        <p:txBody>
          <a:bodyPr anchor="t">
            <a:normAutofit/>
          </a:bodyPr>
          <a:lstStyle>
            <a:lvl1pPr marL="0" indent="0" algn="l">
              <a:buFontTx/>
              <a:buNone/>
              <a:defRPr sz="1400" b="1" baseline="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2" hasCustomPrompt="1"/>
          </p:nvPr>
        </p:nvSpPr>
        <p:spPr>
          <a:xfrm>
            <a:off x="2843809" y="3561224"/>
            <a:ext cx="1008111" cy="1080120"/>
          </a:xfrm>
          <a:noFill/>
          <a:ln>
            <a:noFill/>
          </a:ln>
        </p:spPr>
        <p:txBody>
          <a:bodyPr anchor="ctr" anchorCtr="1">
            <a:normAutofit/>
          </a:bodyPr>
          <a:lstStyle>
            <a:lvl1pPr marL="0" indent="0" algn="ctr">
              <a:buFontTx/>
              <a:buNone/>
              <a:defRPr sz="2000" b="1" baseline="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Step 2</a:t>
            </a:r>
          </a:p>
        </p:txBody>
      </p:sp>
      <p:sp>
        <p:nvSpPr>
          <p:cNvPr id="46" name="Text Placeholder 22"/>
          <p:cNvSpPr>
            <a:spLocks noGrp="1"/>
          </p:cNvSpPr>
          <p:nvPr>
            <p:ph type="body" sz="quarter" idx="43" hasCustomPrompt="1"/>
          </p:nvPr>
        </p:nvSpPr>
        <p:spPr>
          <a:xfrm>
            <a:off x="1353312" y="3561224"/>
            <a:ext cx="1008111" cy="1080120"/>
          </a:xfrm>
          <a:noFill/>
          <a:ln>
            <a:noFill/>
          </a:ln>
        </p:spPr>
        <p:txBody>
          <a:bodyPr anchor="ctr" anchorCtr="1">
            <a:normAutofit/>
          </a:bodyPr>
          <a:lstStyle>
            <a:lvl1pPr marL="0" indent="0" algn="ctr">
              <a:buFontTx/>
              <a:buNone/>
              <a:defRPr sz="2000" b="1" baseline="0">
                <a:solidFill>
                  <a:srgbClr val="050505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Step 1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4" hasCustomPrompt="1"/>
          </p:nvPr>
        </p:nvSpPr>
        <p:spPr>
          <a:xfrm>
            <a:off x="4283969" y="3561224"/>
            <a:ext cx="1008111" cy="1080120"/>
          </a:xfrm>
          <a:noFill/>
          <a:ln>
            <a:noFill/>
          </a:ln>
        </p:spPr>
        <p:txBody>
          <a:bodyPr anchor="ctr" anchorCtr="1">
            <a:normAutofit/>
          </a:bodyPr>
          <a:lstStyle>
            <a:lvl1pPr marL="0" indent="0" algn="ctr">
              <a:buFontTx/>
              <a:buNone/>
              <a:defRPr sz="2000" b="1" baseline="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Step 3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5" hasCustomPrompt="1"/>
          </p:nvPr>
        </p:nvSpPr>
        <p:spPr>
          <a:xfrm>
            <a:off x="5788152" y="3561224"/>
            <a:ext cx="1008111" cy="1080120"/>
          </a:xfrm>
          <a:noFill/>
          <a:ln>
            <a:noFill/>
          </a:ln>
        </p:spPr>
        <p:txBody>
          <a:bodyPr anchor="ctr" anchorCtr="1">
            <a:normAutofit/>
          </a:bodyPr>
          <a:lstStyle>
            <a:lvl1pPr marL="0" indent="0" algn="ctr">
              <a:buFontTx/>
              <a:buNone/>
              <a:defRPr sz="2000" b="1" baseline="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Step 4</a:t>
            </a:r>
          </a:p>
        </p:txBody>
      </p:sp>
      <p:sp>
        <p:nvSpPr>
          <p:cNvPr id="49" name="Text Placeholder 22"/>
          <p:cNvSpPr>
            <a:spLocks noGrp="1"/>
          </p:cNvSpPr>
          <p:nvPr>
            <p:ph type="body" sz="quarter" idx="46" hasCustomPrompt="1"/>
          </p:nvPr>
        </p:nvSpPr>
        <p:spPr>
          <a:xfrm>
            <a:off x="7242048" y="3561224"/>
            <a:ext cx="1008111" cy="1080120"/>
          </a:xfrm>
          <a:noFill/>
          <a:ln>
            <a:noFill/>
          </a:ln>
        </p:spPr>
        <p:txBody>
          <a:bodyPr anchor="ctr" anchorCtr="1">
            <a:normAutofit/>
          </a:bodyPr>
          <a:lstStyle>
            <a:lvl1pPr marL="0" indent="0" algn="ctr">
              <a:buFontTx/>
              <a:buNone/>
              <a:defRPr sz="2000" b="1" baseline="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Step 5</a:t>
            </a:r>
          </a:p>
        </p:txBody>
      </p:sp>
    </p:spTree>
    <p:extLst>
      <p:ext uri="{BB962C8B-B14F-4D97-AF65-F5344CB8AC3E}">
        <p14:creationId xmlns:p14="http://schemas.microsoft.com/office/powerpoint/2010/main" val="397154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5050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5050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5050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5050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5050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5050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5050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5050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5050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5050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5050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5050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3" presetClass="emph" presetSubtype="2" fill="hold" nodeType="with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500" fill="hold"/>
                        <p:tgtEl>
                          <p:spTgt spid="35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050505"/>
                      </p:to>
                    </p:animClr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3" presetClass="emph" presetSubtype="2" fill="hold" nodeType="with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500" fill="hold"/>
                        <p:tgtEl>
                          <p:spTgt spid="36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050505"/>
                      </p:to>
                    </p:animClr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3" presetClass="emph" presetSubtype="2" fill="hold" nodeType="with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500" fill="hold"/>
                        <p:tgtEl>
                          <p:spTgt spid="39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050505"/>
                      </p:to>
                    </p:animClr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3" presetClass="emph" presetSubtype="2" fill="hold" nodeType="with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500" fill="hold"/>
                        <p:tgtEl>
                          <p:spTgt spid="40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050505"/>
                      </p:to>
                    </p:animClr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3" presetClass="emph" presetSubtype="2" fill="hold" nodeType="with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500" fill="hold"/>
                        <p:tgtEl>
                          <p:spTgt spid="41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050505"/>
                      </p:to>
                    </p:animClr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3" presetClass="emph" presetSubtype="2" fill="hold" nodeType="with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500" fill="hold"/>
                        <p:tgtEl>
                          <p:spTgt spid="42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050505"/>
                      </p:to>
                    </p:animClr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3" presetClass="emph" presetSubtype="2" fill="hold" nodeType="with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500" fill="hold"/>
                        <p:tgtEl>
                          <p:spTgt spid="43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050505"/>
                      </p:to>
                    </p:animClr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3" presetClass="emph" presetSubtype="2" fill="hold" nodeType="with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500" fill="hold"/>
                        <p:tgtEl>
                          <p:spTgt spid="44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050505"/>
                      </p:to>
                    </p:animClr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3" presetClass="emph" presetSubtype="2" fill="hold" nodeType="with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500" fill="hold"/>
                        <p:tgtEl>
                          <p:spTgt spid="45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050505"/>
                      </p:to>
                    </p:animClr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3" presetClass="emph" presetSubtype="2" fill="hold" nodeType="with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500" fill="hold"/>
                        <p:tgtEl>
                          <p:spTgt spid="47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050505"/>
                      </p:to>
                    </p:animClr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3" presetClass="emph" presetSubtype="2" fill="hold" nodeType="with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500" fill="hold"/>
                        <p:tgtEl>
                          <p:spTgt spid="48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050505"/>
                      </p:to>
                    </p:animClr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3" presetClass="emph" presetSubtype="2" fill="hold" nodeType="with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500" fill="hold"/>
                        <p:tgtEl>
                          <p:spTgt spid="49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050505"/>
                      </p:to>
                    </p:animClr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Steps to Success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>
            <p:custDataLst>
              <p:tags r:id="rId1"/>
            </p:custDataLst>
          </p:nvPr>
        </p:nvSpPr>
        <p:spPr>
          <a:xfrm>
            <a:off x="1588" y="1484784"/>
            <a:ext cx="9144000" cy="53751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solidFill>
            <a:srgbClr val="BE834E">
              <a:alpha val="48000"/>
            </a:srgbClr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5A12-BF40-487B-9B07-94374245DEF5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46B2-FA89-47DE-9A40-3BEE6D901A6D}" type="slidenum">
              <a:rPr lang="en-US" smtClean="0"/>
              <a:t>‹#›</a:t>
            </a:fld>
            <a:endParaRPr lang="en-US"/>
          </a:p>
        </p:txBody>
      </p:sp>
      <p:grpSp>
        <p:nvGrpSpPr>
          <p:cNvPr id="21" name="Group 20"/>
          <p:cNvGrpSpPr/>
          <p:nvPr>
            <p:custDataLst>
              <p:tags r:id="rId3"/>
            </p:custDataLst>
          </p:nvPr>
        </p:nvGrpSpPr>
        <p:grpSpPr>
          <a:xfrm>
            <a:off x="107504" y="1556792"/>
            <a:ext cx="8884096" cy="4680521"/>
            <a:chOff x="107504" y="1556792"/>
            <a:chExt cx="8884096" cy="4680521"/>
          </a:xfrm>
        </p:grpSpPr>
        <p:graphicFrame>
          <p:nvGraphicFramePr>
            <p:cNvPr id="9" name="Diagram 8"/>
            <p:cNvGraphicFramePr/>
            <p:nvPr>
              <p:extLst>
                <p:ext uri="{D42A27DB-BD31-4B8C-83A1-F6EECF244321}">
                  <p14:modId xmlns:p14="http://schemas.microsoft.com/office/powerpoint/2010/main" val="2593473184"/>
                </p:ext>
              </p:extLst>
            </p:nvPr>
          </p:nvGraphicFramePr>
          <p:xfrm>
            <a:off x="107504" y="2631990"/>
            <a:ext cx="8884096" cy="360532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" r:lo="rId6" r:qs="rId7" r:cs="rId8"/>
            </a:graphicData>
          </a:graphic>
        </p:graphicFrame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646822" y="1556792"/>
              <a:ext cx="373450" cy="1116238"/>
            </a:xfrm>
            <a:custGeom>
              <a:avLst/>
              <a:gdLst/>
              <a:ahLst/>
              <a:cxnLst>
                <a:cxn ang="0">
                  <a:pos x="83" y="152"/>
                </a:cxn>
                <a:cxn ang="0">
                  <a:pos x="72" y="137"/>
                </a:cxn>
                <a:cxn ang="0">
                  <a:pos x="69" y="106"/>
                </a:cxn>
                <a:cxn ang="0">
                  <a:pos x="60" y="72"/>
                </a:cxn>
                <a:cxn ang="0">
                  <a:pos x="43" y="39"/>
                </a:cxn>
                <a:cxn ang="0">
                  <a:pos x="37" y="12"/>
                </a:cxn>
                <a:cxn ang="0">
                  <a:pos x="29" y="0"/>
                </a:cxn>
                <a:cxn ang="0">
                  <a:pos x="21" y="26"/>
                </a:cxn>
                <a:cxn ang="0">
                  <a:pos x="25" y="52"/>
                </a:cxn>
                <a:cxn ang="0">
                  <a:pos x="37" y="96"/>
                </a:cxn>
                <a:cxn ang="0">
                  <a:pos x="30" y="122"/>
                </a:cxn>
                <a:cxn ang="0">
                  <a:pos x="20" y="156"/>
                </a:cxn>
                <a:cxn ang="0">
                  <a:pos x="21" y="227"/>
                </a:cxn>
                <a:cxn ang="0">
                  <a:pos x="9" y="270"/>
                </a:cxn>
                <a:cxn ang="0">
                  <a:pos x="32" y="334"/>
                </a:cxn>
                <a:cxn ang="0">
                  <a:pos x="30" y="427"/>
                </a:cxn>
                <a:cxn ang="0">
                  <a:pos x="15" y="475"/>
                </a:cxn>
                <a:cxn ang="0">
                  <a:pos x="12" y="525"/>
                </a:cxn>
                <a:cxn ang="0">
                  <a:pos x="59" y="597"/>
                </a:cxn>
                <a:cxn ang="0">
                  <a:pos x="63" y="683"/>
                </a:cxn>
                <a:cxn ang="0">
                  <a:pos x="70" y="733"/>
                </a:cxn>
                <a:cxn ang="0">
                  <a:pos x="65" y="831"/>
                </a:cxn>
                <a:cxn ang="0">
                  <a:pos x="69" y="874"/>
                </a:cxn>
                <a:cxn ang="0">
                  <a:pos x="61" y="915"/>
                </a:cxn>
                <a:cxn ang="0">
                  <a:pos x="61" y="935"/>
                </a:cxn>
                <a:cxn ang="0">
                  <a:pos x="82" y="948"/>
                </a:cxn>
                <a:cxn ang="0">
                  <a:pos x="118" y="960"/>
                </a:cxn>
                <a:cxn ang="0">
                  <a:pos x="158" y="942"/>
                </a:cxn>
                <a:cxn ang="0">
                  <a:pos x="209" y="930"/>
                </a:cxn>
                <a:cxn ang="0">
                  <a:pos x="166" y="911"/>
                </a:cxn>
                <a:cxn ang="0">
                  <a:pos x="166" y="884"/>
                </a:cxn>
                <a:cxn ang="0">
                  <a:pos x="205" y="693"/>
                </a:cxn>
                <a:cxn ang="0">
                  <a:pos x="206" y="532"/>
                </a:cxn>
                <a:cxn ang="0">
                  <a:pos x="261" y="541"/>
                </a:cxn>
                <a:cxn ang="0">
                  <a:pos x="247" y="481"/>
                </a:cxn>
                <a:cxn ang="0">
                  <a:pos x="222" y="395"/>
                </a:cxn>
                <a:cxn ang="0">
                  <a:pos x="196" y="310"/>
                </a:cxn>
                <a:cxn ang="0">
                  <a:pos x="241" y="268"/>
                </a:cxn>
                <a:cxn ang="0">
                  <a:pos x="284" y="209"/>
                </a:cxn>
                <a:cxn ang="0">
                  <a:pos x="302" y="183"/>
                </a:cxn>
                <a:cxn ang="0">
                  <a:pos x="299" y="167"/>
                </a:cxn>
                <a:cxn ang="0">
                  <a:pos x="310" y="139"/>
                </a:cxn>
                <a:cxn ang="0">
                  <a:pos x="337" y="95"/>
                </a:cxn>
                <a:cxn ang="0">
                  <a:pos x="342" y="69"/>
                </a:cxn>
                <a:cxn ang="0">
                  <a:pos x="346" y="55"/>
                </a:cxn>
                <a:cxn ang="0">
                  <a:pos x="331" y="58"/>
                </a:cxn>
                <a:cxn ang="0">
                  <a:pos x="321" y="75"/>
                </a:cxn>
                <a:cxn ang="0">
                  <a:pos x="319" y="54"/>
                </a:cxn>
                <a:cxn ang="0">
                  <a:pos x="306" y="82"/>
                </a:cxn>
                <a:cxn ang="0">
                  <a:pos x="287" y="74"/>
                </a:cxn>
                <a:cxn ang="0">
                  <a:pos x="284" y="84"/>
                </a:cxn>
                <a:cxn ang="0">
                  <a:pos x="290" y="109"/>
                </a:cxn>
                <a:cxn ang="0">
                  <a:pos x="284" y="132"/>
                </a:cxn>
                <a:cxn ang="0">
                  <a:pos x="269" y="155"/>
                </a:cxn>
                <a:cxn ang="0">
                  <a:pos x="248" y="177"/>
                </a:cxn>
                <a:cxn ang="0">
                  <a:pos x="232" y="195"/>
                </a:cxn>
                <a:cxn ang="0">
                  <a:pos x="207" y="226"/>
                </a:cxn>
                <a:cxn ang="0">
                  <a:pos x="175" y="254"/>
                </a:cxn>
                <a:cxn ang="0">
                  <a:pos x="168" y="229"/>
                </a:cxn>
                <a:cxn ang="0">
                  <a:pos x="169" y="192"/>
                </a:cxn>
                <a:cxn ang="0">
                  <a:pos x="151" y="157"/>
                </a:cxn>
                <a:cxn ang="0">
                  <a:pos x="150" y="148"/>
                </a:cxn>
                <a:cxn ang="0">
                  <a:pos x="141" y="139"/>
                </a:cxn>
              </a:cxnLst>
              <a:rect l="0" t="0" r="r" b="b"/>
              <a:pathLst>
                <a:path w="351" h="961">
                  <a:moveTo>
                    <a:pt x="113" y="140"/>
                  </a:moveTo>
                  <a:cubicBezTo>
                    <a:pt x="103" y="142"/>
                    <a:pt x="92" y="146"/>
                    <a:pt x="91" y="147"/>
                  </a:cubicBezTo>
                  <a:cubicBezTo>
                    <a:pt x="90" y="147"/>
                    <a:pt x="85" y="150"/>
                    <a:pt x="84" y="151"/>
                  </a:cubicBezTo>
                  <a:cubicBezTo>
                    <a:pt x="84" y="151"/>
                    <a:pt x="83" y="152"/>
                    <a:pt x="83" y="152"/>
                  </a:cubicBezTo>
                  <a:cubicBezTo>
                    <a:pt x="82" y="153"/>
                    <a:pt x="77" y="160"/>
                    <a:pt x="75" y="161"/>
                  </a:cubicBezTo>
                  <a:cubicBezTo>
                    <a:pt x="75" y="161"/>
                    <a:pt x="74" y="160"/>
                    <a:pt x="74" y="161"/>
                  </a:cubicBezTo>
                  <a:cubicBezTo>
                    <a:pt x="73" y="158"/>
                    <a:pt x="73" y="154"/>
                    <a:pt x="73" y="151"/>
                  </a:cubicBezTo>
                  <a:cubicBezTo>
                    <a:pt x="73" y="145"/>
                    <a:pt x="73" y="140"/>
                    <a:pt x="72" y="137"/>
                  </a:cubicBezTo>
                  <a:cubicBezTo>
                    <a:pt x="71" y="135"/>
                    <a:pt x="69" y="134"/>
                    <a:pt x="67" y="134"/>
                  </a:cubicBezTo>
                  <a:cubicBezTo>
                    <a:pt x="68" y="128"/>
                    <a:pt x="70" y="121"/>
                    <a:pt x="71" y="116"/>
                  </a:cubicBezTo>
                  <a:cubicBezTo>
                    <a:pt x="71" y="114"/>
                    <a:pt x="72" y="111"/>
                    <a:pt x="72" y="110"/>
                  </a:cubicBezTo>
                  <a:cubicBezTo>
                    <a:pt x="72" y="108"/>
                    <a:pt x="70" y="107"/>
                    <a:pt x="69" y="106"/>
                  </a:cubicBezTo>
                  <a:cubicBezTo>
                    <a:pt x="67" y="105"/>
                    <a:pt x="66" y="104"/>
                    <a:pt x="65" y="103"/>
                  </a:cubicBezTo>
                  <a:cubicBezTo>
                    <a:pt x="65" y="101"/>
                    <a:pt x="63" y="99"/>
                    <a:pt x="60" y="99"/>
                  </a:cubicBezTo>
                  <a:cubicBezTo>
                    <a:pt x="59" y="93"/>
                    <a:pt x="62" y="89"/>
                    <a:pt x="63" y="85"/>
                  </a:cubicBezTo>
                  <a:cubicBezTo>
                    <a:pt x="63" y="79"/>
                    <a:pt x="61" y="77"/>
                    <a:pt x="60" y="72"/>
                  </a:cubicBezTo>
                  <a:cubicBezTo>
                    <a:pt x="60" y="71"/>
                    <a:pt x="59" y="71"/>
                    <a:pt x="59" y="70"/>
                  </a:cubicBezTo>
                  <a:cubicBezTo>
                    <a:pt x="57" y="65"/>
                    <a:pt x="55" y="61"/>
                    <a:pt x="52" y="57"/>
                  </a:cubicBezTo>
                  <a:cubicBezTo>
                    <a:pt x="51" y="55"/>
                    <a:pt x="49" y="52"/>
                    <a:pt x="48" y="50"/>
                  </a:cubicBezTo>
                  <a:cubicBezTo>
                    <a:pt x="45" y="47"/>
                    <a:pt x="44" y="44"/>
                    <a:pt x="43" y="39"/>
                  </a:cubicBezTo>
                  <a:cubicBezTo>
                    <a:pt x="42" y="37"/>
                    <a:pt x="42" y="35"/>
                    <a:pt x="42" y="33"/>
                  </a:cubicBezTo>
                  <a:cubicBezTo>
                    <a:pt x="42" y="30"/>
                    <a:pt x="42" y="28"/>
                    <a:pt x="41" y="26"/>
                  </a:cubicBezTo>
                  <a:cubicBezTo>
                    <a:pt x="40" y="24"/>
                    <a:pt x="39" y="23"/>
                    <a:pt x="37" y="22"/>
                  </a:cubicBezTo>
                  <a:cubicBezTo>
                    <a:pt x="36" y="19"/>
                    <a:pt x="37" y="15"/>
                    <a:pt x="37" y="12"/>
                  </a:cubicBezTo>
                  <a:cubicBezTo>
                    <a:pt x="36" y="10"/>
                    <a:pt x="35" y="9"/>
                    <a:pt x="34" y="7"/>
                  </a:cubicBezTo>
                  <a:cubicBezTo>
                    <a:pt x="34" y="5"/>
                    <a:pt x="34" y="4"/>
                    <a:pt x="33" y="3"/>
                  </a:cubicBezTo>
                  <a:cubicBezTo>
                    <a:pt x="32" y="1"/>
                    <a:pt x="31" y="1"/>
                    <a:pt x="30" y="0"/>
                  </a:cubicBezTo>
                  <a:cubicBezTo>
                    <a:pt x="30" y="0"/>
                    <a:pt x="29" y="0"/>
                    <a:pt x="29" y="0"/>
                  </a:cubicBezTo>
                  <a:cubicBezTo>
                    <a:pt x="26" y="1"/>
                    <a:pt x="26" y="4"/>
                    <a:pt x="27" y="6"/>
                  </a:cubicBezTo>
                  <a:cubicBezTo>
                    <a:pt x="25" y="6"/>
                    <a:pt x="24" y="6"/>
                    <a:pt x="23" y="7"/>
                  </a:cubicBezTo>
                  <a:cubicBezTo>
                    <a:pt x="22" y="8"/>
                    <a:pt x="23" y="9"/>
                    <a:pt x="22" y="11"/>
                  </a:cubicBezTo>
                  <a:cubicBezTo>
                    <a:pt x="22" y="16"/>
                    <a:pt x="22" y="22"/>
                    <a:pt x="21" y="26"/>
                  </a:cubicBezTo>
                  <a:cubicBezTo>
                    <a:pt x="21" y="27"/>
                    <a:pt x="21" y="29"/>
                    <a:pt x="21" y="30"/>
                  </a:cubicBezTo>
                  <a:cubicBezTo>
                    <a:pt x="21" y="31"/>
                    <a:pt x="21" y="33"/>
                    <a:pt x="22" y="35"/>
                  </a:cubicBezTo>
                  <a:cubicBezTo>
                    <a:pt x="22" y="39"/>
                    <a:pt x="23" y="42"/>
                    <a:pt x="24" y="46"/>
                  </a:cubicBezTo>
                  <a:cubicBezTo>
                    <a:pt x="25" y="48"/>
                    <a:pt x="25" y="50"/>
                    <a:pt x="25" y="52"/>
                  </a:cubicBezTo>
                  <a:cubicBezTo>
                    <a:pt x="26" y="57"/>
                    <a:pt x="29" y="63"/>
                    <a:pt x="31" y="68"/>
                  </a:cubicBezTo>
                  <a:cubicBezTo>
                    <a:pt x="33" y="70"/>
                    <a:pt x="34" y="73"/>
                    <a:pt x="35" y="76"/>
                  </a:cubicBezTo>
                  <a:cubicBezTo>
                    <a:pt x="36" y="79"/>
                    <a:pt x="37" y="82"/>
                    <a:pt x="38" y="84"/>
                  </a:cubicBezTo>
                  <a:cubicBezTo>
                    <a:pt x="38" y="88"/>
                    <a:pt x="37" y="92"/>
                    <a:pt x="37" y="96"/>
                  </a:cubicBezTo>
                  <a:cubicBezTo>
                    <a:pt x="37" y="96"/>
                    <a:pt x="36" y="97"/>
                    <a:pt x="35" y="97"/>
                  </a:cubicBezTo>
                  <a:cubicBezTo>
                    <a:pt x="34" y="98"/>
                    <a:pt x="34" y="98"/>
                    <a:pt x="33" y="100"/>
                  </a:cubicBezTo>
                  <a:cubicBezTo>
                    <a:pt x="31" y="100"/>
                    <a:pt x="31" y="102"/>
                    <a:pt x="31" y="104"/>
                  </a:cubicBezTo>
                  <a:cubicBezTo>
                    <a:pt x="30" y="111"/>
                    <a:pt x="30" y="116"/>
                    <a:pt x="30" y="122"/>
                  </a:cubicBezTo>
                  <a:cubicBezTo>
                    <a:pt x="30" y="125"/>
                    <a:pt x="30" y="128"/>
                    <a:pt x="29" y="130"/>
                  </a:cubicBezTo>
                  <a:cubicBezTo>
                    <a:pt x="28" y="131"/>
                    <a:pt x="26" y="131"/>
                    <a:pt x="25" y="132"/>
                  </a:cubicBezTo>
                  <a:cubicBezTo>
                    <a:pt x="22" y="134"/>
                    <a:pt x="22" y="136"/>
                    <a:pt x="21" y="140"/>
                  </a:cubicBezTo>
                  <a:cubicBezTo>
                    <a:pt x="20" y="146"/>
                    <a:pt x="20" y="150"/>
                    <a:pt x="20" y="156"/>
                  </a:cubicBezTo>
                  <a:cubicBezTo>
                    <a:pt x="20" y="167"/>
                    <a:pt x="21" y="177"/>
                    <a:pt x="20" y="188"/>
                  </a:cubicBezTo>
                  <a:cubicBezTo>
                    <a:pt x="20" y="195"/>
                    <a:pt x="20" y="202"/>
                    <a:pt x="19" y="209"/>
                  </a:cubicBezTo>
                  <a:cubicBezTo>
                    <a:pt x="19" y="214"/>
                    <a:pt x="19" y="218"/>
                    <a:pt x="20" y="223"/>
                  </a:cubicBezTo>
                  <a:cubicBezTo>
                    <a:pt x="20" y="225"/>
                    <a:pt x="21" y="226"/>
                    <a:pt x="21" y="227"/>
                  </a:cubicBezTo>
                  <a:cubicBezTo>
                    <a:pt x="21" y="230"/>
                    <a:pt x="21" y="232"/>
                    <a:pt x="20" y="234"/>
                  </a:cubicBezTo>
                  <a:cubicBezTo>
                    <a:pt x="19" y="238"/>
                    <a:pt x="17" y="241"/>
                    <a:pt x="15" y="245"/>
                  </a:cubicBezTo>
                  <a:cubicBezTo>
                    <a:pt x="13" y="248"/>
                    <a:pt x="12" y="252"/>
                    <a:pt x="11" y="256"/>
                  </a:cubicBezTo>
                  <a:cubicBezTo>
                    <a:pt x="9" y="260"/>
                    <a:pt x="8" y="265"/>
                    <a:pt x="9" y="270"/>
                  </a:cubicBezTo>
                  <a:cubicBezTo>
                    <a:pt x="9" y="274"/>
                    <a:pt x="10" y="279"/>
                    <a:pt x="12" y="283"/>
                  </a:cubicBezTo>
                  <a:cubicBezTo>
                    <a:pt x="13" y="286"/>
                    <a:pt x="15" y="289"/>
                    <a:pt x="17" y="293"/>
                  </a:cubicBezTo>
                  <a:cubicBezTo>
                    <a:pt x="22" y="303"/>
                    <a:pt x="28" y="314"/>
                    <a:pt x="31" y="327"/>
                  </a:cubicBezTo>
                  <a:cubicBezTo>
                    <a:pt x="31" y="329"/>
                    <a:pt x="32" y="331"/>
                    <a:pt x="32" y="334"/>
                  </a:cubicBezTo>
                  <a:cubicBezTo>
                    <a:pt x="33" y="340"/>
                    <a:pt x="35" y="346"/>
                    <a:pt x="37" y="353"/>
                  </a:cubicBezTo>
                  <a:cubicBezTo>
                    <a:pt x="39" y="361"/>
                    <a:pt x="42" y="369"/>
                    <a:pt x="42" y="379"/>
                  </a:cubicBezTo>
                  <a:cubicBezTo>
                    <a:pt x="42" y="389"/>
                    <a:pt x="41" y="398"/>
                    <a:pt x="38" y="407"/>
                  </a:cubicBezTo>
                  <a:cubicBezTo>
                    <a:pt x="36" y="413"/>
                    <a:pt x="33" y="421"/>
                    <a:pt x="30" y="427"/>
                  </a:cubicBezTo>
                  <a:cubicBezTo>
                    <a:pt x="30" y="428"/>
                    <a:pt x="29" y="429"/>
                    <a:pt x="29" y="430"/>
                  </a:cubicBezTo>
                  <a:cubicBezTo>
                    <a:pt x="29" y="431"/>
                    <a:pt x="30" y="431"/>
                    <a:pt x="30" y="432"/>
                  </a:cubicBezTo>
                  <a:cubicBezTo>
                    <a:pt x="27" y="439"/>
                    <a:pt x="25" y="446"/>
                    <a:pt x="22" y="454"/>
                  </a:cubicBezTo>
                  <a:cubicBezTo>
                    <a:pt x="20" y="461"/>
                    <a:pt x="17" y="468"/>
                    <a:pt x="15" y="475"/>
                  </a:cubicBezTo>
                  <a:cubicBezTo>
                    <a:pt x="13" y="483"/>
                    <a:pt x="10" y="489"/>
                    <a:pt x="7" y="497"/>
                  </a:cubicBezTo>
                  <a:cubicBezTo>
                    <a:pt x="6" y="500"/>
                    <a:pt x="5" y="504"/>
                    <a:pt x="4" y="508"/>
                  </a:cubicBezTo>
                  <a:cubicBezTo>
                    <a:pt x="2" y="511"/>
                    <a:pt x="1" y="515"/>
                    <a:pt x="0" y="519"/>
                  </a:cubicBezTo>
                  <a:cubicBezTo>
                    <a:pt x="4" y="521"/>
                    <a:pt x="8" y="523"/>
                    <a:pt x="12" y="525"/>
                  </a:cubicBezTo>
                  <a:cubicBezTo>
                    <a:pt x="25" y="531"/>
                    <a:pt x="38" y="536"/>
                    <a:pt x="52" y="541"/>
                  </a:cubicBezTo>
                  <a:cubicBezTo>
                    <a:pt x="52" y="545"/>
                    <a:pt x="53" y="548"/>
                    <a:pt x="53" y="552"/>
                  </a:cubicBezTo>
                  <a:cubicBezTo>
                    <a:pt x="53" y="556"/>
                    <a:pt x="53" y="560"/>
                    <a:pt x="54" y="563"/>
                  </a:cubicBezTo>
                  <a:cubicBezTo>
                    <a:pt x="55" y="575"/>
                    <a:pt x="57" y="586"/>
                    <a:pt x="59" y="597"/>
                  </a:cubicBezTo>
                  <a:cubicBezTo>
                    <a:pt x="60" y="601"/>
                    <a:pt x="60" y="604"/>
                    <a:pt x="60" y="609"/>
                  </a:cubicBezTo>
                  <a:cubicBezTo>
                    <a:pt x="59" y="617"/>
                    <a:pt x="60" y="625"/>
                    <a:pt x="60" y="634"/>
                  </a:cubicBezTo>
                  <a:cubicBezTo>
                    <a:pt x="60" y="643"/>
                    <a:pt x="60" y="651"/>
                    <a:pt x="61" y="659"/>
                  </a:cubicBezTo>
                  <a:cubicBezTo>
                    <a:pt x="61" y="667"/>
                    <a:pt x="62" y="675"/>
                    <a:pt x="63" y="683"/>
                  </a:cubicBezTo>
                  <a:cubicBezTo>
                    <a:pt x="63" y="690"/>
                    <a:pt x="64" y="698"/>
                    <a:pt x="65" y="705"/>
                  </a:cubicBezTo>
                  <a:cubicBezTo>
                    <a:pt x="66" y="710"/>
                    <a:pt x="68" y="715"/>
                    <a:pt x="70" y="720"/>
                  </a:cubicBezTo>
                  <a:cubicBezTo>
                    <a:pt x="70" y="722"/>
                    <a:pt x="71" y="723"/>
                    <a:pt x="71" y="725"/>
                  </a:cubicBezTo>
                  <a:cubicBezTo>
                    <a:pt x="72" y="727"/>
                    <a:pt x="70" y="730"/>
                    <a:pt x="70" y="733"/>
                  </a:cubicBezTo>
                  <a:cubicBezTo>
                    <a:pt x="68" y="740"/>
                    <a:pt x="67" y="750"/>
                    <a:pt x="66" y="757"/>
                  </a:cubicBezTo>
                  <a:cubicBezTo>
                    <a:pt x="66" y="763"/>
                    <a:pt x="65" y="769"/>
                    <a:pt x="65" y="775"/>
                  </a:cubicBezTo>
                  <a:cubicBezTo>
                    <a:pt x="64" y="781"/>
                    <a:pt x="65" y="787"/>
                    <a:pt x="65" y="794"/>
                  </a:cubicBezTo>
                  <a:cubicBezTo>
                    <a:pt x="65" y="806"/>
                    <a:pt x="65" y="819"/>
                    <a:pt x="65" y="831"/>
                  </a:cubicBezTo>
                  <a:cubicBezTo>
                    <a:pt x="66" y="841"/>
                    <a:pt x="65" y="850"/>
                    <a:pt x="68" y="856"/>
                  </a:cubicBezTo>
                  <a:cubicBezTo>
                    <a:pt x="69" y="858"/>
                    <a:pt x="71" y="861"/>
                    <a:pt x="71" y="862"/>
                  </a:cubicBezTo>
                  <a:cubicBezTo>
                    <a:pt x="72" y="864"/>
                    <a:pt x="70" y="866"/>
                    <a:pt x="70" y="868"/>
                  </a:cubicBezTo>
                  <a:cubicBezTo>
                    <a:pt x="69" y="870"/>
                    <a:pt x="69" y="872"/>
                    <a:pt x="69" y="874"/>
                  </a:cubicBezTo>
                  <a:cubicBezTo>
                    <a:pt x="67" y="878"/>
                    <a:pt x="67" y="882"/>
                    <a:pt x="66" y="886"/>
                  </a:cubicBezTo>
                  <a:cubicBezTo>
                    <a:pt x="66" y="890"/>
                    <a:pt x="63" y="894"/>
                    <a:pt x="63" y="898"/>
                  </a:cubicBezTo>
                  <a:cubicBezTo>
                    <a:pt x="63" y="899"/>
                    <a:pt x="63" y="901"/>
                    <a:pt x="63" y="902"/>
                  </a:cubicBezTo>
                  <a:cubicBezTo>
                    <a:pt x="63" y="907"/>
                    <a:pt x="61" y="911"/>
                    <a:pt x="61" y="915"/>
                  </a:cubicBezTo>
                  <a:cubicBezTo>
                    <a:pt x="61" y="918"/>
                    <a:pt x="61" y="921"/>
                    <a:pt x="62" y="924"/>
                  </a:cubicBezTo>
                  <a:cubicBezTo>
                    <a:pt x="62" y="925"/>
                    <a:pt x="61" y="926"/>
                    <a:pt x="60" y="927"/>
                  </a:cubicBezTo>
                  <a:cubicBezTo>
                    <a:pt x="60" y="928"/>
                    <a:pt x="61" y="929"/>
                    <a:pt x="61" y="931"/>
                  </a:cubicBezTo>
                  <a:cubicBezTo>
                    <a:pt x="61" y="932"/>
                    <a:pt x="61" y="934"/>
                    <a:pt x="61" y="935"/>
                  </a:cubicBezTo>
                  <a:cubicBezTo>
                    <a:pt x="61" y="938"/>
                    <a:pt x="60" y="942"/>
                    <a:pt x="61" y="944"/>
                  </a:cubicBezTo>
                  <a:cubicBezTo>
                    <a:pt x="62" y="946"/>
                    <a:pt x="65" y="946"/>
                    <a:pt x="68" y="947"/>
                  </a:cubicBezTo>
                  <a:cubicBezTo>
                    <a:pt x="70" y="948"/>
                    <a:pt x="73" y="949"/>
                    <a:pt x="75" y="949"/>
                  </a:cubicBezTo>
                  <a:cubicBezTo>
                    <a:pt x="78" y="950"/>
                    <a:pt x="80" y="947"/>
                    <a:pt x="82" y="948"/>
                  </a:cubicBezTo>
                  <a:cubicBezTo>
                    <a:pt x="83" y="948"/>
                    <a:pt x="83" y="948"/>
                    <a:pt x="84" y="948"/>
                  </a:cubicBezTo>
                  <a:cubicBezTo>
                    <a:pt x="85" y="949"/>
                    <a:pt x="85" y="949"/>
                    <a:pt x="85" y="950"/>
                  </a:cubicBezTo>
                  <a:cubicBezTo>
                    <a:pt x="89" y="953"/>
                    <a:pt x="93" y="955"/>
                    <a:pt x="97" y="956"/>
                  </a:cubicBezTo>
                  <a:cubicBezTo>
                    <a:pt x="103" y="958"/>
                    <a:pt x="111" y="959"/>
                    <a:pt x="118" y="960"/>
                  </a:cubicBezTo>
                  <a:cubicBezTo>
                    <a:pt x="134" y="961"/>
                    <a:pt x="149" y="960"/>
                    <a:pt x="161" y="955"/>
                  </a:cubicBezTo>
                  <a:cubicBezTo>
                    <a:pt x="161" y="953"/>
                    <a:pt x="162" y="951"/>
                    <a:pt x="161" y="950"/>
                  </a:cubicBezTo>
                  <a:cubicBezTo>
                    <a:pt x="161" y="949"/>
                    <a:pt x="159" y="949"/>
                    <a:pt x="159" y="949"/>
                  </a:cubicBezTo>
                  <a:cubicBezTo>
                    <a:pt x="159" y="946"/>
                    <a:pt x="159" y="944"/>
                    <a:pt x="158" y="942"/>
                  </a:cubicBezTo>
                  <a:cubicBezTo>
                    <a:pt x="165" y="943"/>
                    <a:pt x="174" y="942"/>
                    <a:pt x="183" y="942"/>
                  </a:cubicBezTo>
                  <a:cubicBezTo>
                    <a:pt x="192" y="942"/>
                    <a:pt x="201" y="943"/>
                    <a:pt x="206" y="940"/>
                  </a:cubicBezTo>
                  <a:cubicBezTo>
                    <a:pt x="209" y="939"/>
                    <a:pt x="212" y="937"/>
                    <a:pt x="211" y="933"/>
                  </a:cubicBezTo>
                  <a:cubicBezTo>
                    <a:pt x="210" y="931"/>
                    <a:pt x="209" y="931"/>
                    <a:pt x="209" y="930"/>
                  </a:cubicBezTo>
                  <a:cubicBezTo>
                    <a:pt x="209" y="928"/>
                    <a:pt x="208" y="925"/>
                    <a:pt x="207" y="924"/>
                  </a:cubicBezTo>
                  <a:cubicBezTo>
                    <a:pt x="204" y="920"/>
                    <a:pt x="199" y="920"/>
                    <a:pt x="192" y="919"/>
                  </a:cubicBezTo>
                  <a:cubicBezTo>
                    <a:pt x="188" y="919"/>
                    <a:pt x="185" y="919"/>
                    <a:pt x="182" y="918"/>
                  </a:cubicBezTo>
                  <a:cubicBezTo>
                    <a:pt x="174" y="917"/>
                    <a:pt x="169" y="915"/>
                    <a:pt x="166" y="911"/>
                  </a:cubicBezTo>
                  <a:cubicBezTo>
                    <a:pt x="166" y="908"/>
                    <a:pt x="166" y="905"/>
                    <a:pt x="166" y="902"/>
                  </a:cubicBezTo>
                  <a:cubicBezTo>
                    <a:pt x="165" y="899"/>
                    <a:pt x="165" y="896"/>
                    <a:pt x="164" y="893"/>
                  </a:cubicBezTo>
                  <a:cubicBezTo>
                    <a:pt x="163" y="891"/>
                    <a:pt x="161" y="890"/>
                    <a:pt x="161" y="888"/>
                  </a:cubicBezTo>
                  <a:cubicBezTo>
                    <a:pt x="161" y="885"/>
                    <a:pt x="164" y="885"/>
                    <a:pt x="166" y="884"/>
                  </a:cubicBezTo>
                  <a:cubicBezTo>
                    <a:pt x="171" y="881"/>
                    <a:pt x="172" y="874"/>
                    <a:pt x="174" y="868"/>
                  </a:cubicBezTo>
                  <a:cubicBezTo>
                    <a:pt x="178" y="851"/>
                    <a:pt x="182" y="835"/>
                    <a:pt x="185" y="818"/>
                  </a:cubicBezTo>
                  <a:cubicBezTo>
                    <a:pt x="191" y="784"/>
                    <a:pt x="198" y="751"/>
                    <a:pt x="203" y="715"/>
                  </a:cubicBezTo>
                  <a:cubicBezTo>
                    <a:pt x="204" y="708"/>
                    <a:pt x="204" y="700"/>
                    <a:pt x="205" y="693"/>
                  </a:cubicBezTo>
                  <a:cubicBezTo>
                    <a:pt x="206" y="678"/>
                    <a:pt x="207" y="663"/>
                    <a:pt x="208" y="648"/>
                  </a:cubicBezTo>
                  <a:cubicBezTo>
                    <a:pt x="209" y="640"/>
                    <a:pt x="210" y="633"/>
                    <a:pt x="210" y="625"/>
                  </a:cubicBezTo>
                  <a:cubicBezTo>
                    <a:pt x="210" y="610"/>
                    <a:pt x="208" y="595"/>
                    <a:pt x="208" y="579"/>
                  </a:cubicBezTo>
                  <a:cubicBezTo>
                    <a:pt x="207" y="563"/>
                    <a:pt x="206" y="548"/>
                    <a:pt x="206" y="532"/>
                  </a:cubicBezTo>
                  <a:cubicBezTo>
                    <a:pt x="216" y="534"/>
                    <a:pt x="227" y="540"/>
                    <a:pt x="241" y="541"/>
                  </a:cubicBezTo>
                  <a:cubicBezTo>
                    <a:pt x="244" y="541"/>
                    <a:pt x="247" y="541"/>
                    <a:pt x="251" y="542"/>
                  </a:cubicBezTo>
                  <a:cubicBezTo>
                    <a:pt x="254" y="542"/>
                    <a:pt x="258" y="543"/>
                    <a:pt x="260" y="541"/>
                  </a:cubicBezTo>
                  <a:cubicBezTo>
                    <a:pt x="261" y="541"/>
                    <a:pt x="261" y="541"/>
                    <a:pt x="261" y="541"/>
                  </a:cubicBezTo>
                  <a:cubicBezTo>
                    <a:pt x="263" y="539"/>
                    <a:pt x="262" y="536"/>
                    <a:pt x="261" y="532"/>
                  </a:cubicBezTo>
                  <a:cubicBezTo>
                    <a:pt x="259" y="525"/>
                    <a:pt x="257" y="517"/>
                    <a:pt x="255" y="510"/>
                  </a:cubicBezTo>
                  <a:cubicBezTo>
                    <a:pt x="254" y="506"/>
                    <a:pt x="252" y="501"/>
                    <a:pt x="251" y="496"/>
                  </a:cubicBezTo>
                  <a:cubicBezTo>
                    <a:pt x="249" y="491"/>
                    <a:pt x="248" y="486"/>
                    <a:pt x="247" y="481"/>
                  </a:cubicBezTo>
                  <a:cubicBezTo>
                    <a:pt x="245" y="471"/>
                    <a:pt x="242" y="462"/>
                    <a:pt x="239" y="452"/>
                  </a:cubicBezTo>
                  <a:cubicBezTo>
                    <a:pt x="236" y="443"/>
                    <a:pt x="234" y="433"/>
                    <a:pt x="231" y="423"/>
                  </a:cubicBezTo>
                  <a:cubicBezTo>
                    <a:pt x="229" y="419"/>
                    <a:pt x="228" y="414"/>
                    <a:pt x="227" y="409"/>
                  </a:cubicBezTo>
                  <a:cubicBezTo>
                    <a:pt x="225" y="405"/>
                    <a:pt x="223" y="400"/>
                    <a:pt x="222" y="395"/>
                  </a:cubicBezTo>
                  <a:cubicBezTo>
                    <a:pt x="219" y="386"/>
                    <a:pt x="217" y="376"/>
                    <a:pt x="214" y="366"/>
                  </a:cubicBezTo>
                  <a:cubicBezTo>
                    <a:pt x="211" y="357"/>
                    <a:pt x="209" y="347"/>
                    <a:pt x="206" y="338"/>
                  </a:cubicBezTo>
                  <a:cubicBezTo>
                    <a:pt x="203" y="331"/>
                    <a:pt x="201" y="324"/>
                    <a:pt x="199" y="317"/>
                  </a:cubicBezTo>
                  <a:cubicBezTo>
                    <a:pt x="198" y="315"/>
                    <a:pt x="196" y="311"/>
                    <a:pt x="196" y="310"/>
                  </a:cubicBezTo>
                  <a:cubicBezTo>
                    <a:pt x="197" y="309"/>
                    <a:pt x="199" y="307"/>
                    <a:pt x="200" y="306"/>
                  </a:cubicBezTo>
                  <a:cubicBezTo>
                    <a:pt x="204" y="302"/>
                    <a:pt x="208" y="299"/>
                    <a:pt x="212" y="296"/>
                  </a:cubicBezTo>
                  <a:cubicBezTo>
                    <a:pt x="217" y="291"/>
                    <a:pt x="223" y="287"/>
                    <a:pt x="228" y="283"/>
                  </a:cubicBezTo>
                  <a:cubicBezTo>
                    <a:pt x="234" y="279"/>
                    <a:pt x="238" y="274"/>
                    <a:pt x="241" y="268"/>
                  </a:cubicBezTo>
                  <a:cubicBezTo>
                    <a:pt x="243" y="265"/>
                    <a:pt x="245" y="262"/>
                    <a:pt x="247" y="259"/>
                  </a:cubicBezTo>
                  <a:cubicBezTo>
                    <a:pt x="248" y="258"/>
                    <a:pt x="249" y="256"/>
                    <a:pt x="250" y="255"/>
                  </a:cubicBezTo>
                  <a:cubicBezTo>
                    <a:pt x="254" y="252"/>
                    <a:pt x="277" y="218"/>
                    <a:pt x="277" y="217"/>
                  </a:cubicBezTo>
                  <a:cubicBezTo>
                    <a:pt x="280" y="215"/>
                    <a:pt x="281" y="212"/>
                    <a:pt x="284" y="209"/>
                  </a:cubicBezTo>
                  <a:cubicBezTo>
                    <a:pt x="285" y="206"/>
                    <a:pt x="288" y="203"/>
                    <a:pt x="289" y="200"/>
                  </a:cubicBezTo>
                  <a:cubicBezTo>
                    <a:pt x="291" y="197"/>
                    <a:pt x="293" y="194"/>
                    <a:pt x="295" y="191"/>
                  </a:cubicBezTo>
                  <a:cubicBezTo>
                    <a:pt x="296" y="190"/>
                    <a:pt x="297" y="189"/>
                    <a:pt x="298" y="187"/>
                  </a:cubicBezTo>
                  <a:cubicBezTo>
                    <a:pt x="299" y="186"/>
                    <a:pt x="302" y="184"/>
                    <a:pt x="302" y="183"/>
                  </a:cubicBezTo>
                  <a:cubicBezTo>
                    <a:pt x="301" y="182"/>
                    <a:pt x="299" y="180"/>
                    <a:pt x="298" y="180"/>
                  </a:cubicBezTo>
                  <a:cubicBezTo>
                    <a:pt x="296" y="178"/>
                    <a:pt x="295" y="178"/>
                    <a:pt x="294" y="177"/>
                  </a:cubicBezTo>
                  <a:cubicBezTo>
                    <a:pt x="294" y="175"/>
                    <a:pt x="295" y="175"/>
                    <a:pt x="296" y="174"/>
                  </a:cubicBezTo>
                  <a:cubicBezTo>
                    <a:pt x="296" y="172"/>
                    <a:pt x="298" y="168"/>
                    <a:pt x="299" y="167"/>
                  </a:cubicBezTo>
                  <a:cubicBezTo>
                    <a:pt x="300" y="166"/>
                    <a:pt x="300" y="165"/>
                    <a:pt x="301" y="165"/>
                  </a:cubicBezTo>
                  <a:cubicBezTo>
                    <a:pt x="303" y="161"/>
                    <a:pt x="305" y="157"/>
                    <a:pt x="307" y="153"/>
                  </a:cubicBezTo>
                  <a:cubicBezTo>
                    <a:pt x="308" y="151"/>
                    <a:pt x="310" y="143"/>
                    <a:pt x="311" y="142"/>
                  </a:cubicBezTo>
                  <a:cubicBezTo>
                    <a:pt x="311" y="140"/>
                    <a:pt x="310" y="140"/>
                    <a:pt x="310" y="139"/>
                  </a:cubicBezTo>
                  <a:cubicBezTo>
                    <a:pt x="313" y="133"/>
                    <a:pt x="316" y="126"/>
                    <a:pt x="320" y="121"/>
                  </a:cubicBezTo>
                  <a:cubicBezTo>
                    <a:pt x="322" y="118"/>
                    <a:pt x="325" y="116"/>
                    <a:pt x="327" y="114"/>
                  </a:cubicBezTo>
                  <a:cubicBezTo>
                    <a:pt x="329" y="111"/>
                    <a:pt x="331" y="108"/>
                    <a:pt x="332" y="105"/>
                  </a:cubicBezTo>
                  <a:cubicBezTo>
                    <a:pt x="334" y="102"/>
                    <a:pt x="336" y="99"/>
                    <a:pt x="337" y="95"/>
                  </a:cubicBezTo>
                  <a:cubicBezTo>
                    <a:pt x="338" y="92"/>
                    <a:pt x="339" y="89"/>
                    <a:pt x="341" y="85"/>
                  </a:cubicBezTo>
                  <a:cubicBezTo>
                    <a:pt x="342" y="82"/>
                    <a:pt x="344" y="79"/>
                    <a:pt x="346" y="76"/>
                  </a:cubicBezTo>
                  <a:cubicBezTo>
                    <a:pt x="347" y="74"/>
                    <a:pt x="351" y="68"/>
                    <a:pt x="348" y="66"/>
                  </a:cubicBezTo>
                  <a:cubicBezTo>
                    <a:pt x="346" y="64"/>
                    <a:pt x="344" y="67"/>
                    <a:pt x="342" y="69"/>
                  </a:cubicBezTo>
                  <a:cubicBezTo>
                    <a:pt x="341" y="71"/>
                    <a:pt x="340" y="74"/>
                    <a:pt x="339" y="74"/>
                  </a:cubicBezTo>
                  <a:cubicBezTo>
                    <a:pt x="339" y="73"/>
                    <a:pt x="340" y="71"/>
                    <a:pt x="341" y="70"/>
                  </a:cubicBezTo>
                  <a:cubicBezTo>
                    <a:pt x="342" y="67"/>
                    <a:pt x="343" y="63"/>
                    <a:pt x="344" y="60"/>
                  </a:cubicBezTo>
                  <a:cubicBezTo>
                    <a:pt x="345" y="59"/>
                    <a:pt x="346" y="57"/>
                    <a:pt x="346" y="55"/>
                  </a:cubicBezTo>
                  <a:cubicBezTo>
                    <a:pt x="345" y="54"/>
                    <a:pt x="343" y="53"/>
                    <a:pt x="341" y="54"/>
                  </a:cubicBezTo>
                  <a:cubicBezTo>
                    <a:pt x="341" y="52"/>
                    <a:pt x="342" y="51"/>
                    <a:pt x="342" y="49"/>
                  </a:cubicBezTo>
                  <a:cubicBezTo>
                    <a:pt x="341" y="48"/>
                    <a:pt x="341" y="47"/>
                    <a:pt x="339" y="47"/>
                  </a:cubicBezTo>
                  <a:cubicBezTo>
                    <a:pt x="335" y="48"/>
                    <a:pt x="333" y="54"/>
                    <a:pt x="331" y="58"/>
                  </a:cubicBezTo>
                  <a:cubicBezTo>
                    <a:pt x="330" y="60"/>
                    <a:pt x="329" y="62"/>
                    <a:pt x="328" y="64"/>
                  </a:cubicBezTo>
                  <a:cubicBezTo>
                    <a:pt x="327" y="67"/>
                    <a:pt x="325" y="69"/>
                    <a:pt x="325" y="71"/>
                  </a:cubicBezTo>
                  <a:cubicBezTo>
                    <a:pt x="324" y="73"/>
                    <a:pt x="324" y="78"/>
                    <a:pt x="321" y="78"/>
                  </a:cubicBezTo>
                  <a:cubicBezTo>
                    <a:pt x="320" y="77"/>
                    <a:pt x="321" y="76"/>
                    <a:pt x="321" y="75"/>
                  </a:cubicBezTo>
                  <a:cubicBezTo>
                    <a:pt x="323" y="71"/>
                    <a:pt x="323" y="68"/>
                    <a:pt x="324" y="63"/>
                  </a:cubicBezTo>
                  <a:cubicBezTo>
                    <a:pt x="324" y="61"/>
                    <a:pt x="325" y="58"/>
                    <a:pt x="326" y="55"/>
                  </a:cubicBezTo>
                  <a:cubicBezTo>
                    <a:pt x="326" y="53"/>
                    <a:pt x="327" y="49"/>
                    <a:pt x="325" y="48"/>
                  </a:cubicBezTo>
                  <a:cubicBezTo>
                    <a:pt x="322" y="48"/>
                    <a:pt x="320" y="51"/>
                    <a:pt x="319" y="54"/>
                  </a:cubicBezTo>
                  <a:cubicBezTo>
                    <a:pt x="318" y="57"/>
                    <a:pt x="318" y="59"/>
                    <a:pt x="316" y="62"/>
                  </a:cubicBezTo>
                  <a:cubicBezTo>
                    <a:pt x="316" y="64"/>
                    <a:pt x="315" y="67"/>
                    <a:pt x="313" y="69"/>
                  </a:cubicBezTo>
                  <a:cubicBezTo>
                    <a:pt x="312" y="72"/>
                    <a:pt x="312" y="75"/>
                    <a:pt x="310" y="77"/>
                  </a:cubicBezTo>
                  <a:cubicBezTo>
                    <a:pt x="309" y="79"/>
                    <a:pt x="308" y="80"/>
                    <a:pt x="306" y="82"/>
                  </a:cubicBezTo>
                  <a:cubicBezTo>
                    <a:pt x="305" y="84"/>
                    <a:pt x="303" y="86"/>
                    <a:pt x="302" y="87"/>
                  </a:cubicBezTo>
                  <a:cubicBezTo>
                    <a:pt x="300" y="88"/>
                    <a:pt x="298" y="88"/>
                    <a:pt x="296" y="88"/>
                  </a:cubicBezTo>
                  <a:cubicBezTo>
                    <a:pt x="294" y="87"/>
                    <a:pt x="294" y="85"/>
                    <a:pt x="293" y="83"/>
                  </a:cubicBezTo>
                  <a:cubicBezTo>
                    <a:pt x="292" y="80"/>
                    <a:pt x="290" y="76"/>
                    <a:pt x="287" y="74"/>
                  </a:cubicBezTo>
                  <a:cubicBezTo>
                    <a:pt x="285" y="73"/>
                    <a:pt x="280" y="72"/>
                    <a:pt x="279" y="75"/>
                  </a:cubicBezTo>
                  <a:cubicBezTo>
                    <a:pt x="279" y="76"/>
                    <a:pt x="281" y="78"/>
                    <a:pt x="282" y="79"/>
                  </a:cubicBezTo>
                  <a:cubicBezTo>
                    <a:pt x="282" y="80"/>
                    <a:pt x="283" y="81"/>
                    <a:pt x="283" y="82"/>
                  </a:cubicBezTo>
                  <a:cubicBezTo>
                    <a:pt x="283" y="82"/>
                    <a:pt x="284" y="83"/>
                    <a:pt x="284" y="84"/>
                  </a:cubicBezTo>
                  <a:cubicBezTo>
                    <a:pt x="285" y="88"/>
                    <a:pt x="284" y="92"/>
                    <a:pt x="285" y="97"/>
                  </a:cubicBezTo>
                  <a:cubicBezTo>
                    <a:pt x="285" y="97"/>
                    <a:pt x="285" y="97"/>
                    <a:pt x="285" y="98"/>
                  </a:cubicBezTo>
                  <a:cubicBezTo>
                    <a:pt x="286" y="100"/>
                    <a:pt x="287" y="103"/>
                    <a:pt x="289" y="105"/>
                  </a:cubicBezTo>
                  <a:cubicBezTo>
                    <a:pt x="289" y="107"/>
                    <a:pt x="290" y="108"/>
                    <a:pt x="290" y="109"/>
                  </a:cubicBezTo>
                  <a:cubicBezTo>
                    <a:pt x="291" y="111"/>
                    <a:pt x="292" y="112"/>
                    <a:pt x="293" y="113"/>
                  </a:cubicBezTo>
                  <a:cubicBezTo>
                    <a:pt x="293" y="115"/>
                    <a:pt x="292" y="118"/>
                    <a:pt x="291" y="119"/>
                  </a:cubicBezTo>
                  <a:cubicBezTo>
                    <a:pt x="291" y="121"/>
                    <a:pt x="289" y="122"/>
                    <a:pt x="289" y="124"/>
                  </a:cubicBezTo>
                  <a:cubicBezTo>
                    <a:pt x="287" y="125"/>
                    <a:pt x="284" y="131"/>
                    <a:pt x="284" y="132"/>
                  </a:cubicBezTo>
                  <a:cubicBezTo>
                    <a:pt x="281" y="136"/>
                    <a:pt x="278" y="140"/>
                    <a:pt x="276" y="143"/>
                  </a:cubicBezTo>
                  <a:cubicBezTo>
                    <a:pt x="274" y="146"/>
                    <a:pt x="273" y="148"/>
                    <a:pt x="272" y="149"/>
                  </a:cubicBezTo>
                  <a:cubicBezTo>
                    <a:pt x="272" y="150"/>
                    <a:pt x="271" y="151"/>
                    <a:pt x="271" y="152"/>
                  </a:cubicBezTo>
                  <a:cubicBezTo>
                    <a:pt x="271" y="153"/>
                    <a:pt x="270" y="154"/>
                    <a:pt x="269" y="155"/>
                  </a:cubicBezTo>
                  <a:cubicBezTo>
                    <a:pt x="268" y="155"/>
                    <a:pt x="267" y="154"/>
                    <a:pt x="266" y="155"/>
                  </a:cubicBezTo>
                  <a:cubicBezTo>
                    <a:pt x="263" y="158"/>
                    <a:pt x="261" y="161"/>
                    <a:pt x="259" y="164"/>
                  </a:cubicBezTo>
                  <a:cubicBezTo>
                    <a:pt x="257" y="165"/>
                    <a:pt x="256" y="166"/>
                    <a:pt x="255" y="168"/>
                  </a:cubicBezTo>
                  <a:cubicBezTo>
                    <a:pt x="252" y="171"/>
                    <a:pt x="250" y="175"/>
                    <a:pt x="248" y="177"/>
                  </a:cubicBezTo>
                  <a:cubicBezTo>
                    <a:pt x="246" y="179"/>
                    <a:pt x="245" y="180"/>
                    <a:pt x="243" y="181"/>
                  </a:cubicBezTo>
                  <a:cubicBezTo>
                    <a:pt x="243" y="182"/>
                    <a:pt x="242" y="183"/>
                    <a:pt x="242" y="183"/>
                  </a:cubicBezTo>
                  <a:cubicBezTo>
                    <a:pt x="241" y="184"/>
                    <a:pt x="240" y="185"/>
                    <a:pt x="240" y="185"/>
                  </a:cubicBezTo>
                  <a:cubicBezTo>
                    <a:pt x="237" y="188"/>
                    <a:pt x="235" y="192"/>
                    <a:pt x="232" y="195"/>
                  </a:cubicBezTo>
                  <a:cubicBezTo>
                    <a:pt x="231" y="196"/>
                    <a:pt x="230" y="197"/>
                    <a:pt x="229" y="199"/>
                  </a:cubicBezTo>
                  <a:cubicBezTo>
                    <a:pt x="226" y="202"/>
                    <a:pt x="224" y="205"/>
                    <a:pt x="221" y="207"/>
                  </a:cubicBezTo>
                  <a:cubicBezTo>
                    <a:pt x="219" y="210"/>
                    <a:pt x="217" y="214"/>
                    <a:pt x="214" y="217"/>
                  </a:cubicBezTo>
                  <a:cubicBezTo>
                    <a:pt x="212" y="220"/>
                    <a:pt x="209" y="223"/>
                    <a:pt x="207" y="226"/>
                  </a:cubicBezTo>
                  <a:cubicBezTo>
                    <a:pt x="200" y="229"/>
                    <a:pt x="197" y="236"/>
                    <a:pt x="193" y="243"/>
                  </a:cubicBezTo>
                  <a:cubicBezTo>
                    <a:pt x="191" y="245"/>
                    <a:pt x="188" y="245"/>
                    <a:pt x="186" y="246"/>
                  </a:cubicBezTo>
                  <a:cubicBezTo>
                    <a:pt x="184" y="247"/>
                    <a:pt x="182" y="250"/>
                    <a:pt x="180" y="251"/>
                  </a:cubicBezTo>
                  <a:cubicBezTo>
                    <a:pt x="178" y="253"/>
                    <a:pt x="176" y="253"/>
                    <a:pt x="175" y="254"/>
                  </a:cubicBezTo>
                  <a:cubicBezTo>
                    <a:pt x="174" y="254"/>
                    <a:pt x="174" y="255"/>
                    <a:pt x="173" y="255"/>
                  </a:cubicBezTo>
                  <a:cubicBezTo>
                    <a:pt x="172" y="254"/>
                    <a:pt x="171" y="252"/>
                    <a:pt x="170" y="251"/>
                  </a:cubicBezTo>
                  <a:cubicBezTo>
                    <a:pt x="166" y="246"/>
                    <a:pt x="160" y="244"/>
                    <a:pt x="153" y="243"/>
                  </a:cubicBezTo>
                  <a:cubicBezTo>
                    <a:pt x="160" y="239"/>
                    <a:pt x="168" y="239"/>
                    <a:pt x="168" y="229"/>
                  </a:cubicBezTo>
                  <a:cubicBezTo>
                    <a:pt x="168" y="228"/>
                    <a:pt x="169" y="215"/>
                    <a:pt x="169" y="211"/>
                  </a:cubicBezTo>
                  <a:cubicBezTo>
                    <a:pt x="169" y="209"/>
                    <a:pt x="168" y="202"/>
                    <a:pt x="167" y="201"/>
                  </a:cubicBezTo>
                  <a:cubicBezTo>
                    <a:pt x="167" y="200"/>
                    <a:pt x="166" y="199"/>
                    <a:pt x="166" y="197"/>
                  </a:cubicBezTo>
                  <a:cubicBezTo>
                    <a:pt x="166" y="196"/>
                    <a:pt x="170" y="194"/>
                    <a:pt x="169" y="192"/>
                  </a:cubicBezTo>
                  <a:cubicBezTo>
                    <a:pt x="169" y="190"/>
                    <a:pt x="164" y="190"/>
                    <a:pt x="163" y="188"/>
                  </a:cubicBezTo>
                  <a:cubicBezTo>
                    <a:pt x="164" y="187"/>
                    <a:pt x="159" y="169"/>
                    <a:pt x="156" y="165"/>
                  </a:cubicBezTo>
                  <a:cubicBezTo>
                    <a:pt x="155" y="164"/>
                    <a:pt x="155" y="162"/>
                    <a:pt x="154" y="161"/>
                  </a:cubicBezTo>
                  <a:cubicBezTo>
                    <a:pt x="153" y="159"/>
                    <a:pt x="151" y="158"/>
                    <a:pt x="151" y="157"/>
                  </a:cubicBezTo>
                  <a:cubicBezTo>
                    <a:pt x="151" y="156"/>
                    <a:pt x="152" y="156"/>
                    <a:pt x="152" y="154"/>
                  </a:cubicBezTo>
                  <a:cubicBezTo>
                    <a:pt x="152" y="154"/>
                    <a:pt x="152" y="153"/>
                    <a:pt x="152" y="152"/>
                  </a:cubicBezTo>
                  <a:cubicBezTo>
                    <a:pt x="151" y="151"/>
                    <a:pt x="151" y="150"/>
                    <a:pt x="151" y="150"/>
                  </a:cubicBezTo>
                  <a:cubicBezTo>
                    <a:pt x="151" y="149"/>
                    <a:pt x="150" y="148"/>
                    <a:pt x="150" y="148"/>
                  </a:cubicBezTo>
                  <a:cubicBezTo>
                    <a:pt x="149" y="147"/>
                    <a:pt x="149" y="146"/>
                    <a:pt x="149" y="146"/>
                  </a:cubicBezTo>
                  <a:cubicBezTo>
                    <a:pt x="148" y="144"/>
                    <a:pt x="147" y="144"/>
                    <a:pt x="145" y="143"/>
                  </a:cubicBezTo>
                  <a:cubicBezTo>
                    <a:pt x="144" y="141"/>
                    <a:pt x="143" y="140"/>
                    <a:pt x="142" y="140"/>
                  </a:cubicBezTo>
                  <a:cubicBezTo>
                    <a:pt x="142" y="139"/>
                    <a:pt x="142" y="139"/>
                    <a:pt x="141" y="139"/>
                  </a:cubicBezTo>
                  <a:cubicBezTo>
                    <a:pt x="137" y="138"/>
                    <a:pt x="134" y="138"/>
                    <a:pt x="130" y="138"/>
                  </a:cubicBezTo>
                  <a:cubicBezTo>
                    <a:pt x="128" y="138"/>
                    <a:pt x="120" y="138"/>
                    <a:pt x="113" y="140"/>
                  </a:cubicBezTo>
                  <a:close/>
                </a:path>
              </a:pathLst>
            </a:custGeom>
            <a:solidFill>
              <a:srgbClr val="000000"/>
            </a:solidFill>
            <a:ln w="1270">
              <a:solidFill>
                <a:schemeClr val="lt1">
                  <a:hueOff val="0"/>
                  <a:satOff val="0"/>
                  <a:lumOff val="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1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4751054"/>
            <a:ext cx="1280160" cy="838186"/>
          </a:xfrm>
          <a:solidFill>
            <a:schemeClr val="bg1">
              <a:alpha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lIns="45720" rIns="45720" anchor="ctr" anchorCtr="0">
            <a:normAutofit/>
          </a:bodyPr>
          <a:lstStyle>
            <a:lvl1pPr marL="0" indent="0">
              <a:buFontTx/>
              <a:buNone/>
              <a:defRPr sz="1600" b="1">
                <a:solidFill>
                  <a:srgbClr val="050505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3922776" y="4751054"/>
            <a:ext cx="1280160" cy="838186"/>
          </a:xfrm>
          <a:solidFill>
            <a:schemeClr val="bg1">
              <a:alpha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lIns="45720" rIns="45720" anchor="ctr" anchorCtr="0">
            <a:normAutofit/>
          </a:bodyPr>
          <a:lstStyle>
            <a:lvl1pPr marL="0" indent="0">
              <a:buFontTx/>
              <a:buNone/>
              <a:defRPr sz="1600" b="1">
                <a:solidFill>
                  <a:srgbClr val="050505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5312664" y="4751054"/>
            <a:ext cx="1280160" cy="838186"/>
          </a:xfrm>
          <a:solidFill>
            <a:schemeClr val="bg1">
              <a:alpha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lIns="45720" rIns="45720" anchor="ctr" anchorCtr="0">
            <a:normAutofit/>
          </a:bodyPr>
          <a:lstStyle>
            <a:lvl1pPr marL="0" indent="0">
              <a:buFontTx/>
              <a:buNone/>
              <a:defRPr sz="1600" b="1">
                <a:solidFill>
                  <a:srgbClr val="050505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6710677" y="4751054"/>
            <a:ext cx="1280160" cy="838186"/>
          </a:xfrm>
          <a:solidFill>
            <a:schemeClr val="bg1">
              <a:alpha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lIns="45720" rIns="45720" anchor="ctr" anchorCtr="0">
            <a:normAutofit/>
          </a:bodyPr>
          <a:lstStyle>
            <a:lvl1pPr marL="0" indent="0">
              <a:buFontTx/>
              <a:buNone/>
              <a:defRPr sz="1600" b="1">
                <a:solidFill>
                  <a:srgbClr val="050505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1115616" y="3717032"/>
            <a:ext cx="1293212" cy="648072"/>
          </a:xfrm>
          <a:noFill/>
          <a:ln>
            <a:noFill/>
          </a:ln>
        </p:spPr>
        <p:txBody>
          <a:bodyPr lIns="0" rIns="0" anchor="ctr" anchorCtr="0">
            <a:normAutofit/>
          </a:bodyPr>
          <a:lstStyle>
            <a:lvl1pPr marL="0" indent="0" algn="ctr">
              <a:buFontTx/>
              <a:buNone/>
              <a:defRPr sz="2000" b="1" cap="none" baseline="0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add label</a:t>
            </a:r>
          </a:p>
        </p:txBody>
      </p:sp>
      <p:sp>
        <p:nvSpPr>
          <p:cNvPr id="16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2523540" y="3238376"/>
            <a:ext cx="1293212" cy="648072"/>
          </a:xfrm>
          <a:noFill/>
          <a:ln>
            <a:noFill/>
          </a:ln>
        </p:spPr>
        <p:txBody>
          <a:bodyPr lIns="0" rIns="0" anchor="ctr" anchorCtr="0">
            <a:normAutofit/>
          </a:bodyPr>
          <a:lstStyle>
            <a:lvl1pPr marL="0" indent="0" algn="ctr">
              <a:buFontTx/>
              <a:buNone/>
              <a:defRPr sz="2000" b="1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add label</a:t>
            </a:r>
          </a:p>
        </p:txBody>
      </p:sp>
      <p:sp>
        <p:nvSpPr>
          <p:cNvPr id="18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5292080" y="2377559"/>
            <a:ext cx="1293212" cy="648072"/>
          </a:xfrm>
          <a:noFill/>
          <a:ln>
            <a:noFill/>
          </a:ln>
        </p:spPr>
        <p:txBody>
          <a:bodyPr lIns="0" rIns="0" anchor="ctr" anchorCtr="0">
            <a:normAutofit/>
          </a:bodyPr>
          <a:lstStyle>
            <a:lvl1pPr marL="0" indent="0" algn="ctr">
              <a:buFontTx/>
              <a:buNone/>
              <a:defRPr sz="2000" b="1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add label</a:t>
            </a:r>
          </a:p>
        </p:txBody>
      </p:sp>
      <p:sp>
        <p:nvSpPr>
          <p:cNvPr id="19" name="Text Placeholder 22"/>
          <p:cNvSpPr>
            <a:spLocks noGrp="1"/>
          </p:cNvSpPr>
          <p:nvPr>
            <p:ph type="body" sz="quarter" idx="21" hasCustomPrompt="1"/>
          </p:nvPr>
        </p:nvSpPr>
        <p:spPr>
          <a:xfrm>
            <a:off x="6951196" y="1556792"/>
            <a:ext cx="1077188" cy="1033512"/>
          </a:xfrm>
          <a:noFill/>
          <a:ln>
            <a:noFill/>
          </a:ln>
        </p:spPr>
        <p:txBody>
          <a:bodyPr lIns="0" rIns="0" anchor="b" anchorCtr="0">
            <a:normAutofit/>
          </a:bodyPr>
          <a:lstStyle>
            <a:lvl1pPr marL="0" indent="0" algn="ctr">
              <a:buFontTx/>
              <a:buNone/>
              <a:defRPr sz="2000" b="1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add label</a:t>
            </a:r>
          </a:p>
        </p:txBody>
      </p:sp>
      <p:sp>
        <p:nvSpPr>
          <p:cNvPr id="20" name="Text Placeholder 22"/>
          <p:cNvSpPr>
            <a:spLocks noGrp="1"/>
          </p:cNvSpPr>
          <p:nvPr>
            <p:ph type="body" sz="quarter" idx="22" hasCustomPrompt="1"/>
          </p:nvPr>
        </p:nvSpPr>
        <p:spPr>
          <a:xfrm>
            <a:off x="2532888" y="4751054"/>
            <a:ext cx="1280160" cy="838186"/>
          </a:xfrm>
          <a:solidFill>
            <a:schemeClr val="bg1">
              <a:alpha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lIns="45720" rIns="45720" anchor="ctr" anchorCtr="0">
            <a:normAutofit/>
          </a:bodyPr>
          <a:lstStyle>
            <a:lvl1pPr marL="0" indent="0">
              <a:buFontTx/>
              <a:buNone/>
              <a:defRPr sz="1600" b="1">
                <a:solidFill>
                  <a:srgbClr val="050505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440FAA3-E706-4A52-A12B-380DCAC8A20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918401" y="2800121"/>
            <a:ext cx="1293212" cy="648072"/>
          </a:xfrm>
          <a:noFill/>
          <a:ln>
            <a:noFill/>
          </a:ln>
        </p:spPr>
        <p:txBody>
          <a:bodyPr lIns="0" rIns="0" anchor="ctr" anchorCtr="0">
            <a:normAutofit/>
          </a:bodyPr>
          <a:lstStyle>
            <a:lvl1pPr marL="0" indent="0" algn="ctr">
              <a:buFontTx/>
              <a:buNone/>
              <a:defRPr sz="2000" b="1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add label</a:t>
            </a:r>
          </a:p>
        </p:txBody>
      </p:sp>
    </p:spTree>
    <p:extLst>
      <p:ext uri="{BB962C8B-B14F-4D97-AF65-F5344CB8AC3E}">
        <p14:creationId xmlns:p14="http://schemas.microsoft.com/office/powerpoint/2010/main" val="41119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ular Approach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>
            <p:custDataLst>
              <p:tags r:id="rId1"/>
            </p:custDataLst>
          </p:nvPr>
        </p:nvSpPr>
        <p:spPr>
          <a:xfrm>
            <a:off x="1588" y="1484784"/>
            <a:ext cx="9144000" cy="53751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solidFill>
            <a:srgbClr val="BE834E">
              <a:alpha val="48000"/>
            </a:srgbClr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5A12-BF40-487B-9B07-94374245DEF5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46B2-FA89-47DE-9A40-3BEE6D901A6D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>
            <p:custDataLst>
              <p:tags r:id="rId3"/>
            </p:custDataLst>
          </p:nvPr>
        </p:nvGrpSpPr>
        <p:grpSpPr>
          <a:xfrm>
            <a:off x="459456" y="1626969"/>
            <a:ext cx="8217000" cy="4754359"/>
            <a:chOff x="451512" y="1484658"/>
            <a:chExt cx="8217000" cy="4754359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451512" y="1484658"/>
              <a:ext cx="2176272" cy="1371600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98000">
                  <a:schemeClr val="accent3"/>
                </a:gs>
                <a:gs pos="62000">
                  <a:schemeClr val="accent3">
                    <a:lumMod val="60000"/>
                    <a:lumOff val="40000"/>
                  </a:schemeClr>
                </a:gs>
                <a:gs pos="24000">
                  <a:schemeClr val="accent3">
                    <a:lumMod val="40000"/>
                    <a:lumOff val="60000"/>
                  </a:schemeClr>
                </a:gs>
              </a:gsLst>
              <a:lin ang="27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0" name="Rounded Rectangle 9"/>
            <p:cNvSpPr/>
            <p:nvPr userDrawn="1"/>
          </p:nvSpPr>
          <p:spPr>
            <a:xfrm>
              <a:off x="777240" y="3913632"/>
              <a:ext cx="2176272" cy="1371600"/>
            </a:xfrm>
            <a:prstGeom prst="roundRect">
              <a:avLst/>
            </a:prstGeom>
            <a:gradFill flip="none" rotWithShape="1">
              <a:gsLst>
                <a:gs pos="29000">
                  <a:schemeClr val="accent5">
                    <a:lumMod val="40000"/>
                    <a:lumOff val="60000"/>
                  </a:schemeClr>
                </a:gs>
                <a:gs pos="100000">
                  <a:schemeClr val="accent5"/>
                </a:gs>
                <a:gs pos="0">
                  <a:schemeClr val="accent5"/>
                </a:gs>
              </a:gsLst>
              <a:lin ang="27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1" name="Rounded Rectangle 10"/>
            <p:cNvSpPr/>
            <p:nvPr userDrawn="1"/>
          </p:nvSpPr>
          <p:spPr>
            <a:xfrm>
              <a:off x="6492240" y="2496312"/>
              <a:ext cx="2176272" cy="1371600"/>
            </a:xfrm>
            <a:prstGeom prst="roundRect">
              <a:avLst/>
            </a:prstGeom>
            <a:gradFill flip="none" rotWithShape="1">
              <a:gsLst>
                <a:gs pos="100000">
                  <a:schemeClr val="accent2">
                    <a:lumMod val="60000"/>
                    <a:lumOff val="40000"/>
                  </a:schemeClr>
                </a:gs>
                <a:gs pos="0">
                  <a:schemeClr val="accent2"/>
                </a:gs>
                <a:gs pos="22000">
                  <a:schemeClr val="accent2">
                    <a:lumMod val="40000"/>
                    <a:lumOff val="60000"/>
                  </a:schemeClr>
                </a:gs>
              </a:gsLst>
              <a:lin ang="27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2" name="Rounded Rectangle 11"/>
            <p:cNvSpPr/>
            <p:nvPr userDrawn="1"/>
          </p:nvSpPr>
          <p:spPr>
            <a:xfrm>
              <a:off x="5680547" y="4869160"/>
              <a:ext cx="2176272" cy="1369857"/>
            </a:xfrm>
            <a:prstGeom prst="roundRect">
              <a:avLst/>
            </a:prstGeom>
            <a:gradFill flip="none" rotWithShape="1">
              <a:gsLst>
                <a:gs pos="100000">
                  <a:schemeClr val="accent4">
                    <a:lumMod val="60000"/>
                    <a:lumOff val="40000"/>
                  </a:schemeClr>
                </a:gs>
                <a:gs pos="0">
                  <a:schemeClr val="accent4"/>
                </a:gs>
                <a:gs pos="27000">
                  <a:schemeClr val="accent4">
                    <a:lumMod val="40000"/>
                    <a:lumOff val="60000"/>
                  </a:schemeClr>
                </a:gs>
              </a:gsLst>
              <a:lin ang="27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grpSp>
          <p:nvGrpSpPr>
            <p:cNvPr id="13" name="Group 12"/>
            <p:cNvGrpSpPr/>
            <p:nvPr userDrawn="1"/>
          </p:nvGrpSpPr>
          <p:grpSpPr>
            <a:xfrm>
              <a:off x="2482850" y="1638645"/>
              <a:ext cx="4217988" cy="4454651"/>
              <a:chOff x="2482850" y="1428532"/>
              <a:chExt cx="4217988" cy="4454651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3095203" y="5547086"/>
                <a:ext cx="3124900" cy="33609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5" name="Freeform 6"/>
              <p:cNvSpPr>
                <a:spLocks/>
              </p:cNvSpPr>
              <p:nvPr/>
            </p:nvSpPr>
            <p:spPr bwMode="auto">
              <a:xfrm>
                <a:off x="2638425" y="2227045"/>
                <a:ext cx="1470025" cy="2527300"/>
              </a:xfrm>
              <a:custGeom>
                <a:avLst/>
                <a:gdLst/>
                <a:ahLst/>
                <a:cxnLst>
                  <a:cxn ang="0">
                    <a:pos x="169" y="68"/>
                  </a:cxn>
                  <a:cxn ang="0">
                    <a:pos x="236" y="314"/>
                  </a:cxn>
                  <a:cxn ang="0">
                    <a:pos x="236" y="314"/>
                  </a:cxn>
                  <a:cxn ang="0">
                    <a:pos x="183" y="405"/>
                  </a:cxn>
                  <a:cxn ang="0">
                    <a:pos x="183" y="405"/>
                  </a:cxn>
                  <a:cxn ang="0">
                    <a:pos x="78" y="15"/>
                  </a:cxn>
                  <a:cxn ang="0">
                    <a:pos x="57" y="3"/>
                  </a:cxn>
                  <a:cxn ang="0">
                    <a:pos x="103" y="1"/>
                  </a:cxn>
                  <a:cxn ang="0">
                    <a:pos x="149" y="0"/>
                  </a:cxn>
                  <a:cxn ang="0">
                    <a:pos x="171" y="40"/>
                  </a:cxn>
                  <a:cxn ang="0">
                    <a:pos x="193" y="81"/>
                  </a:cxn>
                  <a:cxn ang="0">
                    <a:pos x="169" y="68"/>
                  </a:cxn>
                </a:cxnLst>
                <a:rect l="0" t="0" r="r" b="b"/>
                <a:pathLst>
                  <a:path w="236" h="405">
                    <a:moveTo>
                      <a:pt x="169" y="68"/>
                    </a:moveTo>
                    <a:cubicBezTo>
                      <a:pt x="120" y="154"/>
                      <a:pt x="150" y="264"/>
                      <a:pt x="236" y="314"/>
                    </a:cubicBezTo>
                    <a:lnTo>
                      <a:pt x="236" y="314"/>
                    </a:lnTo>
                    <a:lnTo>
                      <a:pt x="183" y="405"/>
                    </a:lnTo>
                    <a:lnTo>
                      <a:pt x="183" y="405"/>
                    </a:lnTo>
                    <a:cubicBezTo>
                      <a:pt x="47" y="326"/>
                      <a:pt x="0" y="152"/>
                      <a:pt x="78" y="15"/>
                    </a:cubicBezTo>
                    <a:lnTo>
                      <a:pt x="57" y="3"/>
                    </a:lnTo>
                    <a:lnTo>
                      <a:pt x="103" y="1"/>
                    </a:lnTo>
                    <a:lnTo>
                      <a:pt x="149" y="0"/>
                    </a:lnTo>
                    <a:lnTo>
                      <a:pt x="171" y="40"/>
                    </a:lnTo>
                    <a:lnTo>
                      <a:pt x="193" y="81"/>
                    </a:lnTo>
                    <a:lnTo>
                      <a:pt x="169" y="6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80000">
                    <a:schemeClr val="accent5">
                      <a:lumMod val="60000"/>
                      <a:lumOff val="40000"/>
                    </a:schemeClr>
                  </a:gs>
                </a:gsLst>
                <a:lin ang="1200000" scaled="0"/>
              </a:gradFill>
              <a:ln>
                <a:noFill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7"/>
              <p:cNvSpPr>
                <a:spLocks/>
              </p:cNvSpPr>
              <p:nvPr/>
            </p:nvSpPr>
            <p:spPr bwMode="auto">
              <a:xfrm>
                <a:off x="3690938" y="3774857"/>
                <a:ext cx="2517775" cy="1466850"/>
              </a:xfrm>
              <a:custGeom>
                <a:avLst/>
                <a:gdLst/>
                <a:ahLst/>
                <a:cxnLst>
                  <a:cxn ang="0">
                    <a:pos x="404" y="52"/>
                  </a:cxn>
                  <a:cxn ang="0">
                    <a:pos x="404" y="52"/>
                  </a:cxn>
                  <a:cxn ang="0">
                    <a:pos x="16" y="157"/>
                  </a:cxn>
                  <a:cxn ang="0">
                    <a:pos x="3" y="179"/>
                  </a:cxn>
                  <a:cxn ang="0">
                    <a:pos x="2" y="133"/>
                  </a:cxn>
                  <a:cxn ang="0">
                    <a:pos x="0" y="87"/>
                  </a:cxn>
                  <a:cxn ang="0">
                    <a:pos x="41" y="65"/>
                  </a:cxn>
                  <a:cxn ang="0">
                    <a:pos x="82" y="43"/>
                  </a:cxn>
                  <a:cxn ang="0">
                    <a:pos x="68" y="67"/>
                  </a:cxn>
                  <a:cxn ang="0">
                    <a:pos x="313" y="0"/>
                  </a:cxn>
                  <a:cxn ang="0">
                    <a:pos x="313" y="0"/>
                  </a:cxn>
                  <a:cxn ang="0">
                    <a:pos x="404" y="52"/>
                  </a:cxn>
                </a:cxnLst>
                <a:rect l="0" t="0" r="r" b="b"/>
                <a:pathLst>
                  <a:path w="404" h="235">
                    <a:moveTo>
                      <a:pt x="404" y="52"/>
                    </a:moveTo>
                    <a:lnTo>
                      <a:pt x="404" y="52"/>
                    </a:lnTo>
                    <a:cubicBezTo>
                      <a:pt x="326" y="188"/>
                      <a:pt x="152" y="235"/>
                      <a:pt x="16" y="157"/>
                    </a:cubicBezTo>
                    <a:lnTo>
                      <a:pt x="3" y="179"/>
                    </a:lnTo>
                    <a:lnTo>
                      <a:pt x="2" y="133"/>
                    </a:lnTo>
                    <a:lnTo>
                      <a:pt x="0" y="87"/>
                    </a:lnTo>
                    <a:lnTo>
                      <a:pt x="41" y="65"/>
                    </a:lnTo>
                    <a:lnTo>
                      <a:pt x="82" y="43"/>
                    </a:lnTo>
                    <a:lnTo>
                      <a:pt x="68" y="67"/>
                    </a:lnTo>
                    <a:cubicBezTo>
                      <a:pt x="154" y="115"/>
                      <a:pt x="264" y="85"/>
                      <a:pt x="313" y="0"/>
                    </a:cubicBezTo>
                    <a:lnTo>
                      <a:pt x="313" y="0"/>
                    </a:lnTo>
                    <a:lnTo>
                      <a:pt x="404" y="5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0"/>
              </a:gradFill>
              <a:ln>
                <a:noFill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8"/>
              <p:cNvSpPr>
                <a:spLocks/>
              </p:cNvSpPr>
              <p:nvPr/>
            </p:nvSpPr>
            <p:spPr bwMode="auto">
              <a:xfrm>
                <a:off x="5230813" y="1665070"/>
                <a:ext cx="1470025" cy="2528888"/>
              </a:xfrm>
              <a:custGeom>
                <a:avLst/>
                <a:gdLst/>
                <a:ahLst/>
                <a:cxnLst>
                  <a:cxn ang="0">
                    <a:pos x="53" y="0"/>
                  </a:cxn>
                  <a:cxn ang="0">
                    <a:pos x="157" y="390"/>
                  </a:cxn>
                  <a:cxn ang="0">
                    <a:pos x="179" y="402"/>
                  </a:cxn>
                  <a:cxn ang="0">
                    <a:pos x="133" y="404"/>
                  </a:cxn>
                  <a:cxn ang="0">
                    <a:pos x="87" y="405"/>
                  </a:cxn>
                  <a:cxn ang="0">
                    <a:pos x="65" y="365"/>
                  </a:cxn>
                  <a:cxn ang="0">
                    <a:pos x="44" y="324"/>
                  </a:cxn>
                  <a:cxn ang="0">
                    <a:pos x="66" y="337"/>
                  </a:cxn>
                  <a:cxn ang="0">
                    <a:pos x="0" y="91"/>
                  </a:cxn>
                  <a:cxn ang="0">
                    <a:pos x="53" y="0"/>
                  </a:cxn>
                </a:cxnLst>
                <a:rect l="0" t="0" r="r" b="b"/>
                <a:pathLst>
                  <a:path w="236" h="405">
                    <a:moveTo>
                      <a:pt x="53" y="0"/>
                    </a:moveTo>
                    <a:cubicBezTo>
                      <a:pt x="189" y="79"/>
                      <a:pt x="236" y="253"/>
                      <a:pt x="157" y="390"/>
                    </a:cubicBezTo>
                    <a:lnTo>
                      <a:pt x="179" y="402"/>
                    </a:lnTo>
                    <a:lnTo>
                      <a:pt x="133" y="404"/>
                    </a:lnTo>
                    <a:lnTo>
                      <a:pt x="87" y="405"/>
                    </a:lnTo>
                    <a:lnTo>
                      <a:pt x="65" y="365"/>
                    </a:lnTo>
                    <a:lnTo>
                      <a:pt x="44" y="324"/>
                    </a:lnTo>
                    <a:lnTo>
                      <a:pt x="66" y="337"/>
                    </a:lnTo>
                    <a:cubicBezTo>
                      <a:pt x="116" y="251"/>
                      <a:pt x="86" y="141"/>
                      <a:pt x="0" y="91"/>
                    </a:cubicBezTo>
                    <a:lnTo>
                      <a:pt x="5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80000">
                    <a:schemeClr val="accent2">
                      <a:lumMod val="60000"/>
                      <a:lumOff val="40000"/>
                    </a:schemeClr>
                  </a:gs>
                </a:gsLst>
                <a:lin ang="10800000" scaled="0"/>
              </a:gradFill>
              <a:ln>
                <a:noFill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9"/>
              <p:cNvSpPr>
                <a:spLocks noEditPoints="1"/>
              </p:cNvSpPr>
              <p:nvPr/>
            </p:nvSpPr>
            <p:spPr bwMode="auto">
              <a:xfrm>
                <a:off x="2482850" y="1428532"/>
                <a:ext cx="3171825" cy="1217613"/>
              </a:xfrm>
              <a:custGeom>
                <a:avLst/>
                <a:gdLst/>
                <a:ahLst/>
                <a:cxnLst>
                  <a:cxn ang="0">
                    <a:pos x="441" y="129"/>
                  </a:cxn>
                  <a:cxn ang="0">
                    <a:pos x="351" y="105"/>
                  </a:cxn>
                  <a:cxn ang="0">
                    <a:pos x="351" y="0"/>
                  </a:cxn>
                  <a:cxn ang="0">
                    <a:pos x="493" y="38"/>
                  </a:cxn>
                  <a:cxn ang="0">
                    <a:pos x="506" y="15"/>
                  </a:cxn>
                  <a:cxn ang="0">
                    <a:pos x="508" y="62"/>
                  </a:cxn>
                  <a:cxn ang="0">
                    <a:pos x="509" y="108"/>
                  </a:cxn>
                  <a:cxn ang="0">
                    <a:pos x="469" y="129"/>
                  </a:cxn>
                  <a:cxn ang="0">
                    <a:pos x="428" y="151"/>
                  </a:cxn>
                  <a:cxn ang="0">
                    <a:pos x="441" y="129"/>
                  </a:cxn>
                  <a:cxn ang="0">
                    <a:pos x="0" y="0"/>
                  </a:cxn>
                  <a:cxn ang="0">
                    <a:pos x="351" y="0"/>
                  </a:cxn>
                  <a:cxn ang="0">
                    <a:pos x="351" y="105"/>
                  </a:cxn>
                  <a:cxn ang="0">
                    <a:pos x="0" y="105"/>
                  </a:cxn>
                  <a:cxn ang="0">
                    <a:pos x="0" y="0"/>
                  </a:cxn>
                  <a:cxn ang="0">
                    <a:pos x="195" y="195"/>
                  </a:cxn>
                  <a:cxn ang="0">
                    <a:pos x="195" y="195"/>
                  </a:cxn>
                </a:cxnLst>
                <a:rect l="0" t="0" r="r" b="b"/>
                <a:pathLst>
                  <a:path w="509" h="195">
                    <a:moveTo>
                      <a:pt x="441" y="129"/>
                    </a:moveTo>
                    <a:cubicBezTo>
                      <a:pt x="412" y="113"/>
                      <a:pt x="381" y="105"/>
                      <a:pt x="351" y="105"/>
                    </a:cubicBezTo>
                    <a:lnTo>
                      <a:pt x="351" y="0"/>
                    </a:lnTo>
                    <a:cubicBezTo>
                      <a:pt x="399" y="0"/>
                      <a:pt x="448" y="12"/>
                      <a:pt x="493" y="38"/>
                    </a:cubicBezTo>
                    <a:lnTo>
                      <a:pt x="506" y="15"/>
                    </a:lnTo>
                    <a:lnTo>
                      <a:pt x="508" y="62"/>
                    </a:lnTo>
                    <a:lnTo>
                      <a:pt x="509" y="108"/>
                    </a:lnTo>
                    <a:lnTo>
                      <a:pt x="469" y="129"/>
                    </a:lnTo>
                    <a:lnTo>
                      <a:pt x="428" y="151"/>
                    </a:lnTo>
                    <a:lnTo>
                      <a:pt x="441" y="129"/>
                    </a:lnTo>
                    <a:close/>
                    <a:moveTo>
                      <a:pt x="0" y="0"/>
                    </a:moveTo>
                    <a:lnTo>
                      <a:pt x="351" y="0"/>
                    </a:lnTo>
                    <a:lnTo>
                      <a:pt x="351" y="105"/>
                    </a:lnTo>
                    <a:lnTo>
                      <a:pt x="0" y="105"/>
                    </a:lnTo>
                    <a:lnTo>
                      <a:pt x="0" y="0"/>
                    </a:lnTo>
                    <a:close/>
                    <a:moveTo>
                      <a:pt x="195" y="195"/>
                    </a:moveTo>
                    <a:lnTo>
                      <a:pt x="195" y="19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27000">
                    <a:schemeClr val="accent3">
                      <a:lumMod val="60000"/>
                      <a:lumOff val="40000"/>
                    </a:schemeClr>
                  </a:gs>
                  <a:gs pos="54000">
                    <a:schemeClr val="accent3">
                      <a:lumMod val="40000"/>
                      <a:lumOff val="60000"/>
                    </a:schemeClr>
                  </a:gs>
                  <a:gs pos="100000">
                    <a:schemeClr val="accent3">
                      <a:lumMod val="20000"/>
                      <a:lumOff val="80000"/>
                      <a:alpha val="0"/>
                    </a:schemeClr>
                  </a:gs>
                </a:gsLst>
                <a:lin ang="10800000" scaled="0"/>
              </a:gradFill>
              <a:ln>
                <a:noFill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9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3690937" y="2594899"/>
            <a:ext cx="1963737" cy="1911175"/>
          </a:xfrm>
          <a:noFill/>
          <a:ln>
            <a:noFill/>
          </a:ln>
        </p:spPr>
        <p:txBody>
          <a:bodyPr anchor="ctr" anchorCtr="1">
            <a:normAutofit/>
          </a:bodyPr>
          <a:lstStyle>
            <a:lvl1pPr marL="0" indent="0" algn="ctr">
              <a:buFontTx/>
              <a:buNone/>
              <a:defRPr sz="2800" b="1" baseline="0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add label</a:t>
            </a:r>
          </a:p>
        </p:txBody>
      </p:sp>
      <p:sp>
        <p:nvSpPr>
          <p:cNvPr id="20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469688" y="1649188"/>
            <a:ext cx="2111347" cy="400110"/>
          </a:xfrm>
          <a:noFill/>
          <a:ln>
            <a:noFill/>
          </a:ln>
        </p:spPr>
        <p:txBody>
          <a:bodyPr anchor="b" anchorCtr="0">
            <a:spAutoFit/>
          </a:bodyPr>
          <a:lstStyle>
            <a:lvl1pPr marL="0" indent="0" algn="ctr">
              <a:buFontTx/>
              <a:buNone/>
              <a:defRPr sz="2000" b="1" baseline="0">
                <a:solidFill>
                  <a:srgbClr val="050505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add label</a:t>
            </a:r>
          </a:p>
        </p:txBody>
      </p:sp>
      <p:sp>
        <p:nvSpPr>
          <p:cNvPr id="21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467544" y="2059143"/>
            <a:ext cx="2111347" cy="914400"/>
          </a:xfrm>
          <a:noFill/>
          <a:ln>
            <a:noFill/>
          </a:ln>
        </p:spPr>
        <p:txBody>
          <a:bodyPr anchor="t">
            <a:normAutofit/>
          </a:bodyPr>
          <a:lstStyle>
            <a:lvl1pPr marL="0" indent="0" algn="l">
              <a:buFontTx/>
              <a:buNone/>
              <a:defRPr sz="1600" b="1" baseline="0">
                <a:solidFill>
                  <a:srgbClr val="050505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21" hasCustomPrompt="1"/>
          </p:nvPr>
        </p:nvSpPr>
        <p:spPr>
          <a:xfrm>
            <a:off x="6518360" y="2668486"/>
            <a:ext cx="2111347" cy="400110"/>
          </a:xfrm>
          <a:noFill/>
          <a:ln>
            <a:noFill/>
          </a:ln>
        </p:spPr>
        <p:txBody>
          <a:bodyPr anchor="b">
            <a:spAutoFit/>
          </a:bodyPr>
          <a:lstStyle>
            <a:lvl1pPr marL="0" indent="0" algn="ctr">
              <a:buFontTx/>
              <a:buNone/>
              <a:defRPr sz="2000" b="1" baseline="0">
                <a:solidFill>
                  <a:srgbClr val="050505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add label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2" hasCustomPrompt="1"/>
          </p:nvPr>
        </p:nvSpPr>
        <p:spPr>
          <a:xfrm>
            <a:off x="6516216" y="3078441"/>
            <a:ext cx="2111347" cy="914400"/>
          </a:xfrm>
          <a:noFill/>
          <a:ln>
            <a:noFill/>
          </a:ln>
        </p:spPr>
        <p:txBody>
          <a:bodyPr anchor="t">
            <a:normAutofit/>
          </a:bodyPr>
          <a:lstStyle>
            <a:lvl1pPr marL="0" indent="0" algn="l">
              <a:buFontTx/>
              <a:buNone/>
              <a:defRPr sz="1600" b="1" baseline="0">
                <a:solidFill>
                  <a:srgbClr val="050505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23" hasCustomPrompt="1"/>
          </p:nvPr>
        </p:nvSpPr>
        <p:spPr>
          <a:xfrm>
            <a:off x="829728" y="4097460"/>
            <a:ext cx="2111347" cy="400110"/>
          </a:xfrm>
          <a:noFill/>
          <a:ln>
            <a:noFill/>
          </a:ln>
        </p:spPr>
        <p:txBody>
          <a:bodyPr anchor="b">
            <a:spAutoFit/>
          </a:bodyPr>
          <a:lstStyle>
            <a:lvl1pPr marL="0" indent="0" algn="ctr">
              <a:buFontTx/>
              <a:buNone/>
              <a:defRPr sz="2000" b="1" baseline="0">
                <a:solidFill>
                  <a:srgbClr val="050505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add label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24" hasCustomPrompt="1"/>
          </p:nvPr>
        </p:nvSpPr>
        <p:spPr>
          <a:xfrm>
            <a:off x="827584" y="4507415"/>
            <a:ext cx="2111347" cy="914400"/>
          </a:xfrm>
          <a:noFill/>
          <a:ln>
            <a:noFill/>
          </a:ln>
        </p:spPr>
        <p:txBody>
          <a:bodyPr anchor="t">
            <a:normAutofit/>
          </a:bodyPr>
          <a:lstStyle>
            <a:lvl1pPr marL="0" indent="0" algn="l">
              <a:buFontTx/>
              <a:buNone/>
              <a:defRPr sz="1600" b="1" baseline="0">
                <a:solidFill>
                  <a:srgbClr val="050505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5726272" y="5033564"/>
            <a:ext cx="2111347" cy="400110"/>
          </a:xfrm>
          <a:noFill/>
          <a:ln>
            <a:noFill/>
          </a:ln>
        </p:spPr>
        <p:txBody>
          <a:bodyPr anchor="b">
            <a:spAutoFit/>
          </a:bodyPr>
          <a:lstStyle>
            <a:lvl1pPr marL="0" indent="0" algn="ctr">
              <a:buFontTx/>
              <a:buNone/>
              <a:defRPr sz="2000" b="1" baseline="0">
                <a:solidFill>
                  <a:srgbClr val="050505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add label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26" hasCustomPrompt="1"/>
          </p:nvPr>
        </p:nvSpPr>
        <p:spPr>
          <a:xfrm>
            <a:off x="5724128" y="5443519"/>
            <a:ext cx="2111347" cy="914400"/>
          </a:xfrm>
          <a:noFill/>
          <a:ln>
            <a:noFill/>
          </a:ln>
        </p:spPr>
        <p:txBody>
          <a:bodyPr anchor="t">
            <a:normAutofit/>
          </a:bodyPr>
          <a:lstStyle>
            <a:lvl1pPr marL="0" indent="0" algn="l">
              <a:buFontTx/>
              <a:buNone/>
              <a:defRPr sz="1600" b="1" baseline="0">
                <a:solidFill>
                  <a:srgbClr val="050505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1156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>
            <p:custDataLst>
              <p:tags r:id="rId1"/>
            </p:custDataLst>
          </p:nvPr>
        </p:nvSpPr>
        <p:spPr>
          <a:xfrm>
            <a:off x="1588" y="1484784"/>
            <a:ext cx="9144000" cy="53751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solidFill>
            <a:srgbClr val="BE834E">
              <a:alpha val="48000"/>
            </a:srgbClr>
          </a:solidFill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000" y="1828800"/>
            <a:ext cx="7886700" cy="4356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5A12-BF40-487B-9B07-94374245DEF5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46B2-FA89-47DE-9A40-3BEE6D90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6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>
            <p:custDataLst>
              <p:tags r:id="rId1"/>
            </p:custDataLst>
          </p:nvPr>
        </p:nvSpPr>
        <p:spPr>
          <a:xfrm>
            <a:off x="1588" y="1484784"/>
            <a:ext cx="9144000" cy="53751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solidFill>
            <a:srgbClr val="BE834E">
              <a:alpha val="48000"/>
            </a:srgbClr>
          </a:solidFill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5000" y="1831176"/>
            <a:ext cx="7897440" cy="540000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32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000" y="2391752"/>
            <a:ext cx="7886700" cy="3794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5A12-BF40-487B-9B07-94374245DEF5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46B2-FA89-47DE-9A40-3BEE6D90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4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3170005"/>
            <a:ext cx="9144000" cy="769441"/>
          </a:xfrm>
          <a:solidFill>
            <a:srgbClr val="729816">
              <a:alpha val="57000"/>
            </a:srgbClr>
          </a:solidFill>
          <a:ln w="12700">
            <a:noFill/>
          </a:ln>
        </p:spPr>
        <p:txBody>
          <a:bodyPr lIns="824400" rIns="824400" anchor="b" anchorCtr="0">
            <a:spAutoFit/>
          </a:bodyPr>
          <a:lstStyle>
            <a:lvl1pPr algn="ctr">
              <a:defRPr sz="4400" b="0" cap="none" baseline="0">
                <a:solidFill>
                  <a:srgbClr val="FFFF7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0" y="3936520"/>
            <a:ext cx="9144000" cy="462755"/>
          </a:xfrm>
          <a:solidFill>
            <a:srgbClr val="729816">
              <a:alpha val="57000"/>
            </a:srgbClr>
          </a:solidFill>
          <a:ln w="12700">
            <a:noFill/>
          </a:ln>
        </p:spPr>
        <p:txBody>
          <a:bodyPr lIns="824400" tIns="46800" rIns="824400" anchor="t" anchorCtr="0">
            <a:spAutoFit/>
          </a:bodyPr>
          <a:lstStyle>
            <a:lvl1pPr marL="0" indent="0" algn="ctr">
              <a:buNone/>
              <a:defRPr sz="2400">
                <a:solidFill>
                  <a:srgbClr val="FFFF7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5A12-BF40-487B-9B07-94374245DEF5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46B2-FA89-47DE-9A40-3BEE6D90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68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>
            <p:custDataLst>
              <p:tags r:id="rId1"/>
            </p:custDataLst>
          </p:nvPr>
        </p:nvSpPr>
        <p:spPr>
          <a:xfrm>
            <a:off x="1588" y="1484784"/>
            <a:ext cx="9144000" cy="53751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solidFill>
            <a:srgbClr val="BE834E">
              <a:alpha val="48000"/>
            </a:srgbClr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1828800"/>
            <a:ext cx="3884240" cy="435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552" y="1828800"/>
            <a:ext cx="3884240" cy="435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5A12-BF40-487B-9B07-94374245DEF5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46B2-FA89-47DE-9A40-3BEE6D90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0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>
            <p:custDataLst>
              <p:tags r:id="rId1"/>
            </p:custDataLst>
          </p:nvPr>
        </p:nvSpPr>
        <p:spPr>
          <a:xfrm>
            <a:off x="1588" y="1484784"/>
            <a:ext cx="9144000" cy="53751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solidFill>
            <a:srgbClr val="BE834E">
              <a:alpha val="48000"/>
            </a:srgbClr>
          </a:solidFill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5000" y="1825838"/>
            <a:ext cx="3885828" cy="5580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000" y="2420888"/>
            <a:ext cx="3884400" cy="3758064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825838"/>
            <a:ext cx="3884400" cy="5580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20888"/>
            <a:ext cx="3884400" cy="3758064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5A12-BF40-487B-9B07-94374245DEF5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46B2-FA89-47DE-9A40-3BEE6D90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7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5A12-BF40-487B-9B07-94374245DEF5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46B2-FA89-47DE-9A40-3BEE6D90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3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>
            <p:custDataLst>
              <p:tags r:id="rId1"/>
            </p:custDataLst>
          </p:nvPr>
        </p:nvSpPr>
        <p:spPr>
          <a:xfrm>
            <a:off x="1588" y="1484784"/>
            <a:ext cx="9144000" cy="53751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solidFill>
            <a:srgbClr val="BE834E">
              <a:alpha val="48000"/>
            </a:srgbClr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5A12-BF40-487B-9B07-94374245DEF5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46B2-FA89-47DE-9A40-3BEE6D90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2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>
            <p:custDataLst>
              <p:tags r:id="rId1"/>
            </p:custDataLst>
          </p:nvPr>
        </p:nvSpPr>
        <p:spPr>
          <a:xfrm>
            <a:off x="1588" y="0"/>
            <a:ext cx="9144000" cy="68599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5A12-BF40-487B-9B07-94374245DEF5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46B2-FA89-47DE-9A40-3BEE6D90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0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0" y="2952"/>
            <a:ext cx="9144000" cy="1481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35000" y="1828800"/>
            <a:ext cx="7886700" cy="435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8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75B5A12-BF40-487B-9B07-94374245DEF5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22900" y="6448251"/>
            <a:ext cx="349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9884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3A646B2-FA89-47DE-9A40-3BEE6D90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33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  <p:sldLayoutId id="2147483728" r:id="rId18"/>
  </p:sldLayoutIdLst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2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12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12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12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12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32D5FA-F92A-48B4-9652-D107A92C6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910104"/>
            <a:ext cx="9144000" cy="1017844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Green Cities Project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9A2B13B-C916-4149-B3C3-2DBAB9FCA1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Vijitha Samarasinghe, Brianna </a:t>
            </a:r>
            <a:r>
              <a:rPr lang="en-US" sz="2400" dirty="0" err="1">
                <a:latin typeface="Georgia" panose="02040502050405020303" pitchFamily="18" charset="0"/>
              </a:rPr>
              <a:t>Papparotto</a:t>
            </a:r>
            <a:r>
              <a:rPr lang="en-US" sz="2400" dirty="0">
                <a:latin typeface="Georgia" panose="02040502050405020303" pitchFamily="18" charset="0"/>
              </a:rPr>
              <a:t> &amp; Jennifer Duffy</a:t>
            </a:r>
          </a:p>
        </p:txBody>
      </p:sp>
    </p:spTree>
    <p:extLst>
      <p:ext uri="{BB962C8B-B14F-4D97-AF65-F5344CB8AC3E}">
        <p14:creationId xmlns:p14="http://schemas.microsoft.com/office/powerpoint/2010/main" val="231902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06836-B491-403C-AF4F-A5926F831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Georgia" panose="02040502050405020303" pitchFamily="18" charset="0"/>
              </a:rPr>
              <a:t>Resources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347ECE-6237-4C98-8893-77116261F694}"/>
              </a:ext>
            </a:extLst>
          </p:cNvPr>
          <p:cNvSpPr/>
          <p:nvPr/>
        </p:nvSpPr>
        <p:spPr>
          <a:xfrm>
            <a:off x="935181" y="2160262"/>
            <a:ext cx="70969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https://www.cdc.gov/nchs/data-visualization/life-expectancy/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CDB8C5-8C12-4B20-A903-36DF56C035E4}"/>
              </a:ext>
            </a:extLst>
          </p:cNvPr>
          <p:cNvSpPr/>
          <p:nvPr/>
        </p:nvSpPr>
        <p:spPr>
          <a:xfrm>
            <a:off x="935180" y="2782669"/>
            <a:ext cx="8208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https://www.macrotrends.net/countries/USA/united-states/life-expectancy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C1FAE3-4880-41EA-A898-21B5CDDA32CD}"/>
              </a:ext>
            </a:extLst>
          </p:cNvPr>
          <p:cNvSpPr/>
          <p:nvPr/>
        </p:nvSpPr>
        <p:spPr>
          <a:xfrm>
            <a:off x="935180" y="3382834"/>
            <a:ext cx="7096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https://www.census.gov/topics/income-poverty/poverty.html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C771E1-4B2D-49D1-85B0-06E11A4B31EB}"/>
              </a:ext>
            </a:extLst>
          </p:cNvPr>
          <p:cNvSpPr/>
          <p:nvPr/>
        </p:nvSpPr>
        <p:spPr>
          <a:xfrm>
            <a:off x="935180" y="3982999"/>
            <a:ext cx="65151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https://wallethub.com/edu/most-least-green-cities/16246</a:t>
            </a:r>
          </a:p>
        </p:txBody>
      </p:sp>
    </p:spTree>
    <p:extLst>
      <p:ext uri="{BB962C8B-B14F-4D97-AF65-F5344CB8AC3E}">
        <p14:creationId xmlns:p14="http://schemas.microsoft.com/office/powerpoint/2010/main" val="55632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32D5FA-F92A-48B4-9652-D107A92C6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680518" y="2766190"/>
            <a:ext cx="9144000" cy="1325620"/>
          </a:xfrm>
        </p:spPr>
        <p:txBody>
          <a:bodyPr/>
          <a:lstStyle/>
          <a:p>
            <a:r>
              <a:rPr lang="en-US" sz="8000" dirty="0">
                <a:solidFill>
                  <a:schemeClr val="bg1"/>
                </a:solidFill>
                <a:latin typeface="Georgia" panose="02040502050405020303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34280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82835-ACB3-4B68-A080-7479BD538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Green and </a:t>
            </a:r>
            <a:r>
              <a:rPr lang="en-US" dirty="0" err="1">
                <a:solidFill>
                  <a:schemeClr val="bg1"/>
                </a:solidFill>
                <a:latin typeface="Georgia" panose="02040502050405020303" pitchFamily="18" charset="0"/>
              </a:rPr>
              <a:t>Ungreen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 Cities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F6B999-919C-4B70-8E26-41981C627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7970" y="1836402"/>
            <a:ext cx="4204579" cy="558000"/>
          </a:xfrm>
        </p:spPr>
        <p:txBody>
          <a:bodyPr/>
          <a:lstStyle/>
          <a:p>
            <a:r>
              <a:rPr lang="en-US" b="1" dirty="0">
                <a:latin typeface="Georgia" panose="02040502050405020303" pitchFamily="18" charset="0"/>
              </a:rPr>
              <a:t>The </a:t>
            </a:r>
            <a:r>
              <a:rPr lang="en-US" b="1" u="sng" dirty="0">
                <a:latin typeface="Georgia" panose="02040502050405020303" pitchFamily="18" charset="0"/>
              </a:rPr>
              <a:t>least</a:t>
            </a:r>
            <a:r>
              <a:rPr lang="en-US" b="1" dirty="0">
                <a:latin typeface="Georgia" panose="02040502050405020303" pitchFamily="18" charset="0"/>
              </a:rPr>
              <a:t> green city…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CBF081-1AA2-4422-8F3B-B8991B3726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35551" y="1855296"/>
            <a:ext cx="4229776" cy="558000"/>
          </a:xfrm>
        </p:spPr>
        <p:txBody>
          <a:bodyPr/>
          <a:lstStyle/>
          <a:p>
            <a:r>
              <a:rPr lang="en-US" b="1" dirty="0">
                <a:latin typeface="Georgia" panose="02040502050405020303" pitchFamily="18" charset="0"/>
              </a:rPr>
              <a:t>The </a:t>
            </a:r>
            <a:r>
              <a:rPr lang="en-US" b="1" u="sng" dirty="0">
                <a:latin typeface="Georgia" panose="02040502050405020303" pitchFamily="18" charset="0"/>
              </a:rPr>
              <a:t>most</a:t>
            </a:r>
            <a:r>
              <a:rPr lang="en-US" b="1" dirty="0">
                <a:latin typeface="Georgia" panose="02040502050405020303" pitchFamily="18" charset="0"/>
              </a:rPr>
              <a:t> green…city!</a:t>
            </a:r>
          </a:p>
        </p:txBody>
      </p:sp>
      <p:pic>
        <p:nvPicPr>
          <p:cNvPr id="11" name="Content Placeholder 10" descr="A picture containing grass, sky, outdoor, person&#10;&#10;Description automatically generated">
            <a:extLst>
              <a:ext uri="{FF2B5EF4-FFF2-40B4-BE49-F238E27FC236}">
                <a16:creationId xmlns:a16="http://schemas.microsoft.com/office/drawing/2014/main" id="{0F8BE199-FC7B-4CB7-80B5-056E7EDB6BF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551" y="2783809"/>
            <a:ext cx="3884613" cy="2590551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845AA28-E3DE-44E3-8643-C32FB6805CCB}"/>
              </a:ext>
            </a:extLst>
          </p:cNvPr>
          <p:cNvSpPr txBox="1"/>
          <p:nvPr/>
        </p:nvSpPr>
        <p:spPr>
          <a:xfrm>
            <a:off x="6401070" y="5763767"/>
            <a:ext cx="250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Left photo by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benkrut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 photo by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noblige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(Canva.com)</a:t>
            </a:r>
          </a:p>
        </p:txBody>
      </p:sp>
      <p:pic>
        <p:nvPicPr>
          <p:cNvPr id="16" name="Content Placeholder 15" descr="A picture containing outdoor, sky, city, background&#10;&#10;Description automatically generated">
            <a:extLst>
              <a:ext uri="{FF2B5EF4-FFF2-40B4-BE49-F238E27FC236}">
                <a16:creationId xmlns:a16="http://schemas.microsoft.com/office/drawing/2014/main" id="{3C6C88F8-098F-4159-8BDD-778373E062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99" y="2783809"/>
            <a:ext cx="3610523" cy="2590551"/>
          </a:xfrm>
        </p:spPr>
      </p:pic>
    </p:spTree>
    <p:extLst>
      <p:ext uri="{BB962C8B-B14F-4D97-AF65-F5344CB8AC3E}">
        <p14:creationId xmlns:p14="http://schemas.microsoft.com/office/powerpoint/2010/main" val="376090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6FE66-10E0-4F28-9442-87D529581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Georgia" panose="02040502050405020303" pitchFamily="18" charset="0"/>
              </a:rPr>
              <a:t>Green  Cities &amp; Standard of Living</a:t>
            </a:r>
            <a:endParaRPr lang="en-US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A272B-4243-420C-A2BB-91747C3BF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Does being a green city influence poverty rates and life expectancy?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Georgia" panose="02040502050405020303" pitchFamily="18" charset="0"/>
              </a:rPr>
              <a:t>Should cities invest in being “green”?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Georgia" panose="02040502050405020303" pitchFamily="18" charset="0"/>
              </a:rPr>
              <a:t>San Francisco, Baton Rouge &amp; Pittsburgh are our three metropolitan study areas.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Georgia" panose="02040502050405020303" pitchFamily="18" charset="0"/>
              </a:rPr>
              <a:t>Data analysis performed for available Census data from 2010 to 2015. 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2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432A78-B9DB-411E-9476-516F57595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69441"/>
          </a:xfrm>
          <a:prstGeom prst="rect">
            <a:avLst/>
          </a:prstGeom>
          <a:solidFill>
            <a:srgbClr val="0066CC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D41715-9DD6-428E-AC91-B8F3058A80A4}"/>
              </a:ext>
            </a:extLst>
          </p:cNvPr>
          <p:cNvSpPr txBox="1"/>
          <p:nvPr/>
        </p:nvSpPr>
        <p:spPr>
          <a:xfrm>
            <a:off x="1088927" y="14265"/>
            <a:ext cx="81136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pitchFamily="18" charset="0"/>
                <a:ea typeface="+mj-ea"/>
                <a:cs typeface="+mj-cs"/>
              </a:rPr>
              <a:t>Poverty Rate by County</a:t>
            </a:r>
            <a:endParaRPr lang="en-US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067F47-9640-46FF-969F-066442960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114" y="2253973"/>
            <a:ext cx="4455886" cy="24581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348417-275A-4B4E-A1F9-C870E5D317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90"/>
          <a:stretch/>
        </p:blipFill>
        <p:spPr>
          <a:xfrm>
            <a:off x="0" y="3816884"/>
            <a:ext cx="4929129" cy="2533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1483ED-8060-4A74-BE2E-C4EAD7858A1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878"/>
          <a:stretch/>
        </p:blipFill>
        <p:spPr>
          <a:xfrm>
            <a:off x="0" y="993000"/>
            <a:ext cx="4747850" cy="26003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9F7E16-98F9-8448-A65D-AD6717FCAE3B}"/>
              </a:ext>
            </a:extLst>
          </p:cNvPr>
          <p:cNvSpPr txBox="1"/>
          <p:nvPr/>
        </p:nvSpPr>
        <p:spPr>
          <a:xfrm>
            <a:off x="5145772" y="5265438"/>
            <a:ext cx="6322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2010 – 2015 Average </a:t>
            </a:r>
          </a:p>
          <a:p>
            <a:r>
              <a:rPr lang="en-US" sz="2400" dirty="0">
                <a:latin typeface="Georgia" panose="02040502050405020303" pitchFamily="18" charset="0"/>
              </a:rPr>
              <a:t>Poverty Rate in US:  14.7% </a:t>
            </a:r>
          </a:p>
          <a:p>
            <a:endParaRPr lang="en-US" sz="2400" dirty="0">
              <a:latin typeface="Georgia" panose="020405020504050203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5E14F2-9023-524C-8F54-1DBA9E3F0FEA}"/>
              </a:ext>
            </a:extLst>
          </p:cNvPr>
          <p:cNvSpPr txBox="1"/>
          <p:nvPr/>
        </p:nvSpPr>
        <p:spPr>
          <a:xfrm>
            <a:off x="3463545" y="6581001"/>
            <a:ext cx="57390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Source: https://</a:t>
            </a:r>
            <a:r>
              <a:rPr lang="en-US" sz="1200" dirty="0" err="1">
                <a:latin typeface="Georgia" panose="02040502050405020303" pitchFamily="18" charset="0"/>
              </a:rPr>
              <a:t>www.statista.com</a:t>
            </a:r>
            <a:r>
              <a:rPr lang="en-US" sz="1200" dirty="0">
                <a:latin typeface="Georgia" panose="02040502050405020303" pitchFamily="18" charset="0"/>
              </a:rPr>
              <a:t>/statistics/200463/us-poverty-rate-since-1990/</a:t>
            </a:r>
          </a:p>
          <a:p>
            <a:endParaRPr lang="en-US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397FC7D6-8A31-554D-9458-82D33E6F4E94}"/>
              </a:ext>
            </a:extLst>
          </p:cNvPr>
          <p:cNvSpPr/>
          <p:nvPr/>
        </p:nvSpPr>
        <p:spPr>
          <a:xfrm>
            <a:off x="74100" y="5865000"/>
            <a:ext cx="216643" cy="145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4525EABA-C6AE-D349-B72A-82C7EDDE83E3}"/>
              </a:ext>
            </a:extLst>
          </p:cNvPr>
          <p:cNvSpPr/>
          <p:nvPr/>
        </p:nvSpPr>
        <p:spPr>
          <a:xfrm>
            <a:off x="74099" y="4056743"/>
            <a:ext cx="216643" cy="145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D8959DE2-896C-5945-BB40-1553EC55E2D3}"/>
              </a:ext>
            </a:extLst>
          </p:cNvPr>
          <p:cNvSpPr/>
          <p:nvPr/>
        </p:nvSpPr>
        <p:spPr>
          <a:xfrm rot="10800000">
            <a:off x="4820807" y="1199176"/>
            <a:ext cx="216643" cy="145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80EC5FD8-AA03-9743-A00B-65E5B1CBCCC7}"/>
              </a:ext>
            </a:extLst>
          </p:cNvPr>
          <p:cNvSpPr/>
          <p:nvPr/>
        </p:nvSpPr>
        <p:spPr>
          <a:xfrm>
            <a:off x="4774246" y="2580042"/>
            <a:ext cx="216643" cy="145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5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120344-D315-463A-9E68-8B28E9BE0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53143"/>
          </a:xfrm>
          <a:prstGeom prst="rect">
            <a:avLst/>
          </a:prstGeom>
          <a:solidFill>
            <a:srgbClr val="0066CC"/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73AEED-F16B-4A83-9710-62D6195392B1}"/>
              </a:ext>
            </a:extLst>
          </p:cNvPr>
          <p:cNvSpPr txBox="1"/>
          <p:nvPr/>
        </p:nvSpPr>
        <p:spPr>
          <a:xfrm>
            <a:off x="2610308" y="-65498"/>
            <a:ext cx="6417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pitchFamily="18" charset="0"/>
                <a:ea typeface="+mj-ea"/>
                <a:cs typeface="+mj-cs"/>
              </a:rPr>
              <a:t>Poverty Rate</a:t>
            </a:r>
            <a:endParaRPr lang="en-US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9B736BB-0B9E-4C52-9006-76A417FCF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" y="5028688"/>
            <a:ext cx="8987760" cy="1631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Analysis of Variance: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At 95% confidence interval: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Georgia" panose="02040502050405020303" pitchFamily="18" charset="0"/>
              </a:rPr>
              <a:t>p-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value = 1.21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Georgia" panose="02040502050405020303" pitchFamily="18" charset="0"/>
              </a:rPr>
              <a:t>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p-value &gt; </a:t>
            </a:r>
            <a:r>
              <a:rPr lang="en-US" altLang="en-US" sz="1600" dirty="0">
                <a:latin typeface="Georgia" panose="02040502050405020303" pitchFamily="18" charset="0"/>
              </a:rPr>
              <a:t>0.05 (</a:t>
            </a:r>
            <a:r>
              <a:rPr lang="el-GR" altLang="en-US" sz="1600" dirty="0">
                <a:latin typeface="Georgia" panose="02040502050405020303" pitchFamily="18" charset="0"/>
              </a:rPr>
              <a:t>α</a:t>
            </a:r>
            <a:r>
              <a:rPr lang="en-US" altLang="en-US" sz="1600" dirty="0">
                <a:latin typeface="Georgia" panose="02040502050405020303" pitchFamily="18" charset="0"/>
              </a:rPr>
              <a:t>)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Georgia" panose="02040502050405020303" pitchFamily="18" charset="0"/>
              </a:rPr>
              <a:t>There is no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significant difference in poverty rates between the three cities.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6D648B-ACBC-444E-9EF9-C521501768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95"/>
          <a:stretch/>
        </p:blipFill>
        <p:spPr>
          <a:xfrm>
            <a:off x="1260158" y="918433"/>
            <a:ext cx="5932673" cy="3788044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9DC034A0-3857-4440-B702-C20167624D6C}"/>
              </a:ext>
            </a:extLst>
          </p:cNvPr>
          <p:cNvSpPr/>
          <p:nvPr/>
        </p:nvSpPr>
        <p:spPr>
          <a:xfrm>
            <a:off x="3390615" y="2206171"/>
            <a:ext cx="216643" cy="145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032519A4-8FE6-3440-8D16-9ACD22515759}"/>
              </a:ext>
            </a:extLst>
          </p:cNvPr>
          <p:cNvSpPr/>
          <p:nvPr/>
        </p:nvSpPr>
        <p:spPr>
          <a:xfrm>
            <a:off x="3860799" y="2278742"/>
            <a:ext cx="1494971" cy="78377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51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432A78-B9DB-411E-9476-516F57595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29"/>
            <a:ext cx="9144000" cy="673768"/>
          </a:xfrm>
          <a:prstGeom prst="rect">
            <a:avLst/>
          </a:prstGeom>
          <a:solidFill>
            <a:srgbClr val="0066CC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D41715-9DD6-428E-AC91-B8F3058A80A4}"/>
              </a:ext>
            </a:extLst>
          </p:cNvPr>
          <p:cNvSpPr txBox="1"/>
          <p:nvPr/>
        </p:nvSpPr>
        <p:spPr>
          <a:xfrm>
            <a:off x="1315453" y="0"/>
            <a:ext cx="80932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pitchFamily="18" charset="0"/>
                <a:ea typeface="+mj-ea"/>
                <a:cs typeface="+mj-cs"/>
              </a:rPr>
              <a:t>Life Expectancy by County 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pitchFamily="18" charset="0"/>
                <a:ea typeface="+mj-ea"/>
                <a:cs typeface="+mj-cs"/>
              </a:rPr>
              <a:t>Expectancy</a:t>
            </a:r>
            <a:endParaRPr lang="en-US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8B88EA-ACC3-496C-B8EF-A207BF8EA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1719"/>
            <a:ext cx="5022178" cy="26447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665FAF-DC0A-4BC1-B577-2B4BE697FA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92"/>
          <a:stretch/>
        </p:blipFill>
        <p:spPr>
          <a:xfrm>
            <a:off x="0" y="3439400"/>
            <a:ext cx="5022178" cy="28500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88E87A-F397-4A9D-BD12-BD93DDB61C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291450"/>
            <a:ext cx="4516355" cy="244745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6CD702C-0A86-4ED8-A05B-059BEB8D7763}"/>
              </a:ext>
            </a:extLst>
          </p:cNvPr>
          <p:cNvSpPr/>
          <p:nvPr/>
        </p:nvSpPr>
        <p:spPr>
          <a:xfrm>
            <a:off x="4607294" y="6498183"/>
            <a:ext cx="48014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BBAF473-2702-449D-83FB-124DC22E4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2491" y="5574853"/>
            <a:ext cx="380555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2010 – 2015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  <a:t>Average Life Expectancy at Birth </a:t>
            </a:r>
            <a:r>
              <a:rPr lang="en-US" altLang="en-US" sz="1600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in US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  <a:t>: 78.81 Years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/>
              <a:t>Source: https://www.macrotrends.net/countries/USA/united-states/life-expectancy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  <a:t> 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DF08285-7692-40A9-8BA0-EAF7B379FEA6}"/>
              </a:ext>
            </a:extLst>
          </p:cNvPr>
          <p:cNvSpPr/>
          <p:nvPr/>
        </p:nvSpPr>
        <p:spPr>
          <a:xfrm>
            <a:off x="238991" y="2680855"/>
            <a:ext cx="266832" cy="215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3CE6CA4-CCD7-4BB4-A05F-8DD26880974B}"/>
              </a:ext>
            </a:extLst>
          </p:cNvPr>
          <p:cNvSpPr/>
          <p:nvPr/>
        </p:nvSpPr>
        <p:spPr>
          <a:xfrm>
            <a:off x="257479" y="897109"/>
            <a:ext cx="266832" cy="207818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33473A4-A40A-49F7-A112-B295F77E0C3B}"/>
              </a:ext>
            </a:extLst>
          </p:cNvPr>
          <p:cNvSpPr/>
          <p:nvPr/>
        </p:nvSpPr>
        <p:spPr>
          <a:xfrm>
            <a:off x="4789888" y="2514600"/>
            <a:ext cx="266832" cy="23899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3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432A78-B9DB-411E-9476-516F57595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46331"/>
          </a:xfrm>
          <a:prstGeom prst="rect">
            <a:avLst/>
          </a:prstGeom>
          <a:solidFill>
            <a:srgbClr val="0066CC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D41715-9DD6-428E-AC91-B8F3058A80A4}"/>
              </a:ext>
            </a:extLst>
          </p:cNvPr>
          <p:cNvSpPr txBox="1"/>
          <p:nvPr/>
        </p:nvSpPr>
        <p:spPr>
          <a:xfrm>
            <a:off x="2472369" y="0"/>
            <a:ext cx="5085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pitchFamily="18" charset="0"/>
                <a:ea typeface="+mj-ea"/>
                <a:cs typeface="+mj-cs"/>
              </a:rPr>
              <a:t>Life Expectancy</a:t>
            </a:r>
            <a:endParaRPr lang="en-US" sz="3600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EBF12F-54CB-4201-8237-84D194FA0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509" y="704138"/>
            <a:ext cx="5922818" cy="4216612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CDF20299-9090-4562-906A-5B7288BDA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718" y="4978557"/>
            <a:ext cx="8395855" cy="1477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  <a:t>Analysis of Variance: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At 95% confidence interval,</a:t>
            </a:r>
            <a:r>
              <a:rPr kumimoji="0" lang="en-US" altLang="en-US" sz="16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Georgia" panose="02040502050405020303" pitchFamily="18" charset="0"/>
              </a:rPr>
              <a:t>	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-value = 2.53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Georgia" panose="02040502050405020303" pitchFamily="18" charset="0"/>
              </a:rPr>
              <a:t>	p-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value &gt; </a:t>
            </a:r>
            <a:r>
              <a:rPr lang="en-US" altLang="en-US" sz="1600" dirty="0">
                <a:latin typeface="Georgia" panose="02040502050405020303" pitchFamily="18" charset="0"/>
              </a:rPr>
              <a:t>0.05 (</a:t>
            </a:r>
            <a:r>
              <a:rPr lang="el-GR" altLang="en-US" sz="1600" dirty="0">
                <a:latin typeface="Georgia" panose="02040502050405020303" pitchFamily="18" charset="0"/>
              </a:rPr>
              <a:t>α</a:t>
            </a:r>
            <a:r>
              <a:rPr lang="en-US" altLang="en-US" sz="1600" dirty="0">
                <a:latin typeface="Georgia" panose="02040502050405020303" pitchFamily="18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There is no significant difference of </a:t>
            </a:r>
            <a:r>
              <a:rPr lang="en-US" altLang="en-US" dirty="0">
                <a:latin typeface="Georgia" panose="02040502050405020303" pitchFamily="18" charset="0"/>
              </a:rPr>
              <a:t>Life Expectancy at Birth between three cities. 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38A71292-DF7E-484E-96F0-43253433D54C}"/>
              </a:ext>
            </a:extLst>
          </p:cNvPr>
          <p:cNvSpPr/>
          <p:nvPr/>
        </p:nvSpPr>
        <p:spPr>
          <a:xfrm>
            <a:off x="3015916" y="1195137"/>
            <a:ext cx="240632" cy="168442"/>
          </a:xfrm>
          <a:prstGeom prst="lef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757D3EA3-0251-4BB9-B577-5C5D63B80747}"/>
              </a:ext>
            </a:extLst>
          </p:cNvPr>
          <p:cNvSpPr/>
          <p:nvPr/>
        </p:nvSpPr>
        <p:spPr>
          <a:xfrm>
            <a:off x="3015916" y="3059603"/>
            <a:ext cx="240632" cy="168442"/>
          </a:xfrm>
          <a:prstGeom prst="lef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AC67A6B7-FB95-4A10-9D73-4F46568DBB0C}"/>
              </a:ext>
            </a:extLst>
          </p:cNvPr>
          <p:cNvSpPr/>
          <p:nvPr/>
        </p:nvSpPr>
        <p:spPr>
          <a:xfrm>
            <a:off x="6296527" y="3569369"/>
            <a:ext cx="240632" cy="168442"/>
          </a:xfrm>
          <a:prstGeom prst="lef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6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432A78-B9DB-411E-9476-516F57595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51569"/>
          </a:xfrm>
          <a:prstGeom prst="rect">
            <a:avLst/>
          </a:prstGeom>
          <a:solidFill>
            <a:srgbClr val="0066CC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D41715-9DD6-428E-AC91-B8F3058A80A4}"/>
              </a:ext>
            </a:extLst>
          </p:cNvPr>
          <p:cNvSpPr txBox="1"/>
          <p:nvPr/>
        </p:nvSpPr>
        <p:spPr>
          <a:xfrm>
            <a:off x="925975" y="128349"/>
            <a:ext cx="9562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pitchFamily="18" charset="0"/>
                <a:ea typeface="+mj-ea"/>
                <a:cs typeface="+mj-cs"/>
              </a:rPr>
              <a:t>Life Expectancy  Vs Percentage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pitchFamily="18" charset="0"/>
                <a:ea typeface="+mj-ea"/>
                <a:cs typeface="+mj-cs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Georgia" panose="02040502050405020303" pitchFamily="18" charset="0"/>
                <a:ea typeface="+mj-ea"/>
                <a:cs typeface="+mj-cs"/>
              </a:rPr>
              <a:t>Poverty</a:t>
            </a:r>
            <a:endParaRPr lang="en-US" sz="2800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D70F32F-4E0F-4BA7-9D53-AEFF126D1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9398" y="3426721"/>
            <a:ext cx="125309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2060"/>
                </a:solidFill>
                <a:latin typeface="Georgia" panose="02040502050405020303" pitchFamily="18" charset="0"/>
              </a:rPr>
              <a:t>R</a:t>
            </a:r>
            <a:r>
              <a:rPr lang="en-US" sz="1600" baseline="30000" dirty="0">
                <a:solidFill>
                  <a:srgbClr val="002060"/>
                </a:solidFill>
                <a:latin typeface="Georgia" panose="02040502050405020303" pitchFamily="18" charset="0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eorgia" panose="02040502050405020303" pitchFamily="18" charset="0"/>
              </a:rPr>
              <a:t>  =0.52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7F252A-5E56-49AB-BB49-E8A298B01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37" y="3854259"/>
            <a:ext cx="4448175" cy="2628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342FE2-2661-4FDF-B336-C7CD8FFE59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4212" y="2102746"/>
            <a:ext cx="4219575" cy="2647950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6675C4D9-00BD-4B37-9827-2A6437B2C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9753" y="4750696"/>
            <a:ext cx="108849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2060"/>
                </a:solidFill>
                <a:latin typeface="Georgia" panose="02040502050405020303" pitchFamily="18" charset="0"/>
              </a:rPr>
              <a:t>R</a:t>
            </a:r>
            <a:r>
              <a:rPr lang="en-US" sz="1600" baseline="30000" dirty="0">
                <a:solidFill>
                  <a:srgbClr val="002060"/>
                </a:solidFill>
                <a:latin typeface="Georgia" panose="02040502050405020303" pitchFamily="18" charset="0"/>
              </a:rPr>
              <a:t>2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eorgia" panose="02040502050405020303" pitchFamily="18" charset="0"/>
              </a:rPr>
              <a:t>= 0.55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A9771-AB69-47A4-8B09-9FA87DC9E6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246" y="873032"/>
            <a:ext cx="4343400" cy="2619375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537651D3-D6C1-4CCF-B50B-E024112CE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5877" y="6402866"/>
            <a:ext cx="108849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2060"/>
                </a:solidFill>
                <a:latin typeface="Georgia" panose="02040502050405020303" pitchFamily="18" charset="0"/>
              </a:rPr>
              <a:t>R</a:t>
            </a:r>
            <a:r>
              <a:rPr lang="en-US" sz="1600" baseline="30000" dirty="0">
                <a:solidFill>
                  <a:srgbClr val="002060"/>
                </a:solidFill>
                <a:latin typeface="Georgia" panose="02040502050405020303" pitchFamily="18" charset="0"/>
              </a:rPr>
              <a:t>2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eorgia" panose="02040502050405020303" pitchFamily="18" charset="0"/>
              </a:rPr>
              <a:t>= 0.31 </a:t>
            </a:r>
          </a:p>
        </p:txBody>
      </p:sp>
    </p:spTree>
    <p:extLst>
      <p:ext uri="{BB962C8B-B14F-4D97-AF65-F5344CB8AC3E}">
        <p14:creationId xmlns:p14="http://schemas.microsoft.com/office/powerpoint/2010/main" val="188844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AC323-296B-4C51-A979-7FE7B021B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1832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Georgia" panose="02040502050405020303" pitchFamily="18" charset="0"/>
              </a:rPr>
              <a:t>In Conclusion…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AC6D6-F8A1-4458-B020-35FE97679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algn="just">
              <a:spcBef>
                <a:spcPts val="0"/>
              </a:spcBef>
              <a:defRPr/>
            </a:pPr>
            <a:r>
              <a:rPr kumimoji="0" lang="en-US" sz="9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</a:rPr>
              <a:t>No significant difference found in Percentage Poverty or Life Expectancy at Birth in top ranking green city, lowest ranking green city or </a:t>
            </a:r>
            <a:r>
              <a:rPr lang="en-US" sz="9800" dirty="0">
                <a:solidFill>
                  <a:prstClr val="black"/>
                </a:solidFill>
                <a:latin typeface="Georgia" panose="02040502050405020303" pitchFamily="18" charset="0"/>
              </a:rPr>
              <a:t>non </a:t>
            </a:r>
            <a:r>
              <a:rPr kumimoji="0" lang="en-US" sz="9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</a:rPr>
              <a:t>green city.</a:t>
            </a:r>
          </a:p>
          <a:p>
            <a:pPr algn="just">
              <a:spcBef>
                <a:spcPts val="0"/>
              </a:spcBef>
              <a:defRPr/>
            </a:pPr>
            <a:endParaRPr lang="en-US" sz="9800" dirty="0">
              <a:solidFill>
                <a:prstClr val="black"/>
              </a:solidFill>
              <a:latin typeface="Georgia" panose="02040502050405020303" pitchFamily="18" charset="0"/>
            </a:endParaRPr>
          </a:p>
          <a:p>
            <a:pPr algn="just">
              <a:spcBef>
                <a:spcPts val="0"/>
              </a:spcBef>
              <a:defRPr/>
            </a:pPr>
            <a:endParaRPr lang="en-US" sz="9800" dirty="0">
              <a:solidFill>
                <a:prstClr val="black"/>
              </a:solidFill>
              <a:latin typeface="Georgia" panose="02040502050405020303" pitchFamily="18" charset="0"/>
            </a:endParaRPr>
          </a:p>
          <a:p>
            <a:pPr algn="just">
              <a:spcBef>
                <a:spcPts val="0"/>
              </a:spcBef>
              <a:defRPr/>
            </a:pPr>
            <a:r>
              <a:rPr kumimoji="0" lang="en-US" sz="9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</a:rPr>
              <a:t>This is a model to analyze poverty or life expectancy for cities in the U.</a:t>
            </a:r>
            <a:r>
              <a:rPr lang="en-US" sz="9800" dirty="0">
                <a:solidFill>
                  <a:prstClr val="black"/>
                </a:solidFill>
                <a:latin typeface="Georgia" panose="02040502050405020303" pitchFamily="18" charset="0"/>
              </a:rPr>
              <a:t>S</a:t>
            </a:r>
            <a:r>
              <a:rPr kumimoji="0" lang="en-US" sz="9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</a:rPr>
              <a:t>.</a:t>
            </a:r>
          </a:p>
          <a:p>
            <a:pPr algn="just">
              <a:spcBef>
                <a:spcPts val="0"/>
              </a:spcBef>
              <a:defRPr/>
            </a:pPr>
            <a:endParaRPr lang="en-US" sz="9800" dirty="0">
              <a:solidFill>
                <a:prstClr val="black"/>
              </a:solidFill>
              <a:latin typeface="Georgia" panose="02040502050405020303" pitchFamily="18" charset="0"/>
            </a:endParaRPr>
          </a:p>
          <a:p>
            <a:pPr algn="just">
              <a:spcBef>
                <a:spcPts val="0"/>
              </a:spcBef>
              <a:defRPr/>
            </a:pPr>
            <a:endParaRPr lang="en-US" sz="9800" dirty="0">
              <a:solidFill>
                <a:prstClr val="black"/>
              </a:solidFill>
              <a:latin typeface="Georgia" panose="02040502050405020303" pitchFamily="18" charset="0"/>
            </a:endParaRPr>
          </a:p>
          <a:p>
            <a:pPr algn="just">
              <a:spcBef>
                <a:spcPts val="0"/>
              </a:spcBef>
              <a:defRPr/>
            </a:pPr>
            <a:r>
              <a:rPr kumimoji="0" lang="en-US" sz="9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</a:rPr>
              <a:t>Expanding this project with more cities and more indicators will be the best solution to find accurate correlations between green cities and standards of living. 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pPr lvl="1"/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4686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G_TEMPLATE_SHAPE" val="TEXT_SLIDE_TITL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G_TEMPLATE_SHAPE" val="SECTION_HEADER_SLIDE_SUB_TITL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G_TEMPLATE_SHAPE" val="CONTENT_SLIDE_NON_TITLE_BACKDROP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G_TEMPLATE_SHAPE" val="CONTENT_SLIDE_TITL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G_TEMPLATE_SHAPE" val="CONTENT_SLIDE_NON_TITLE_BACKDROP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G_TEMPLATE_SHAPE" val="CONTENT_SLIDE_TITL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G_TEMPLATE_SHAPE" val="CONTENT_SLIDE_NON_TITLE_BACKDROP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G_TEMPLATE_SHAPE" val="CONTENT_SLIDE_TITL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G_TEMPLATE_SHAPE" val="CONTENT_SLIDE_NON_TITLE_BACKDROP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G_TEMPLATE_SHAPE" val="CONTENT_SLIDE_NON_TITLE_BACKDROP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G_TEMPLATE_SHAPE" val="CONTENT_SLIDE_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G_TEMPLATE_SHAPE" val="TEXT_SLIDE_BULLET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G_TEMPLATE_SHAPE" val="CONTENT_SLIDE_NON_TITLE_BACKDROP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G_TEMPLATE_SHAPE" val="CONTENT_SLIDE_TITL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G_TEMPLATE_SHAPE" val="CONTENT_SLIDE_NON_TITLE_BACKDROP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G_TEMPLATE_SHAPE" val="CONTENT_SLIDE_TITL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G_TEMPLATE_SHAPE" val="DIAGRAM_VENN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G_TEMPLATE_SHAPE" val="CONTENT_SLIDE_NON_TITLE_BACKDROP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G_TEMPLATE_SHAPE" val="CONTENT_SLIDE_TITL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G_TEMPLATE_SHAPE" val="DIAGRAM_3STEP_FUNNE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G_TEMPLATE_SHAPE" val="CONTENT_SLIDE_NON_TITLE_BACKDROP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G_TEMPLATE_SHAPE" val="CONTENT_SLIDE_TITL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G_TEMPLATE_SHAPE" val="TITLE_SLIDE_TITL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G_TEMPLATE_SHAPE" val="DIAGRAM_MANAGED_PROCESS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G_TEMPLATE_SHAPE" val="CONTENT_SLIDE_NON_TITLE_BACKDROP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G_TEMPLATE_SHAPE" val="CONTENT_SLIDE_TITL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G_TEMPLATE_SHAPE" val="DIAGRAM_5LEVEL_PYRAMID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G_TEMPLATE_SHAPE" val="CONTENT_SLIDE_NON_TITLE_BACKDROP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G_TEMPLATE_SHAPE" val="CONTENT_SLIDE_TITL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G_TEMPLATE_SHAPE" val="CONTENT_SLIDE_NON_TITLE_BACKDROP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G_TEMPLATE_SHAPE" val="CONTENT_SLIDE_TITL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G_TEMPLATE_SHAPE" val="DIAGRAM_5STEPS_TO_SUCCESS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G_TEMPLATE_SHAPE" val="CONTENT_SLIDE_NON_TITLE_BACKDROP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G_TEMPLATE_SHAPE" val="TITLE_SLIDE_SUB_TITL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G_TEMPLATE_SHAPE" val="CONTENT_SLIDE_TITL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G_TEMPLATE_SHAPE" val="DIAGRAM_CIRCULAR_APPROACH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G_TEMPLATE_SHAPE" val="CONTENT_SLIDE_NON_TITLE_BACKDROP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G_TEMPLATE_SHAPE" val="CONTENT_SLIDE_TITL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G_TEMPLATE_SHAPE" val="CONTENT_SLIDE_NON_TITLE_BACKDROP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G_TEMPLATE_SHAPE" val="CONTENT_SLIDE_TITL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G_TEMPLATE_SHAPE" val="SECTION_HEADER_SLIDE_TITLE"/>
</p:tagLst>
</file>

<file path=ppt/theme/theme1.xml><?xml version="1.0" encoding="utf-8"?>
<a:theme xmlns:a="http://schemas.openxmlformats.org/drawingml/2006/main" name="Environment_-_city_showing_the_effect_Crystal_Template_ppmmhpml_rs5x.v5_2.s">
  <a:themeElements>
    <a:clrScheme name="Custom 10">
      <a:dk1>
        <a:sysClr val="windowText" lastClr="000000"/>
      </a:dk1>
      <a:lt1>
        <a:sysClr val="window" lastClr="FFFFFF"/>
      </a:lt1>
      <a:dk2>
        <a:srgbClr val="F69200"/>
      </a:dk2>
      <a:lt2>
        <a:srgbClr val="000000"/>
      </a:lt2>
      <a:accent1>
        <a:srgbClr val="F60069"/>
      </a:accent1>
      <a:accent2>
        <a:srgbClr val="0198FF"/>
      </a:accent2>
      <a:accent3>
        <a:srgbClr val="FF841F"/>
      </a:accent3>
      <a:accent4>
        <a:srgbClr val="00EE00"/>
      </a:accent4>
      <a:accent5>
        <a:srgbClr val="FFD13F"/>
      </a:accent5>
      <a:accent6>
        <a:srgbClr val="51C5FF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_Download_Version_of_Crystal_Templates.pptx" id="{A2CCEA39-3946-46E3-BED5-40C0FD54AB44}" vid="{C9284BDC-BD78-4912-975B-9338E667B3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Environment_-_city_showing_the_effect_Crystal_Template_ppmmhpml_rs5x.v5_2.s</Template>
  <TotalTime>1091</TotalTime>
  <Words>378</Words>
  <Application>Microsoft Office PowerPoint</Application>
  <PresentationFormat>On-screen Show (4:3)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Georgia</vt:lpstr>
      <vt:lpstr>Wingdings</vt:lpstr>
      <vt:lpstr>Environment_-_city_showing_the_effect_Crystal_Template_ppmmhpml_rs5x.v5_2.s</vt:lpstr>
      <vt:lpstr>Green Cities Project</vt:lpstr>
      <vt:lpstr>Green and Ungreen Cities</vt:lpstr>
      <vt:lpstr>Green  Cities &amp; Standard of Living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 Conclusion…</vt:lpstr>
      <vt:lpstr>Resources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Your Crystal Template!</dc:title>
  <dc:creator>Author</dc:creator>
  <cp:lastModifiedBy>Pathiranage Samarasinghe, Haritha N.</cp:lastModifiedBy>
  <cp:revision>46</cp:revision>
  <dcterms:created xsi:type="dcterms:W3CDTF">2021-03-11T15:36:01Z</dcterms:created>
  <dcterms:modified xsi:type="dcterms:W3CDTF">2021-03-13T16:56:11Z</dcterms:modified>
</cp:coreProperties>
</file>