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4"/>
  </p:sldMasterIdLst>
  <p:notesMasterIdLst>
    <p:notesMasterId r:id="rId19"/>
  </p:notesMasterIdLst>
  <p:handoutMasterIdLst>
    <p:handoutMasterId r:id="rId20"/>
  </p:handoutMasterIdLst>
  <p:sldIdLst>
    <p:sldId id="256" r:id="rId5"/>
    <p:sldId id="275" r:id="rId6"/>
    <p:sldId id="312" r:id="rId7"/>
    <p:sldId id="317" r:id="rId8"/>
    <p:sldId id="313" r:id="rId9"/>
    <p:sldId id="314" r:id="rId10"/>
    <p:sldId id="315" r:id="rId11"/>
    <p:sldId id="320" r:id="rId12"/>
    <p:sldId id="321" r:id="rId13"/>
    <p:sldId id="322" r:id="rId14"/>
    <p:sldId id="323" r:id="rId15"/>
    <p:sldId id="324" r:id="rId16"/>
    <p:sldId id="318" r:id="rId17"/>
    <p:sldId id="319"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163E"/>
    <a:srgbClr val="0C6126"/>
    <a:srgbClr val="3F3F3F"/>
    <a:srgbClr val="0E715F"/>
    <a:srgbClr val="3650B8"/>
    <a:srgbClr val="0A5BBA"/>
    <a:srgbClr val="FFF30A"/>
    <a:srgbClr val="15AEEF"/>
    <a:srgbClr val="00113F"/>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5040" autoAdjust="0"/>
  </p:normalViewPr>
  <p:slideViewPr>
    <p:cSldViewPr snapToObjects="1">
      <p:cViewPr varScale="1">
        <p:scale>
          <a:sx n="108" d="100"/>
          <a:sy n="108" d="100"/>
        </p:scale>
        <p:origin x="80" y="324"/>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BF8256-C49C-4CBF-B115-67EC78627846}" type="doc">
      <dgm:prSet loTypeId="urn:microsoft.com/office/officeart/2005/8/layout/hProcess9" loCatId="process" qsTypeId="urn:microsoft.com/office/officeart/2005/8/quickstyle/simple2" qsCatId="simple" csTypeId="urn:microsoft.com/office/officeart/2005/8/colors/accent1_2" csCatId="accent1" phldr="1"/>
      <dgm:spPr/>
    </dgm:pt>
    <dgm:pt modelId="{80E44B24-9D56-4876-AA07-77858BE74D6A}">
      <dgm:prSet phldrT="[Text]"/>
      <dgm:spPr/>
      <dgm:t>
        <a:bodyPr/>
        <a:lstStyle/>
        <a:p>
          <a:r>
            <a:rPr lang="en-US" dirty="0" smtClean="0"/>
            <a:t>Customer Access Granted to RaaS Portal</a:t>
          </a:r>
          <a:endParaRPr lang="en-US" dirty="0"/>
        </a:p>
      </dgm:t>
    </dgm:pt>
    <dgm:pt modelId="{AE703569-D486-42DF-A8B0-AC7CFD6F0D81}" type="parTrans" cxnId="{DDE12DF4-0A83-4762-AF86-0957DF0AC472}">
      <dgm:prSet/>
      <dgm:spPr/>
      <dgm:t>
        <a:bodyPr/>
        <a:lstStyle/>
        <a:p>
          <a:endParaRPr lang="en-US"/>
        </a:p>
      </dgm:t>
    </dgm:pt>
    <dgm:pt modelId="{8F8431B8-D559-477F-920D-FFBD58D4C518}" type="sibTrans" cxnId="{DDE12DF4-0A83-4762-AF86-0957DF0AC472}">
      <dgm:prSet/>
      <dgm:spPr/>
      <dgm:t>
        <a:bodyPr/>
        <a:lstStyle/>
        <a:p>
          <a:endParaRPr lang="en-US"/>
        </a:p>
      </dgm:t>
    </dgm:pt>
    <dgm:pt modelId="{6A5C2AF0-D62D-409C-8263-15147DA1B67A}">
      <dgm:prSet phldrT="[Text]"/>
      <dgm:spPr/>
      <dgm:t>
        <a:bodyPr/>
        <a:lstStyle/>
        <a:p>
          <a:r>
            <a:rPr lang="en-US" dirty="0" smtClean="0"/>
            <a:t>Implement prerequisites</a:t>
          </a:r>
        </a:p>
        <a:p>
          <a:r>
            <a:rPr lang="en-US" dirty="0" smtClean="0"/>
            <a:t>-</a:t>
          </a:r>
        </a:p>
        <a:p>
          <a:r>
            <a:rPr lang="en-US" dirty="0" smtClean="0"/>
            <a:t>Run prerequisites script</a:t>
          </a:r>
        </a:p>
        <a:p>
          <a:r>
            <a:rPr lang="en-US" dirty="0" smtClean="0"/>
            <a:t>-</a:t>
          </a:r>
        </a:p>
        <a:p>
          <a:r>
            <a:rPr lang="en-US" dirty="0" smtClean="0"/>
            <a:t>Download Toolset</a:t>
          </a:r>
        </a:p>
        <a:p>
          <a:r>
            <a:rPr lang="en-US" dirty="0" smtClean="0"/>
            <a:t>-</a:t>
          </a:r>
        </a:p>
        <a:p>
          <a:r>
            <a:rPr lang="en-US" dirty="0" smtClean="0"/>
            <a:t>Notify TAM &amp; PFE outcome.</a:t>
          </a:r>
          <a:endParaRPr lang="en-US" dirty="0"/>
        </a:p>
      </dgm:t>
    </dgm:pt>
    <dgm:pt modelId="{65E35FB4-311D-4A6E-952B-5BD0C65E38D5}" type="parTrans" cxnId="{C5002CDF-1F2D-48E5-A681-06E9B15AFA04}">
      <dgm:prSet/>
      <dgm:spPr/>
      <dgm:t>
        <a:bodyPr/>
        <a:lstStyle/>
        <a:p>
          <a:endParaRPr lang="en-US"/>
        </a:p>
      </dgm:t>
    </dgm:pt>
    <dgm:pt modelId="{6F5A11EF-C6DE-4E42-AD59-95C404F4F29A}" type="sibTrans" cxnId="{C5002CDF-1F2D-48E5-A681-06E9B15AFA04}">
      <dgm:prSet/>
      <dgm:spPr/>
      <dgm:t>
        <a:bodyPr/>
        <a:lstStyle/>
        <a:p>
          <a:endParaRPr lang="en-US"/>
        </a:p>
      </dgm:t>
    </dgm:pt>
    <dgm:pt modelId="{8BDC3DEC-C882-4E9C-85D4-250B3773147D}">
      <dgm:prSet phldrT="[Text]"/>
      <dgm:spPr/>
      <dgm:t>
        <a:bodyPr/>
        <a:lstStyle/>
        <a:p>
          <a:r>
            <a:rPr lang="en-US" dirty="0" smtClean="0"/>
            <a:t>Tool Ran and Results Uploaded</a:t>
          </a:r>
        </a:p>
        <a:p>
          <a:r>
            <a:rPr lang="en-US" dirty="0" smtClean="0"/>
            <a:t>Notify TAM &amp; PFE outcome.</a:t>
          </a:r>
          <a:endParaRPr lang="en-US" dirty="0"/>
        </a:p>
      </dgm:t>
    </dgm:pt>
    <dgm:pt modelId="{5876D06B-D4C9-4AAE-8D4E-F0373F9C92B4}" type="parTrans" cxnId="{EFAC44E0-9DA7-4491-B072-C09DF74CC050}">
      <dgm:prSet/>
      <dgm:spPr/>
      <dgm:t>
        <a:bodyPr/>
        <a:lstStyle/>
        <a:p>
          <a:endParaRPr lang="en-US"/>
        </a:p>
      </dgm:t>
    </dgm:pt>
    <dgm:pt modelId="{4262E6F7-A3F1-4A0F-9A59-64BA7598A83E}" type="sibTrans" cxnId="{EFAC44E0-9DA7-4491-B072-C09DF74CC050}">
      <dgm:prSet/>
      <dgm:spPr/>
      <dgm:t>
        <a:bodyPr/>
        <a:lstStyle/>
        <a:p>
          <a:endParaRPr lang="en-US"/>
        </a:p>
      </dgm:t>
    </dgm:pt>
    <dgm:pt modelId="{A618BFE0-7A72-466B-96F1-22ED78D2A8A8}">
      <dgm:prSet phldrT="[Text]"/>
      <dgm:spPr/>
      <dgm:t>
        <a:bodyPr/>
        <a:lstStyle/>
        <a:p>
          <a:r>
            <a:rPr lang="en-US" dirty="0" smtClean="0"/>
            <a:t>Questionnaire Completed &amp; Submitted</a:t>
          </a:r>
          <a:endParaRPr lang="en-US" dirty="0"/>
        </a:p>
      </dgm:t>
    </dgm:pt>
    <dgm:pt modelId="{73CDB63D-F53F-415F-B6EB-61651AD9E67E}" type="parTrans" cxnId="{A9F36214-A71F-4DEC-B1BE-4D2BE9E7BD73}">
      <dgm:prSet/>
      <dgm:spPr/>
      <dgm:t>
        <a:bodyPr/>
        <a:lstStyle/>
        <a:p>
          <a:endParaRPr lang="en-US"/>
        </a:p>
      </dgm:t>
    </dgm:pt>
    <dgm:pt modelId="{722BFA6C-A11E-4D5F-9927-5BAE1133596E}" type="sibTrans" cxnId="{A9F36214-A71F-4DEC-B1BE-4D2BE9E7BD73}">
      <dgm:prSet/>
      <dgm:spPr/>
      <dgm:t>
        <a:bodyPr/>
        <a:lstStyle/>
        <a:p>
          <a:endParaRPr lang="en-US"/>
        </a:p>
      </dgm:t>
    </dgm:pt>
    <dgm:pt modelId="{406DB12C-03C6-41AA-A401-19CFB0FDF1B7}">
      <dgm:prSet phldrT="[Text]"/>
      <dgm:spPr/>
      <dgm:t>
        <a:bodyPr/>
        <a:lstStyle/>
        <a:p>
          <a:r>
            <a:rPr lang="en-US" dirty="0" smtClean="0"/>
            <a:t>Analyze Findings by TAM &amp; PFE</a:t>
          </a:r>
          <a:endParaRPr lang="en-US" dirty="0"/>
        </a:p>
      </dgm:t>
    </dgm:pt>
    <dgm:pt modelId="{D32CCFAC-0B88-4090-9EE0-13A6CFE61CDC}" type="parTrans" cxnId="{C393FAE6-16AE-4E57-BB04-0E50D1C18FC0}">
      <dgm:prSet/>
      <dgm:spPr/>
      <dgm:t>
        <a:bodyPr/>
        <a:lstStyle/>
        <a:p>
          <a:endParaRPr lang="en-US"/>
        </a:p>
      </dgm:t>
    </dgm:pt>
    <dgm:pt modelId="{B80AFB5C-F3D7-4922-BE5D-4660D799E5B9}" type="sibTrans" cxnId="{C393FAE6-16AE-4E57-BB04-0E50D1C18FC0}">
      <dgm:prSet/>
      <dgm:spPr/>
      <dgm:t>
        <a:bodyPr/>
        <a:lstStyle/>
        <a:p>
          <a:endParaRPr lang="en-US"/>
        </a:p>
      </dgm:t>
    </dgm:pt>
    <dgm:pt modelId="{5DE825DB-FCAB-4242-BCCB-FCDCE8B3A406}">
      <dgm:prSet phldrT="[Text]"/>
      <dgm:spPr/>
      <dgm:t>
        <a:bodyPr/>
        <a:lstStyle/>
        <a:p>
          <a:r>
            <a:rPr lang="en-US" dirty="0" smtClean="0"/>
            <a:t>Key Findings Review &amp; RPS</a:t>
          </a:r>
          <a:endParaRPr lang="en-US" dirty="0"/>
        </a:p>
      </dgm:t>
    </dgm:pt>
    <dgm:pt modelId="{F7E84A00-9790-44C2-A7AF-BD647807D75A}" type="parTrans" cxnId="{39D40152-D906-4D3E-8EBB-B25BC63083B9}">
      <dgm:prSet/>
      <dgm:spPr/>
      <dgm:t>
        <a:bodyPr/>
        <a:lstStyle/>
        <a:p>
          <a:endParaRPr lang="en-US"/>
        </a:p>
      </dgm:t>
    </dgm:pt>
    <dgm:pt modelId="{090F8032-F0FA-437C-A160-482B2B319912}" type="sibTrans" cxnId="{39D40152-D906-4D3E-8EBB-B25BC63083B9}">
      <dgm:prSet/>
      <dgm:spPr/>
      <dgm:t>
        <a:bodyPr/>
        <a:lstStyle/>
        <a:p>
          <a:endParaRPr lang="en-US"/>
        </a:p>
      </dgm:t>
    </dgm:pt>
    <dgm:pt modelId="{CD83BD1C-B349-4677-A7F6-9B54F3753933}">
      <dgm:prSet phldrT="[Text]"/>
      <dgm:spPr/>
      <dgm:t>
        <a:bodyPr/>
        <a:lstStyle/>
        <a:p>
          <a:r>
            <a:rPr lang="en-US" dirty="0" smtClean="0"/>
            <a:t>Welcome Call</a:t>
          </a:r>
          <a:endParaRPr lang="en-US" dirty="0"/>
        </a:p>
      </dgm:t>
    </dgm:pt>
    <dgm:pt modelId="{CB16562B-1439-4C74-97A9-76318C8C7A4F}" type="parTrans" cxnId="{39BDD0C9-3F8D-4600-9784-594DBFC9ECE1}">
      <dgm:prSet/>
      <dgm:spPr/>
      <dgm:t>
        <a:bodyPr/>
        <a:lstStyle/>
        <a:p>
          <a:endParaRPr lang="en-US"/>
        </a:p>
      </dgm:t>
    </dgm:pt>
    <dgm:pt modelId="{C313F21D-8F8B-4EA7-A55E-2446DA6F08F3}" type="sibTrans" cxnId="{39BDD0C9-3F8D-4600-9784-594DBFC9ECE1}">
      <dgm:prSet/>
      <dgm:spPr/>
      <dgm:t>
        <a:bodyPr/>
        <a:lstStyle/>
        <a:p>
          <a:endParaRPr lang="en-US"/>
        </a:p>
      </dgm:t>
    </dgm:pt>
    <dgm:pt modelId="{D82F0021-7F95-4C10-B319-FF6431B95C1D}" type="pres">
      <dgm:prSet presAssocID="{0EBF8256-C49C-4CBF-B115-67EC78627846}" presName="CompostProcess" presStyleCnt="0">
        <dgm:presLayoutVars>
          <dgm:dir/>
          <dgm:resizeHandles val="exact"/>
        </dgm:presLayoutVars>
      </dgm:prSet>
      <dgm:spPr/>
    </dgm:pt>
    <dgm:pt modelId="{76469DE4-38DE-443D-931C-9A478426AC1B}" type="pres">
      <dgm:prSet presAssocID="{0EBF8256-C49C-4CBF-B115-67EC78627846}" presName="arrow" presStyleLbl="bgShp" presStyleIdx="0" presStyleCnt="1"/>
      <dgm:spPr/>
    </dgm:pt>
    <dgm:pt modelId="{920C1DBB-CD6E-46B4-B213-E4D0394CC919}" type="pres">
      <dgm:prSet presAssocID="{0EBF8256-C49C-4CBF-B115-67EC78627846}" presName="linearProcess" presStyleCnt="0"/>
      <dgm:spPr/>
    </dgm:pt>
    <dgm:pt modelId="{69752E85-8231-4237-AAC5-960562B8C749}" type="pres">
      <dgm:prSet presAssocID="{80E44B24-9D56-4876-AA07-77858BE74D6A}" presName="textNode" presStyleLbl="node1" presStyleIdx="0" presStyleCnt="7">
        <dgm:presLayoutVars>
          <dgm:bulletEnabled val="1"/>
        </dgm:presLayoutVars>
      </dgm:prSet>
      <dgm:spPr/>
      <dgm:t>
        <a:bodyPr/>
        <a:lstStyle/>
        <a:p>
          <a:endParaRPr lang="en-US"/>
        </a:p>
      </dgm:t>
    </dgm:pt>
    <dgm:pt modelId="{C533B1B2-2D14-4A26-8BD1-A804FBF9A5F0}" type="pres">
      <dgm:prSet presAssocID="{8F8431B8-D559-477F-920D-FFBD58D4C518}" presName="sibTrans" presStyleCnt="0"/>
      <dgm:spPr/>
    </dgm:pt>
    <dgm:pt modelId="{BB9DCC5C-32DA-481E-B6E0-5835FCF8063E}" type="pres">
      <dgm:prSet presAssocID="{CD83BD1C-B349-4677-A7F6-9B54F3753933}" presName="textNode" presStyleLbl="node1" presStyleIdx="1" presStyleCnt="7">
        <dgm:presLayoutVars>
          <dgm:bulletEnabled val="1"/>
        </dgm:presLayoutVars>
      </dgm:prSet>
      <dgm:spPr/>
      <dgm:t>
        <a:bodyPr/>
        <a:lstStyle/>
        <a:p>
          <a:endParaRPr lang="en-US"/>
        </a:p>
      </dgm:t>
    </dgm:pt>
    <dgm:pt modelId="{40301CEE-0333-46FA-8C0D-6ECF16474776}" type="pres">
      <dgm:prSet presAssocID="{C313F21D-8F8B-4EA7-A55E-2446DA6F08F3}" presName="sibTrans" presStyleCnt="0"/>
      <dgm:spPr/>
    </dgm:pt>
    <dgm:pt modelId="{5A8E807B-D111-4616-8ADA-7EEC7FD4B5A1}" type="pres">
      <dgm:prSet presAssocID="{6A5C2AF0-D62D-409C-8263-15147DA1B67A}" presName="textNode" presStyleLbl="node1" presStyleIdx="2" presStyleCnt="7">
        <dgm:presLayoutVars>
          <dgm:bulletEnabled val="1"/>
        </dgm:presLayoutVars>
      </dgm:prSet>
      <dgm:spPr/>
      <dgm:t>
        <a:bodyPr/>
        <a:lstStyle/>
        <a:p>
          <a:endParaRPr lang="en-US"/>
        </a:p>
      </dgm:t>
    </dgm:pt>
    <dgm:pt modelId="{FC99F736-9D33-4BA9-99FD-9B3D9ABC011F}" type="pres">
      <dgm:prSet presAssocID="{6F5A11EF-C6DE-4E42-AD59-95C404F4F29A}" presName="sibTrans" presStyleCnt="0"/>
      <dgm:spPr/>
    </dgm:pt>
    <dgm:pt modelId="{AEA4994F-D0BB-4133-BAEE-B306E948666E}" type="pres">
      <dgm:prSet presAssocID="{8BDC3DEC-C882-4E9C-85D4-250B3773147D}" presName="textNode" presStyleLbl="node1" presStyleIdx="3" presStyleCnt="7">
        <dgm:presLayoutVars>
          <dgm:bulletEnabled val="1"/>
        </dgm:presLayoutVars>
      </dgm:prSet>
      <dgm:spPr/>
      <dgm:t>
        <a:bodyPr/>
        <a:lstStyle/>
        <a:p>
          <a:endParaRPr lang="en-US"/>
        </a:p>
      </dgm:t>
    </dgm:pt>
    <dgm:pt modelId="{AEF6BBC1-FE5B-4CEC-88B3-B5F6D24213A2}" type="pres">
      <dgm:prSet presAssocID="{4262E6F7-A3F1-4A0F-9A59-64BA7598A83E}" presName="sibTrans" presStyleCnt="0"/>
      <dgm:spPr/>
    </dgm:pt>
    <dgm:pt modelId="{C2BA275A-438B-4A95-B303-ED38B8084818}" type="pres">
      <dgm:prSet presAssocID="{A618BFE0-7A72-466B-96F1-22ED78D2A8A8}" presName="textNode" presStyleLbl="node1" presStyleIdx="4" presStyleCnt="7">
        <dgm:presLayoutVars>
          <dgm:bulletEnabled val="1"/>
        </dgm:presLayoutVars>
      </dgm:prSet>
      <dgm:spPr/>
      <dgm:t>
        <a:bodyPr/>
        <a:lstStyle/>
        <a:p>
          <a:endParaRPr lang="en-US"/>
        </a:p>
      </dgm:t>
    </dgm:pt>
    <dgm:pt modelId="{01DD8C27-68B6-41FD-9924-761517A1CB25}" type="pres">
      <dgm:prSet presAssocID="{722BFA6C-A11E-4D5F-9927-5BAE1133596E}" presName="sibTrans" presStyleCnt="0"/>
      <dgm:spPr/>
    </dgm:pt>
    <dgm:pt modelId="{251F190D-DFA7-47AA-AF71-5AE6C07788F5}" type="pres">
      <dgm:prSet presAssocID="{406DB12C-03C6-41AA-A401-19CFB0FDF1B7}" presName="textNode" presStyleLbl="node1" presStyleIdx="5" presStyleCnt="7">
        <dgm:presLayoutVars>
          <dgm:bulletEnabled val="1"/>
        </dgm:presLayoutVars>
      </dgm:prSet>
      <dgm:spPr/>
      <dgm:t>
        <a:bodyPr/>
        <a:lstStyle/>
        <a:p>
          <a:endParaRPr lang="en-US"/>
        </a:p>
      </dgm:t>
    </dgm:pt>
    <dgm:pt modelId="{CB3735DA-00C1-4CEE-8025-DE9F060A5185}" type="pres">
      <dgm:prSet presAssocID="{B80AFB5C-F3D7-4922-BE5D-4660D799E5B9}" presName="sibTrans" presStyleCnt="0"/>
      <dgm:spPr/>
    </dgm:pt>
    <dgm:pt modelId="{C2C2BEF6-BD40-4B69-B4C3-71B90A7C791E}" type="pres">
      <dgm:prSet presAssocID="{5DE825DB-FCAB-4242-BCCB-FCDCE8B3A406}" presName="textNode" presStyleLbl="node1" presStyleIdx="6" presStyleCnt="7">
        <dgm:presLayoutVars>
          <dgm:bulletEnabled val="1"/>
        </dgm:presLayoutVars>
      </dgm:prSet>
      <dgm:spPr/>
      <dgm:t>
        <a:bodyPr/>
        <a:lstStyle/>
        <a:p>
          <a:endParaRPr lang="en-US"/>
        </a:p>
      </dgm:t>
    </dgm:pt>
  </dgm:ptLst>
  <dgm:cxnLst>
    <dgm:cxn modelId="{A9F36214-A71F-4DEC-B1BE-4D2BE9E7BD73}" srcId="{0EBF8256-C49C-4CBF-B115-67EC78627846}" destId="{A618BFE0-7A72-466B-96F1-22ED78D2A8A8}" srcOrd="4" destOrd="0" parTransId="{73CDB63D-F53F-415F-B6EB-61651AD9E67E}" sibTransId="{722BFA6C-A11E-4D5F-9927-5BAE1133596E}"/>
    <dgm:cxn modelId="{C393FAE6-16AE-4E57-BB04-0E50D1C18FC0}" srcId="{0EBF8256-C49C-4CBF-B115-67EC78627846}" destId="{406DB12C-03C6-41AA-A401-19CFB0FDF1B7}" srcOrd="5" destOrd="0" parTransId="{D32CCFAC-0B88-4090-9EE0-13A6CFE61CDC}" sibTransId="{B80AFB5C-F3D7-4922-BE5D-4660D799E5B9}"/>
    <dgm:cxn modelId="{6B3B602C-6861-4BB2-AC7D-514B4E55F6CB}" type="presOf" srcId="{A618BFE0-7A72-466B-96F1-22ED78D2A8A8}" destId="{C2BA275A-438B-4A95-B303-ED38B8084818}" srcOrd="0" destOrd="0" presId="urn:microsoft.com/office/officeart/2005/8/layout/hProcess9"/>
    <dgm:cxn modelId="{63CF37D9-43E7-4559-A5AF-325167B9F33E}" type="presOf" srcId="{406DB12C-03C6-41AA-A401-19CFB0FDF1B7}" destId="{251F190D-DFA7-47AA-AF71-5AE6C07788F5}" srcOrd="0" destOrd="0" presId="urn:microsoft.com/office/officeart/2005/8/layout/hProcess9"/>
    <dgm:cxn modelId="{DDE12DF4-0A83-4762-AF86-0957DF0AC472}" srcId="{0EBF8256-C49C-4CBF-B115-67EC78627846}" destId="{80E44B24-9D56-4876-AA07-77858BE74D6A}" srcOrd="0" destOrd="0" parTransId="{AE703569-D486-42DF-A8B0-AC7CFD6F0D81}" sibTransId="{8F8431B8-D559-477F-920D-FFBD58D4C518}"/>
    <dgm:cxn modelId="{C5002CDF-1F2D-48E5-A681-06E9B15AFA04}" srcId="{0EBF8256-C49C-4CBF-B115-67EC78627846}" destId="{6A5C2AF0-D62D-409C-8263-15147DA1B67A}" srcOrd="2" destOrd="0" parTransId="{65E35FB4-311D-4A6E-952B-5BD0C65E38D5}" sibTransId="{6F5A11EF-C6DE-4E42-AD59-95C404F4F29A}"/>
    <dgm:cxn modelId="{EFAC44E0-9DA7-4491-B072-C09DF74CC050}" srcId="{0EBF8256-C49C-4CBF-B115-67EC78627846}" destId="{8BDC3DEC-C882-4E9C-85D4-250B3773147D}" srcOrd="3" destOrd="0" parTransId="{5876D06B-D4C9-4AAE-8D4E-F0373F9C92B4}" sibTransId="{4262E6F7-A3F1-4A0F-9A59-64BA7598A83E}"/>
    <dgm:cxn modelId="{08EB9C6C-902A-4B4A-8110-3906E461C8E5}" type="presOf" srcId="{0EBF8256-C49C-4CBF-B115-67EC78627846}" destId="{D82F0021-7F95-4C10-B319-FF6431B95C1D}" srcOrd="0" destOrd="0" presId="urn:microsoft.com/office/officeart/2005/8/layout/hProcess9"/>
    <dgm:cxn modelId="{6DDE98BA-D51A-48A6-A07A-0AF13956849B}" type="presOf" srcId="{80E44B24-9D56-4876-AA07-77858BE74D6A}" destId="{69752E85-8231-4237-AAC5-960562B8C749}" srcOrd="0" destOrd="0" presId="urn:microsoft.com/office/officeart/2005/8/layout/hProcess9"/>
    <dgm:cxn modelId="{DEF97999-EB02-4EE8-A1B3-97184844B572}" type="presOf" srcId="{CD83BD1C-B349-4677-A7F6-9B54F3753933}" destId="{BB9DCC5C-32DA-481E-B6E0-5835FCF8063E}" srcOrd="0" destOrd="0" presId="urn:microsoft.com/office/officeart/2005/8/layout/hProcess9"/>
    <dgm:cxn modelId="{57276EC3-ED90-4811-9E1E-928CF83D3E51}" type="presOf" srcId="{5DE825DB-FCAB-4242-BCCB-FCDCE8B3A406}" destId="{C2C2BEF6-BD40-4B69-B4C3-71B90A7C791E}" srcOrd="0" destOrd="0" presId="urn:microsoft.com/office/officeart/2005/8/layout/hProcess9"/>
    <dgm:cxn modelId="{406013CD-9896-497D-B43F-A5A1D1AFE6F2}" type="presOf" srcId="{6A5C2AF0-D62D-409C-8263-15147DA1B67A}" destId="{5A8E807B-D111-4616-8ADA-7EEC7FD4B5A1}" srcOrd="0" destOrd="0" presId="urn:microsoft.com/office/officeart/2005/8/layout/hProcess9"/>
    <dgm:cxn modelId="{39BDD0C9-3F8D-4600-9784-594DBFC9ECE1}" srcId="{0EBF8256-C49C-4CBF-B115-67EC78627846}" destId="{CD83BD1C-B349-4677-A7F6-9B54F3753933}" srcOrd="1" destOrd="0" parTransId="{CB16562B-1439-4C74-97A9-76318C8C7A4F}" sibTransId="{C313F21D-8F8B-4EA7-A55E-2446DA6F08F3}"/>
    <dgm:cxn modelId="{8D08C8CD-DC16-4CA3-B868-EC65623D235A}" type="presOf" srcId="{8BDC3DEC-C882-4E9C-85D4-250B3773147D}" destId="{AEA4994F-D0BB-4133-BAEE-B306E948666E}" srcOrd="0" destOrd="0" presId="urn:microsoft.com/office/officeart/2005/8/layout/hProcess9"/>
    <dgm:cxn modelId="{39D40152-D906-4D3E-8EBB-B25BC63083B9}" srcId="{0EBF8256-C49C-4CBF-B115-67EC78627846}" destId="{5DE825DB-FCAB-4242-BCCB-FCDCE8B3A406}" srcOrd="6" destOrd="0" parTransId="{F7E84A00-9790-44C2-A7AF-BD647807D75A}" sibTransId="{090F8032-F0FA-437C-A160-482B2B319912}"/>
    <dgm:cxn modelId="{2A45F3C9-EB9D-4CAF-8405-F8EBB0D92E7B}" type="presParOf" srcId="{D82F0021-7F95-4C10-B319-FF6431B95C1D}" destId="{76469DE4-38DE-443D-931C-9A478426AC1B}" srcOrd="0" destOrd="0" presId="urn:microsoft.com/office/officeart/2005/8/layout/hProcess9"/>
    <dgm:cxn modelId="{3ABFD3BF-0AAE-43DB-BE5C-6192EBE127B2}" type="presParOf" srcId="{D82F0021-7F95-4C10-B319-FF6431B95C1D}" destId="{920C1DBB-CD6E-46B4-B213-E4D0394CC919}" srcOrd="1" destOrd="0" presId="urn:microsoft.com/office/officeart/2005/8/layout/hProcess9"/>
    <dgm:cxn modelId="{AD1BA183-1BF9-4735-A64E-4415B2195829}" type="presParOf" srcId="{920C1DBB-CD6E-46B4-B213-E4D0394CC919}" destId="{69752E85-8231-4237-AAC5-960562B8C749}" srcOrd="0" destOrd="0" presId="urn:microsoft.com/office/officeart/2005/8/layout/hProcess9"/>
    <dgm:cxn modelId="{8FDBB7E0-32A5-4788-B7EB-FDDD4BC14378}" type="presParOf" srcId="{920C1DBB-CD6E-46B4-B213-E4D0394CC919}" destId="{C533B1B2-2D14-4A26-8BD1-A804FBF9A5F0}" srcOrd="1" destOrd="0" presId="urn:microsoft.com/office/officeart/2005/8/layout/hProcess9"/>
    <dgm:cxn modelId="{4D45365C-BAB4-4446-853E-9A400E22D0EB}" type="presParOf" srcId="{920C1DBB-CD6E-46B4-B213-E4D0394CC919}" destId="{BB9DCC5C-32DA-481E-B6E0-5835FCF8063E}" srcOrd="2" destOrd="0" presId="urn:microsoft.com/office/officeart/2005/8/layout/hProcess9"/>
    <dgm:cxn modelId="{A15A2E90-0B8B-48C5-97CE-C8CF86154130}" type="presParOf" srcId="{920C1DBB-CD6E-46B4-B213-E4D0394CC919}" destId="{40301CEE-0333-46FA-8C0D-6ECF16474776}" srcOrd="3" destOrd="0" presId="urn:microsoft.com/office/officeart/2005/8/layout/hProcess9"/>
    <dgm:cxn modelId="{CE5F9AE1-C732-41E3-8206-E4269B61942B}" type="presParOf" srcId="{920C1DBB-CD6E-46B4-B213-E4D0394CC919}" destId="{5A8E807B-D111-4616-8ADA-7EEC7FD4B5A1}" srcOrd="4" destOrd="0" presId="urn:microsoft.com/office/officeart/2005/8/layout/hProcess9"/>
    <dgm:cxn modelId="{9E3EB8E5-54EA-4D5F-9B6B-183AC73706A0}" type="presParOf" srcId="{920C1DBB-CD6E-46B4-B213-E4D0394CC919}" destId="{FC99F736-9D33-4BA9-99FD-9B3D9ABC011F}" srcOrd="5" destOrd="0" presId="urn:microsoft.com/office/officeart/2005/8/layout/hProcess9"/>
    <dgm:cxn modelId="{5266396A-3EE7-4FE6-9F86-43B870A01654}" type="presParOf" srcId="{920C1DBB-CD6E-46B4-B213-E4D0394CC919}" destId="{AEA4994F-D0BB-4133-BAEE-B306E948666E}" srcOrd="6" destOrd="0" presId="urn:microsoft.com/office/officeart/2005/8/layout/hProcess9"/>
    <dgm:cxn modelId="{F82C4B0F-3EFC-44BB-81EA-56F0A68C8BAA}" type="presParOf" srcId="{920C1DBB-CD6E-46B4-B213-E4D0394CC919}" destId="{AEF6BBC1-FE5B-4CEC-88B3-B5F6D24213A2}" srcOrd="7" destOrd="0" presId="urn:microsoft.com/office/officeart/2005/8/layout/hProcess9"/>
    <dgm:cxn modelId="{56ACB8D2-E74E-4230-83EE-14E2E5D4B27D}" type="presParOf" srcId="{920C1DBB-CD6E-46B4-B213-E4D0394CC919}" destId="{C2BA275A-438B-4A95-B303-ED38B8084818}" srcOrd="8" destOrd="0" presId="urn:microsoft.com/office/officeart/2005/8/layout/hProcess9"/>
    <dgm:cxn modelId="{EC204DFB-A4E4-448C-8C12-0C63A32DAFA9}" type="presParOf" srcId="{920C1DBB-CD6E-46B4-B213-E4D0394CC919}" destId="{01DD8C27-68B6-41FD-9924-761517A1CB25}" srcOrd="9" destOrd="0" presId="urn:microsoft.com/office/officeart/2005/8/layout/hProcess9"/>
    <dgm:cxn modelId="{039A0F29-CF28-4329-85DC-F49410CFC103}" type="presParOf" srcId="{920C1DBB-CD6E-46B4-B213-E4D0394CC919}" destId="{251F190D-DFA7-47AA-AF71-5AE6C07788F5}" srcOrd="10" destOrd="0" presId="urn:microsoft.com/office/officeart/2005/8/layout/hProcess9"/>
    <dgm:cxn modelId="{413AA8EA-952B-4B3A-89A1-69B15A63840A}" type="presParOf" srcId="{920C1DBB-CD6E-46B4-B213-E4D0394CC919}" destId="{CB3735DA-00C1-4CEE-8025-DE9F060A5185}" srcOrd="11" destOrd="0" presId="urn:microsoft.com/office/officeart/2005/8/layout/hProcess9"/>
    <dgm:cxn modelId="{4B6BE118-888D-4D02-B13B-72C99EF41203}" type="presParOf" srcId="{920C1DBB-CD6E-46B4-B213-E4D0394CC919}" destId="{C2C2BEF6-BD40-4B69-B4C3-71B90A7C791E}"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BF8256-C49C-4CBF-B115-67EC78627846}" type="doc">
      <dgm:prSet loTypeId="urn:microsoft.com/office/officeart/2005/8/layout/hProcess9" loCatId="process" qsTypeId="urn:microsoft.com/office/officeart/2005/8/quickstyle/simple2" qsCatId="simple" csTypeId="urn:microsoft.com/office/officeart/2005/8/colors/accent1_2" csCatId="accent1" phldr="1"/>
      <dgm:spPr/>
    </dgm:pt>
    <dgm:pt modelId="{80E44B24-9D56-4876-AA07-77858BE74D6A}">
      <dgm:prSet phldrT="[Text]"/>
      <dgm:spPr/>
      <dgm:t>
        <a:bodyPr/>
        <a:lstStyle/>
        <a:p>
          <a:r>
            <a:rPr lang="en-US" dirty="0" smtClean="0"/>
            <a:t>Customer Access Granted to RaaS Portal</a:t>
          </a:r>
          <a:endParaRPr lang="en-US" dirty="0"/>
        </a:p>
      </dgm:t>
    </dgm:pt>
    <dgm:pt modelId="{AE703569-D486-42DF-A8B0-AC7CFD6F0D81}" type="parTrans" cxnId="{DDE12DF4-0A83-4762-AF86-0957DF0AC472}">
      <dgm:prSet/>
      <dgm:spPr/>
      <dgm:t>
        <a:bodyPr/>
        <a:lstStyle/>
        <a:p>
          <a:endParaRPr lang="en-US"/>
        </a:p>
      </dgm:t>
    </dgm:pt>
    <dgm:pt modelId="{8F8431B8-D559-477F-920D-FFBD58D4C518}" type="sibTrans" cxnId="{DDE12DF4-0A83-4762-AF86-0957DF0AC472}">
      <dgm:prSet/>
      <dgm:spPr/>
      <dgm:t>
        <a:bodyPr/>
        <a:lstStyle/>
        <a:p>
          <a:endParaRPr lang="en-US"/>
        </a:p>
      </dgm:t>
    </dgm:pt>
    <dgm:pt modelId="{6A5C2AF0-D62D-409C-8263-15147DA1B67A}">
      <dgm:prSet phldrT="[Text]"/>
      <dgm:spPr/>
      <dgm:t>
        <a:bodyPr/>
        <a:lstStyle/>
        <a:p>
          <a:r>
            <a:rPr lang="en-US" dirty="0" smtClean="0"/>
            <a:t>Implement prerequisites</a:t>
          </a:r>
        </a:p>
        <a:p>
          <a:r>
            <a:rPr lang="en-US" dirty="0" smtClean="0"/>
            <a:t>-</a:t>
          </a:r>
        </a:p>
        <a:p>
          <a:r>
            <a:rPr lang="en-US" dirty="0" smtClean="0"/>
            <a:t>Run prerequisites script</a:t>
          </a:r>
        </a:p>
        <a:p>
          <a:r>
            <a:rPr lang="en-US" dirty="0" smtClean="0"/>
            <a:t>-</a:t>
          </a:r>
        </a:p>
        <a:p>
          <a:r>
            <a:rPr lang="en-US" dirty="0" smtClean="0"/>
            <a:t>Download Toolset</a:t>
          </a:r>
        </a:p>
        <a:p>
          <a:r>
            <a:rPr lang="en-US" dirty="0" smtClean="0"/>
            <a:t>-</a:t>
          </a:r>
        </a:p>
        <a:p>
          <a:r>
            <a:rPr lang="en-US" dirty="0" smtClean="0"/>
            <a:t>Notify TAM &amp; PFE outcome..</a:t>
          </a:r>
          <a:endParaRPr lang="en-US" dirty="0"/>
        </a:p>
      </dgm:t>
    </dgm:pt>
    <dgm:pt modelId="{65E35FB4-311D-4A6E-952B-5BD0C65E38D5}" type="parTrans" cxnId="{C5002CDF-1F2D-48E5-A681-06E9B15AFA04}">
      <dgm:prSet/>
      <dgm:spPr/>
      <dgm:t>
        <a:bodyPr/>
        <a:lstStyle/>
        <a:p>
          <a:endParaRPr lang="en-US"/>
        </a:p>
      </dgm:t>
    </dgm:pt>
    <dgm:pt modelId="{6F5A11EF-C6DE-4E42-AD59-95C404F4F29A}" type="sibTrans" cxnId="{C5002CDF-1F2D-48E5-A681-06E9B15AFA04}">
      <dgm:prSet/>
      <dgm:spPr/>
      <dgm:t>
        <a:bodyPr/>
        <a:lstStyle/>
        <a:p>
          <a:endParaRPr lang="en-US"/>
        </a:p>
      </dgm:t>
    </dgm:pt>
    <dgm:pt modelId="{8BDC3DEC-C882-4E9C-85D4-250B3773147D}">
      <dgm:prSet phldrT="[Text]"/>
      <dgm:spPr/>
      <dgm:t>
        <a:bodyPr/>
        <a:lstStyle/>
        <a:p>
          <a:r>
            <a:rPr lang="en-US" dirty="0" smtClean="0"/>
            <a:t>Tool Ran and Results Uploaded</a:t>
          </a:r>
        </a:p>
        <a:p>
          <a:r>
            <a:rPr lang="en-US" dirty="0" smtClean="0"/>
            <a:t>Notify TAM &amp; PFE outcome.</a:t>
          </a:r>
          <a:endParaRPr lang="en-US" dirty="0"/>
        </a:p>
      </dgm:t>
    </dgm:pt>
    <dgm:pt modelId="{5876D06B-D4C9-4AAE-8D4E-F0373F9C92B4}" type="parTrans" cxnId="{EFAC44E0-9DA7-4491-B072-C09DF74CC050}">
      <dgm:prSet/>
      <dgm:spPr/>
      <dgm:t>
        <a:bodyPr/>
        <a:lstStyle/>
        <a:p>
          <a:endParaRPr lang="en-US"/>
        </a:p>
      </dgm:t>
    </dgm:pt>
    <dgm:pt modelId="{4262E6F7-A3F1-4A0F-9A59-64BA7598A83E}" type="sibTrans" cxnId="{EFAC44E0-9DA7-4491-B072-C09DF74CC050}">
      <dgm:prSet/>
      <dgm:spPr/>
      <dgm:t>
        <a:bodyPr/>
        <a:lstStyle/>
        <a:p>
          <a:endParaRPr lang="en-US"/>
        </a:p>
      </dgm:t>
    </dgm:pt>
    <dgm:pt modelId="{A618BFE0-7A72-466B-96F1-22ED78D2A8A8}">
      <dgm:prSet phldrT="[Text]"/>
      <dgm:spPr/>
      <dgm:t>
        <a:bodyPr/>
        <a:lstStyle/>
        <a:p>
          <a:r>
            <a:rPr lang="en-US" dirty="0" smtClean="0"/>
            <a:t>Questionnaire Completed &amp; Submitted</a:t>
          </a:r>
          <a:endParaRPr lang="en-US" dirty="0"/>
        </a:p>
      </dgm:t>
    </dgm:pt>
    <dgm:pt modelId="{73CDB63D-F53F-415F-B6EB-61651AD9E67E}" type="parTrans" cxnId="{A9F36214-A71F-4DEC-B1BE-4D2BE9E7BD73}">
      <dgm:prSet/>
      <dgm:spPr/>
      <dgm:t>
        <a:bodyPr/>
        <a:lstStyle/>
        <a:p>
          <a:endParaRPr lang="en-US"/>
        </a:p>
      </dgm:t>
    </dgm:pt>
    <dgm:pt modelId="{722BFA6C-A11E-4D5F-9927-5BAE1133596E}" type="sibTrans" cxnId="{A9F36214-A71F-4DEC-B1BE-4D2BE9E7BD73}">
      <dgm:prSet/>
      <dgm:spPr/>
      <dgm:t>
        <a:bodyPr/>
        <a:lstStyle/>
        <a:p>
          <a:endParaRPr lang="en-US"/>
        </a:p>
      </dgm:t>
    </dgm:pt>
    <dgm:pt modelId="{406DB12C-03C6-41AA-A401-19CFB0FDF1B7}">
      <dgm:prSet phldrT="[Text]"/>
      <dgm:spPr/>
      <dgm:t>
        <a:bodyPr/>
        <a:lstStyle/>
        <a:p>
          <a:r>
            <a:rPr lang="en-US" dirty="0" smtClean="0"/>
            <a:t>Analyze Findings by TAM &amp; PFE</a:t>
          </a:r>
          <a:endParaRPr lang="en-US" dirty="0"/>
        </a:p>
      </dgm:t>
    </dgm:pt>
    <dgm:pt modelId="{D32CCFAC-0B88-4090-9EE0-13A6CFE61CDC}" type="parTrans" cxnId="{C393FAE6-16AE-4E57-BB04-0E50D1C18FC0}">
      <dgm:prSet/>
      <dgm:spPr/>
      <dgm:t>
        <a:bodyPr/>
        <a:lstStyle/>
        <a:p>
          <a:endParaRPr lang="en-US"/>
        </a:p>
      </dgm:t>
    </dgm:pt>
    <dgm:pt modelId="{B80AFB5C-F3D7-4922-BE5D-4660D799E5B9}" type="sibTrans" cxnId="{C393FAE6-16AE-4E57-BB04-0E50D1C18FC0}">
      <dgm:prSet/>
      <dgm:spPr/>
      <dgm:t>
        <a:bodyPr/>
        <a:lstStyle/>
        <a:p>
          <a:endParaRPr lang="en-US"/>
        </a:p>
      </dgm:t>
    </dgm:pt>
    <dgm:pt modelId="{5DE825DB-FCAB-4242-BCCB-FCDCE8B3A406}">
      <dgm:prSet phldrT="[Text]"/>
      <dgm:spPr/>
      <dgm:t>
        <a:bodyPr/>
        <a:lstStyle/>
        <a:p>
          <a:r>
            <a:rPr lang="en-US" dirty="0" smtClean="0"/>
            <a:t>Key Findings Review &amp; RPS</a:t>
          </a:r>
          <a:endParaRPr lang="en-US" dirty="0"/>
        </a:p>
      </dgm:t>
    </dgm:pt>
    <dgm:pt modelId="{F7E84A00-9790-44C2-A7AF-BD647807D75A}" type="parTrans" cxnId="{39D40152-D906-4D3E-8EBB-B25BC63083B9}">
      <dgm:prSet/>
      <dgm:spPr/>
      <dgm:t>
        <a:bodyPr/>
        <a:lstStyle/>
        <a:p>
          <a:endParaRPr lang="en-US"/>
        </a:p>
      </dgm:t>
    </dgm:pt>
    <dgm:pt modelId="{090F8032-F0FA-437C-A160-482B2B319912}" type="sibTrans" cxnId="{39D40152-D906-4D3E-8EBB-B25BC63083B9}">
      <dgm:prSet/>
      <dgm:spPr/>
      <dgm:t>
        <a:bodyPr/>
        <a:lstStyle/>
        <a:p>
          <a:endParaRPr lang="en-US"/>
        </a:p>
      </dgm:t>
    </dgm:pt>
    <dgm:pt modelId="{CD83BD1C-B349-4677-A7F6-9B54F3753933}">
      <dgm:prSet phldrT="[Text]"/>
      <dgm:spPr/>
      <dgm:t>
        <a:bodyPr/>
        <a:lstStyle/>
        <a:p>
          <a:r>
            <a:rPr lang="en-US" dirty="0" smtClean="0"/>
            <a:t>Welcome Call</a:t>
          </a:r>
          <a:endParaRPr lang="en-US" dirty="0"/>
        </a:p>
      </dgm:t>
    </dgm:pt>
    <dgm:pt modelId="{CB16562B-1439-4C74-97A9-76318C8C7A4F}" type="parTrans" cxnId="{39BDD0C9-3F8D-4600-9784-594DBFC9ECE1}">
      <dgm:prSet/>
      <dgm:spPr/>
      <dgm:t>
        <a:bodyPr/>
        <a:lstStyle/>
        <a:p>
          <a:endParaRPr lang="en-US"/>
        </a:p>
      </dgm:t>
    </dgm:pt>
    <dgm:pt modelId="{C313F21D-8F8B-4EA7-A55E-2446DA6F08F3}" type="sibTrans" cxnId="{39BDD0C9-3F8D-4600-9784-594DBFC9ECE1}">
      <dgm:prSet/>
      <dgm:spPr/>
      <dgm:t>
        <a:bodyPr/>
        <a:lstStyle/>
        <a:p>
          <a:endParaRPr lang="en-US"/>
        </a:p>
      </dgm:t>
    </dgm:pt>
    <dgm:pt modelId="{D82F0021-7F95-4C10-B319-FF6431B95C1D}" type="pres">
      <dgm:prSet presAssocID="{0EBF8256-C49C-4CBF-B115-67EC78627846}" presName="CompostProcess" presStyleCnt="0">
        <dgm:presLayoutVars>
          <dgm:dir/>
          <dgm:resizeHandles val="exact"/>
        </dgm:presLayoutVars>
      </dgm:prSet>
      <dgm:spPr/>
    </dgm:pt>
    <dgm:pt modelId="{76469DE4-38DE-443D-931C-9A478426AC1B}" type="pres">
      <dgm:prSet presAssocID="{0EBF8256-C49C-4CBF-B115-67EC78627846}" presName="arrow" presStyleLbl="bgShp" presStyleIdx="0" presStyleCnt="1"/>
      <dgm:spPr/>
    </dgm:pt>
    <dgm:pt modelId="{920C1DBB-CD6E-46B4-B213-E4D0394CC919}" type="pres">
      <dgm:prSet presAssocID="{0EBF8256-C49C-4CBF-B115-67EC78627846}" presName="linearProcess" presStyleCnt="0"/>
      <dgm:spPr/>
    </dgm:pt>
    <dgm:pt modelId="{69752E85-8231-4237-AAC5-960562B8C749}" type="pres">
      <dgm:prSet presAssocID="{80E44B24-9D56-4876-AA07-77858BE74D6A}" presName="textNode" presStyleLbl="node1" presStyleIdx="0" presStyleCnt="7">
        <dgm:presLayoutVars>
          <dgm:bulletEnabled val="1"/>
        </dgm:presLayoutVars>
      </dgm:prSet>
      <dgm:spPr/>
      <dgm:t>
        <a:bodyPr/>
        <a:lstStyle/>
        <a:p>
          <a:endParaRPr lang="en-US"/>
        </a:p>
      </dgm:t>
    </dgm:pt>
    <dgm:pt modelId="{C533B1B2-2D14-4A26-8BD1-A804FBF9A5F0}" type="pres">
      <dgm:prSet presAssocID="{8F8431B8-D559-477F-920D-FFBD58D4C518}" presName="sibTrans" presStyleCnt="0"/>
      <dgm:spPr/>
    </dgm:pt>
    <dgm:pt modelId="{BB9DCC5C-32DA-481E-B6E0-5835FCF8063E}" type="pres">
      <dgm:prSet presAssocID="{CD83BD1C-B349-4677-A7F6-9B54F3753933}" presName="textNode" presStyleLbl="node1" presStyleIdx="1" presStyleCnt="7">
        <dgm:presLayoutVars>
          <dgm:bulletEnabled val="1"/>
        </dgm:presLayoutVars>
      </dgm:prSet>
      <dgm:spPr/>
      <dgm:t>
        <a:bodyPr/>
        <a:lstStyle/>
        <a:p>
          <a:endParaRPr lang="en-US"/>
        </a:p>
      </dgm:t>
    </dgm:pt>
    <dgm:pt modelId="{40301CEE-0333-46FA-8C0D-6ECF16474776}" type="pres">
      <dgm:prSet presAssocID="{C313F21D-8F8B-4EA7-A55E-2446DA6F08F3}" presName="sibTrans" presStyleCnt="0"/>
      <dgm:spPr/>
    </dgm:pt>
    <dgm:pt modelId="{5A8E807B-D111-4616-8ADA-7EEC7FD4B5A1}" type="pres">
      <dgm:prSet presAssocID="{6A5C2AF0-D62D-409C-8263-15147DA1B67A}" presName="textNode" presStyleLbl="node1" presStyleIdx="2" presStyleCnt="7">
        <dgm:presLayoutVars>
          <dgm:bulletEnabled val="1"/>
        </dgm:presLayoutVars>
      </dgm:prSet>
      <dgm:spPr/>
      <dgm:t>
        <a:bodyPr/>
        <a:lstStyle/>
        <a:p>
          <a:endParaRPr lang="en-US"/>
        </a:p>
      </dgm:t>
    </dgm:pt>
    <dgm:pt modelId="{FC99F736-9D33-4BA9-99FD-9B3D9ABC011F}" type="pres">
      <dgm:prSet presAssocID="{6F5A11EF-C6DE-4E42-AD59-95C404F4F29A}" presName="sibTrans" presStyleCnt="0"/>
      <dgm:spPr/>
    </dgm:pt>
    <dgm:pt modelId="{AEA4994F-D0BB-4133-BAEE-B306E948666E}" type="pres">
      <dgm:prSet presAssocID="{8BDC3DEC-C882-4E9C-85D4-250B3773147D}" presName="textNode" presStyleLbl="node1" presStyleIdx="3" presStyleCnt="7">
        <dgm:presLayoutVars>
          <dgm:bulletEnabled val="1"/>
        </dgm:presLayoutVars>
      </dgm:prSet>
      <dgm:spPr/>
      <dgm:t>
        <a:bodyPr/>
        <a:lstStyle/>
        <a:p>
          <a:endParaRPr lang="en-US"/>
        </a:p>
      </dgm:t>
    </dgm:pt>
    <dgm:pt modelId="{AEF6BBC1-FE5B-4CEC-88B3-B5F6D24213A2}" type="pres">
      <dgm:prSet presAssocID="{4262E6F7-A3F1-4A0F-9A59-64BA7598A83E}" presName="sibTrans" presStyleCnt="0"/>
      <dgm:spPr/>
    </dgm:pt>
    <dgm:pt modelId="{C2BA275A-438B-4A95-B303-ED38B8084818}" type="pres">
      <dgm:prSet presAssocID="{A618BFE0-7A72-466B-96F1-22ED78D2A8A8}" presName="textNode" presStyleLbl="node1" presStyleIdx="4" presStyleCnt="7">
        <dgm:presLayoutVars>
          <dgm:bulletEnabled val="1"/>
        </dgm:presLayoutVars>
      </dgm:prSet>
      <dgm:spPr/>
      <dgm:t>
        <a:bodyPr/>
        <a:lstStyle/>
        <a:p>
          <a:endParaRPr lang="en-US"/>
        </a:p>
      </dgm:t>
    </dgm:pt>
    <dgm:pt modelId="{01DD8C27-68B6-41FD-9924-761517A1CB25}" type="pres">
      <dgm:prSet presAssocID="{722BFA6C-A11E-4D5F-9927-5BAE1133596E}" presName="sibTrans" presStyleCnt="0"/>
      <dgm:spPr/>
    </dgm:pt>
    <dgm:pt modelId="{251F190D-DFA7-47AA-AF71-5AE6C07788F5}" type="pres">
      <dgm:prSet presAssocID="{406DB12C-03C6-41AA-A401-19CFB0FDF1B7}" presName="textNode" presStyleLbl="node1" presStyleIdx="5" presStyleCnt="7">
        <dgm:presLayoutVars>
          <dgm:bulletEnabled val="1"/>
        </dgm:presLayoutVars>
      </dgm:prSet>
      <dgm:spPr/>
      <dgm:t>
        <a:bodyPr/>
        <a:lstStyle/>
        <a:p>
          <a:endParaRPr lang="en-US"/>
        </a:p>
      </dgm:t>
    </dgm:pt>
    <dgm:pt modelId="{CB3735DA-00C1-4CEE-8025-DE9F060A5185}" type="pres">
      <dgm:prSet presAssocID="{B80AFB5C-F3D7-4922-BE5D-4660D799E5B9}" presName="sibTrans" presStyleCnt="0"/>
      <dgm:spPr/>
    </dgm:pt>
    <dgm:pt modelId="{C2C2BEF6-BD40-4B69-B4C3-71B90A7C791E}" type="pres">
      <dgm:prSet presAssocID="{5DE825DB-FCAB-4242-BCCB-FCDCE8B3A406}" presName="textNode" presStyleLbl="node1" presStyleIdx="6" presStyleCnt="7">
        <dgm:presLayoutVars>
          <dgm:bulletEnabled val="1"/>
        </dgm:presLayoutVars>
      </dgm:prSet>
      <dgm:spPr/>
      <dgm:t>
        <a:bodyPr/>
        <a:lstStyle/>
        <a:p>
          <a:endParaRPr lang="en-US"/>
        </a:p>
      </dgm:t>
    </dgm:pt>
  </dgm:ptLst>
  <dgm:cxnLst>
    <dgm:cxn modelId="{146C801B-2BFD-4547-899E-894CF0BCE787}" type="presOf" srcId="{A618BFE0-7A72-466B-96F1-22ED78D2A8A8}" destId="{C2BA275A-438B-4A95-B303-ED38B8084818}" srcOrd="0" destOrd="0" presId="urn:microsoft.com/office/officeart/2005/8/layout/hProcess9"/>
    <dgm:cxn modelId="{A9F36214-A71F-4DEC-B1BE-4D2BE9E7BD73}" srcId="{0EBF8256-C49C-4CBF-B115-67EC78627846}" destId="{A618BFE0-7A72-466B-96F1-22ED78D2A8A8}" srcOrd="4" destOrd="0" parTransId="{73CDB63D-F53F-415F-B6EB-61651AD9E67E}" sibTransId="{722BFA6C-A11E-4D5F-9927-5BAE1133596E}"/>
    <dgm:cxn modelId="{C393FAE6-16AE-4E57-BB04-0E50D1C18FC0}" srcId="{0EBF8256-C49C-4CBF-B115-67EC78627846}" destId="{406DB12C-03C6-41AA-A401-19CFB0FDF1B7}" srcOrd="5" destOrd="0" parTransId="{D32CCFAC-0B88-4090-9EE0-13A6CFE61CDC}" sibTransId="{B80AFB5C-F3D7-4922-BE5D-4660D799E5B9}"/>
    <dgm:cxn modelId="{ECC487DA-5F6E-4418-A1CC-6D5F7DD88526}" type="presOf" srcId="{0EBF8256-C49C-4CBF-B115-67EC78627846}" destId="{D82F0021-7F95-4C10-B319-FF6431B95C1D}" srcOrd="0" destOrd="0" presId="urn:microsoft.com/office/officeart/2005/8/layout/hProcess9"/>
    <dgm:cxn modelId="{377E3589-B7AB-4543-BE69-D9C511ABA69F}" type="presOf" srcId="{5DE825DB-FCAB-4242-BCCB-FCDCE8B3A406}" destId="{C2C2BEF6-BD40-4B69-B4C3-71B90A7C791E}" srcOrd="0" destOrd="0" presId="urn:microsoft.com/office/officeart/2005/8/layout/hProcess9"/>
    <dgm:cxn modelId="{08BFCB66-B7F9-4E8A-BE34-AC0DB8F04343}" type="presOf" srcId="{6A5C2AF0-D62D-409C-8263-15147DA1B67A}" destId="{5A8E807B-D111-4616-8ADA-7EEC7FD4B5A1}" srcOrd="0" destOrd="0" presId="urn:microsoft.com/office/officeart/2005/8/layout/hProcess9"/>
    <dgm:cxn modelId="{917DEA6F-BA1B-4BD9-BB22-223268FC1E60}" type="presOf" srcId="{80E44B24-9D56-4876-AA07-77858BE74D6A}" destId="{69752E85-8231-4237-AAC5-960562B8C749}" srcOrd="0" destOrd="0" presId="urn:microsoft.com/office/officeart/2005/8/layout/hProcess9"/>
    <dgm:cxn modelId="{DDE12DF4-0A83-4762-AF86-0957DF0AC472}" srcId="{0EBF8256-C49C-4CBF-B115-67EC78627846}" destId="{80E44B24-9D56-4876-AA07-77858BE74D6A}" srcOrd="0" destOrd="0" parTransId="{AE703569-D486-42DF-A8B0-AC7CFD6F0D81}" sibTransId="{8F8431B8-D559-477F-920D-FFBD58D4C518}"/>
    <dgm:cxn modelId="{945A5542-5910-4268-BDF1-E352E2AD2BEC}" type="presOf" srcId="{CD83BD1C-B349-4677-A7F6-9B54F3753933}" destId="{BB9DCC5C-32DA-481E-B6E0-5835FCF8063E}" srcOrd="0" destOrd="0" presId="urn:microsoft.com/office/officeart/2005/8/layout/hProcess9"/>
    <dgm:cxn modelId="{8DC40C02-8AF1-407E-94B3-BA815D1E0F08}" type="presOf" srcId="{8BDC3DEC-C882-4E9C-85D4-250B3773147D}" destId="{AEA4994F-D0BB-4133-BAEE-B306E948666E}" srcOrd="0" destOrd="0" presId="urn:microsoft.com/office/officeart/2005/8/layout/hProcess9"/>
    <dgm:cxn modelId="{C5002CDF-1F2D-48E5-A681-06E9B15AFA04}" srcId="{0EBF8256-C49C-4CBF-B115-67EC78627846}" destId="{6A5C2AF0-D62D-409C-8263-15147DA1B67A}" srcOrd="2" destOrd="0" parTransId="{65E35FB4-311D-4A6E-952B-5BD0C65E38D5}" sibTransId="{6F5A11EF-C6DE-4E42-AD59-95C404F4F29A}"/>
    <dgm:cxn modelId="{EFAC44E0-9DA7-4491-B072-C09DF74CC050}" srcId="{0EBF8256-C49C-4CBF-B115-67EC78627846}" destId="{8BDC3DEC-C882-4E9C-85D4-250B3773147D}" srcOrd="3" destOrd="0" parTransId="{5876D06B-D4C9-4AAE-8D4E-F0373F9C92B4}" sibTransId="{4262E6F7-A3F1-4A0F-9A59-64BA7598A83E}"/>
    <dgm:cxn modelId="{B9F07F72-175B-421B-BEFD-536261E8A58C}" type="presOf" srcId="{406DB12C-03C6-41AA-A401-19CFB0FDF1B7}" destId="{251F190D-DFA7-47AA-AF71-5AE6C07788F5}" srcOrd="0" destOrd="0" presId="urn:microsoft.com/office/officeart/2005/8/layout/hProcess9"/>
    <dgm:cxn modelId="{39BDD0C9-3F8D-4600-9784-594DBFC9ECE1}" srcId="{0EBF8256-C49C-4CBF-B115-67EC78627846}" destId="{CD83BD1C-B349-4677-A7F6-9B54F3753933}" srcOrd="1" destOrd="0" parTransId="{CB16562B-1439-4C74-97A9-76318C8C7A4F}" sibTransId="{C313F21D-8F8B-4EA7-A55E-2446DA6F08F3}"/>
    <dgm:cxn modelId="{39D40152-D906-4D3E-8EBB-B25BC63083B9}" srcId="{0EBF8256-C49C-4CBF-B115-67EC78627846}" destId="{5DE825DB-FCAB-4242-BCCB-FCDCE8B3A406}" srcOrd="6" destOrd="0" parTransId="{F7E84A00-9790-44C2-A7AF-BD647807D75A}" sibTransId="{090F8032-F0FA-437C-A160-482B2B319912}"/>
    <dgm:cxn modelId="{ACFE7134-F1AA-4B40-BD75-43C8243882E1}" type="presParOf" srcId="{D82F0021-7F95-4C10-B319-FF6431B95C1D}" destId="{76469DE4-38DE-443D-931C-9A478426AC1B}" srcOrd="0" destOrd="0" presId="urn:microsoft.com/office/officeart/2005/8/layout/hProcess9"/>
    <dgm:cxn modelId="{8E97F356-679A-46DA-BFB1-CF42ECDCCB88}" type="presParOf" srcId="{D82F0021-7F95-4C10-B319-FF6431B95C1D}" destId="{920C1DBB-CD6E-46B4-B213-E4D0394CC919}" srcOrd="1" destOrd="0" presId="urn:microsoft.com/office/officeart/2005/8/layout/hProcess9"/>
    <dgm:cxn modelId="{C122EDC3-189D-49DB-9BB6-FEA719B9E7FB}" type="presParOf" srcId="{920C1DBB-CD6E-46B4-B213-E4D0394CC919}" destId="{69752E85-8231-4237-AAC5-960562B8C749}" srcOrd="0" destOrd="0" presId="urn:microsoft.com/office/officeart/2005/8/layout/hProcess9"/>
    <dgm:cxn modelId="{FB574493-160B-49E3-85A7-62A67F5B5518}" type="presParOf" srcId="{920C1DBB-CD6E-46B4-B213-E4D0394CC919}" destId="{C533B1B2-2D14-4A26-8BD1-A804FBF9A5F0}" srcOrd="1" destOrd="0" presId="urn:microsoft.com/office/officeart/2005/8/layout/hProcess9"/>
    <dgm:cxn modelId="{40D51B1B-F3FD-4AEE-86B4-3A30A0929243}" type="presParOf" srcId="{920C1DBB-CD6E-46B4-B213-E4D0394CC919}" destId="{BB9DCC5C-32DA-481E-B6E0-5835FCF8063E}" srcOrd="2" destOrd="0" presId="urn:microsoft.com/office/officeart/2005/8/layout/hProcess9"/>
    <dgm:cxn modelId="{A92D4338-25A8-4297-B11C-E5D8F7EA00C8}" type="presParOf" srcId="{920C1DBB-CD6E-46B4-B213-E4D0394CC919}" destId="{40301CEE-0333-46FA-8C0D-6ECF16474776}" srcOrd="3" destOrd="0" presId="urn:microsoft.com/office/officeart/2005/8/layout/hProcess9"/>
    <dgm:cxn modelId="{1B328B6B-C757-4DBA-BBA8-8ADB58D68D63}" type="presParOf" srcId="{920C1DBB-CD6E-46B4-B213-E4D0394CC919}" destId="{5A8E807B-D111-4616-8ADA-7EEC7FD4B5A1}" srcOrd="4" destOrd="0" presId="urn:microsoft.com/office/officeart/2005/8/layout/hProcess9"/>
    <dgm:cxn modelId="{EDD2D97A-4EF8-43AF-BB71-0E6F384FCA02}" type="presParOf" srcId="{920C1DBB-CD6E-46B4-B213-E4D0394CC919}" destId="{FC99F736-9D33-4BA9-99FD-9B3D9ABC011F}" srcOrd="5" destOrd="0" presId="urn:microsoft.com/office/officeart/2005/8/layout/hProcess9"/>
    <dgm:cxn modelId="{DAE4C764-DBF4-45C9-AF63-F9CCA6E63DAF}" type="presParOf" srcId="{920C1DBB-CD6E-46B4-B213-E4D0394CC919}" destId="{AEA4994F-D0BB-4133-BAEE-B306E948666E}" srcOrd="6" destOrd="0" presId="urn:microsoft.com/office/officeart/2005/8/layout/hProcess9"/>
    <dgm:cxn modelId="{EFB73D5D-D997-4D22-8C4C-B9AA2101E92F}" type="presParOf" srcId="{920C1DBB-CD6E-46B4-B213-E4D0394CC919}" destId="{AEF6BBC1-FE5B-4CEC-88B3-B5F6D24213A2}" srcOrd="7" destOrd="0" presId="urn:microsoft.com/office/officeart/2005/8/layout/hProcess9"/>
    <dgm:cxn modelId="{DF4E55EB-B2DB-4EC7-AE20-2357C792EE92}" type="presParOf" srcId="{920C1DBB-CD6E-46B4-B213-E4D0394CC919}" destId="{C2BA275A-438B-4A95-B303-ED38B8084818}" srcOrd="8" destOrd="0" presId="urn:microsoft.com/office/officeart/2005/8/layout/hProcess9"/>
    <dgm:cxn modelId="{BAE04CA7-AB45-4F03-924F-F1100E528116}" type="presParOf" srcId="{920C1DBB-CD6E-46B4-B213-E4D0394CC919}" destId="{01DD8C27-68B6-41FD-9924-761517A1CB25}" srcOrd="9" destOrd="0" presId="urn:microsoft.com/office/officeart/2005/8/layout/hProcess9"/>
    <dgm:cxn modelId="{4209A9ED-1AB3-450B-9FE2-6518376C16CA}" type="presParOf" srcId="{920C1DBB-CD6E-46B4-B213-E4D0394CC919}" destId="{251F190D-DFA7-47AA-AF71-5AE6C07788F5}" srcOrd="10" destOrd="0" presId="urn:microsoft.com/office/officeart/2005/8/layout/hProcess9"/>
    <dgm:cxn modelId="{AD63A066-AC3C-4700-982C-D37C5258EA96}" type="presParOf" srcId="{920C1DBB-CD6E-46B4-B213-E4D0394CC919}" destId="{CB3735DA-00C1-4CEE-8025-DE9F060A5185}" srcOrd="11" destOrd="0" presId="urn:microsoft.com/office/officeart/2005/8/layout/hProcess9"/>
    <dgm:cxn modelId="{007B6006-DE90-4062-89E6-06814109F62C}" type="presParOf" srcId="{920C1DBB-CD6E-46B4-B213-E4D0394CC919}" destId="{C2C2BEF6-BD40-4B69-B4C3-71B90A7C791E}" srcOrd="12"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69DE4-38DE-443D-931C-9A478426AC1B}">
      <dsp:nvSpPr>
        <dsp:cNvPr id="0" name=""/>
        <dsp:cNvSpPr/>
      </dsp:nvSpPr>
      <dsp:spPr>
        <a:xfrm>
          <a:off x="651509" y="0"/>
          <a:ext cx="7383780" cy="384095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52E85-8231-4237-AAC5-960562B8C749}">
      <dsp:nvSpPr>
        <dsp:cNvPr id="0" name=""/>
        <dsp:cNvSpPr/>
      </dsp:nvSpPr>
      <dsp:spPr>
        <a:xfrm>
          <a:off x="742" y="1152287"/>
          <a:ext cx="1189769" cy="153638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Customer Access Granted to RaaS Portal</a:t>
          </a:r>
          <a:endParaRPr lang="en-US" sz="700" kern="1200" dirty="0"/>
        </a:p>
      </dsp:txBody>
      <dsp:txXfrm>
        <a:off x="58822" y="1210367"/>
        <a:ext cx="1073609" cy="1420222"/>
      </dsp:txXfrm>
    </dsp:sp>
    <dsp:sp modelId="{BB9DCC5C-32DA-481E-B6E0-5835FCF8063E}">
      <dsp:nvSpPr>
        <dsp:cNvPr id="0" name=""/>
        <dsp:cNvSpPr/>
      </dsp:nvSpPr>
      <dsp:spPr>
        <a:xfrm>
          <a:off x="1249999" y="1152287"/>
          <a:ext cx="1189769" cy="153638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Welcome Call</a:t>
          </a:r>
          <a:endParaRPr lang="en-US" sz="700" kern="1200" dirty="0"/>
        </a:p>
      </dsp:txBody>
      <dsp:txXfrm>
        <a:off x="1308079" y="1210367"/>
        <a:ext cx="1073609" cy="1420222"/>
      </dsp:txXfrm>
    </dsp:sp>
    <dsp:sp modelId="{5A8E807B-D111-4616-8ADA-7EEC7FD4B5A1}">
      <dsp:nvSpPr>
        <dsp:cNvPr id="0" name=""/>
        <dsp:cNvSpPr/>
      </dsp:nvSpPr>
      <dsp:spPr>
        <a:xfrm>
          <a:off x="2499257" y="1152287"/>
          <a:ext cx="1189769" cy="153638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Implement prerequisites</a:t>
          </a:r>
        </a:p>
        <a:p>
          <a:pPr lvl="0" algn="ctr" defTabSz="311150">
            <a:lnSpc>
              <a:spcPct val="90000"/>
            </a:lnSpc>
            <a:spcBef>
              <a:spcPct val="0"/>
            </a:spcBef>
            <a:spcAft>
              <a:spcPct val="35000"/>
            </a:spcAft>
          </a:pPr>
          <a:r>
            <a:rPr lang="en-US" sz="700" kern="1200" dirty="0" smtClean="0"/>
            <a:t>-</a:t>
          </a:r>
        </a:p>
        <a:p>
          <a:pPr lvl="0" algn="ctr" defTabSz="311150">
            <a:lnSpc>
              <a:spcPct val="90000"/>
            </a:lnSpc>
            <a:spcBef>
              <a:spcPct val="0"/>
            </a:spcBef>
            <a:spcAft>
              <a:spcPct val="35000"/>
            </a:spcAft>
          </a:pPr>
          <a:r>
            <a:rPr lang="en-US" sz="700" kern="1200" dirty="0" smtClean="0"/>
            <a:t>Run prerequisites script</a:t>
          </a:r>
        </a:p>
        <a:p>
          <a:pPr lvl="0" algn="ctr" defTabSz="311150">
            <a:lnSpc>
              <a:spcPct val="90000"/>
            </a:lnSpc>
            <a:spcBef>
              <a:spcPct val="0"/>
            </a:spcBef>
            <a:spcAft>
              <a:spcPct val="35000"/>
            </a:spcAft>
          </a:pPr>
          <a:r>
            <a:rPr lang="en-US" sz="700" kern="1200" dirty="0" smtClean="0"/>
            <a:t>-</a:t>
          </a:r>
        </a:p>
        <a:p>
          <a:pPr lvl="0" algn="ctr" defTabSz="311150">
            <a:lnSpc>
              <a:spcPct val="90000"/>
            </a:lnSpc>
            <a:spcBef>
              <a:spcPct val="0"/>
            </a:spcBef>
            <a:spcAft>
              <a:spcPct val="35000"/>
            </a:spcAft>
          </a:pPr>
          <a:r>
            <a:rPr lang="en-US" sz="700" kern="1200" dirty="0" smtClean="0"/>
            <a:t>Download Toolset</a:t>
          </a:r>
        </a:p>
        <a:p>
          <a:pPr lvl="0" algn="ctr" defTabSz="311150">
            <a:lnSpc>
              <a:spcPct val="90000"/>
            </a:lnSpc>
            <a:spcBef>
              <a:spcPct val="0"/>
            </a:spcBef>
            <a:spcAft>
              <a:spcPct val="35000"/>
            </a:spcAft>
          </a:pPr>
          <a:r>
            <a:rPr lang="en-US" sz="700" kern="1200" dirty="0" smtClean="0"/>
            <a:t>-</a:t>
          </a:r>
        </a:p>
        <a:p>
          <a:pPr lvl="0" algn="ctr" defTabSz="311150">
            <a:lnSpc>
              <a:spcPct val="90000"/>
            </a:lnSpc>
            <a:spcBef>
              <a:spcPct val="0"/>
            </a:spcBef>
            <a:spcAft>
              <a:spcPct val="35000"/>
            </a:spcAft>
          </a:pPr>
          <a:r>
            <a:rPr lang="en-US" sz="700" kern="1200" dirty="0" smtClean="0"/>
            <a:t>Notify TAM &amp; PFE outcome.</a:t>
          </a:r>
          <a:endParaRPr lang="en-US" sz="700" kern="1200" dirty="0"/>
        </a:p>
      </dsp:txBody>
      <dsp:txXfrm>
        <a:off x="2557337" y="1210367"/>
        <a:ext cx="1073609" cy="1420222"/>
      </dsp:txXfrm>
    </dsp:sp>
    <dsp:sp modelId="{AEA4994F-D0BB-4133-BAEE-B306E948666E}">
      <dsp:nvSpPr>
        <dsp:cNvPr id="0" name=""/>
        <dsp:cNvSpPr/>
      </dsp:nvSpPr>
      <dsp:spPr>
        <a:xfrm>
          <a:off x="3748515" y="1152287"/>
          <a:ext cx="1189769" cy="153638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Tool Ran and Results Uploaded</a:t>
          </a:r>
        </a:p>
        <a:p>
          <a:pPr lvl="0" algn="ctr" defTabSz="311150">
            <a:lnSpc>
              <a:spcPct val="90000"/>
            </a:lnSpc>
            <a:spcBef>
              <a:spcPct val="0"/>
            </a:spcBef>
            <a:spcAft>
              <a:spcPct val="35000"/>
            </a:spcAft>
          </a:pPr>
          <a:r>
            <a:rPr lang="en-US" sz="700" kern="1200" dirty="0" smtClean="0"/>
            <a:t>Notify TAM &amp; PFE outcome.</a:t>
          </a:r>
          <a:endParaRPr lang="en-US" sz="700" kern="1200" dirty="0"/>
        </a:p>
      </dsp:txBody>
      <dsp:txXfrm>
        <a:off x="3806595" y="1210367"/>
        <a:ext cx="1073609" cy="1420222"/>
      </dsp:txXfrm>
    </dsp:sp>
    <dsp:sp modelId="{C2BA275A-438B-4A95-B303-ED38B8084818}">
      <dsp:nvSpPr>
        <dsp:cNvPr id="0" name=""/>
        <dsp:cNvSpPr/>
      </dsp:nvSpPr>
      <dsp:spPr>
        <a:xfrm>
          <a:off x="4997773" y="1152287"/>
          <a:ext cx="1189769" cy="153638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Questionnaire Completed &amp; Submitted</a:t>
          </a:r>
          <a:endParaRPr lang="en-US" sz="700" kern="1200" dirty="0"/>
        </a:p>
      </dsp:txBody>
      <dsp:txXfrm>
        <a:off x="5055853" y="1210367"/>
        <a:ext cx="1073609" cy="1420222"/>
      </dsp:txXfrm>
    </dsp:sp>
    <dsp:sp modelId="{251F190D-DFA7-47AA-AF71-5AE6C07788F5}">
      <dsp:nvSpPr>
        <dsp:cNvPr id="0" name=""/>
        <dsp:cNvSpPr/>
      </dsp:nvSpPr>
      <dsp:spPr>
        <a:xfrm>
          <a:off x="6247030" y="1152287"/>
          <a:ext cx="1189769" cy="153638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Analyze Findings by TAM &amp; PFE</a:t>
          </a:r>
          <a:endParaRPr lang="en-US" sz="700" kern="1200" dirty="0"/>
        </a:p>
      </dsp:txBody>
      <dsp:txXfrm>
        <a:off x="6305110" y="1210367"/>
        <a:ext cx="1073609" cy="1420222"/>
      </dsp:txXfrm>
    </dsp:sp>
    <dsp:sp modelId="{C2C2BEF6-BD40-4B69-B4C3-71B90A7C791E}">
      <dsp:nvSpPr>
        <dsp:cNvPr id="0" name=""/>
        <dsp:cNvSpPr/>
      </dsp:nvSpPr>
      <dsp:spPr>
        <a:xfrm>
          <a:off x="7496288" y="1152287"/>
          <a:ext cx="1189769" cy="153638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Key Findings Review &amp; RPS</a:t>
          </a:r>
          <a:endParaRPr lang="en-US" sz="700" kern="1200" dirty="0"/>
        </a:p>
      </dsp:txBody>
      <dsp:txXfrm>
        <a:off x="7554368" y="1210367"/>
        <a:ext cx="1073609" cy="1420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7/28/2014</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‹N°›</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Light"/>
              </a:defRPr>
            </a:lvl1pPr>
          </a:lstStyle>
          <a:p>
            <a:fld id="{CF83C616-A060-F146-95CE-1151FD29EA79}" type="datetimeFigureOut">
              <a:rPr lang="en-US" smtClean="0"/>
              <a:pPr/>
              <a:t>7/28/2014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egoe UI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egoe UI Light"/>
              </a:defRPr>
            </a:lvl1pPr>
          </a:lstStyle>
          <a:p>
            <a:fld id="{675416BA-65F7-274A-AD61-D0FA78F3AA6E}" type="slidenum">
              <a:rPr lang="en-US" smtClean="0"/>
              <a:pPr/>
              <a:t>‹N°›</a:t>
            </a:fld>
            <a:endParaRPr lang="en-US"/>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Segoe UI Light"/>
        <a:ea typeface="+mn-ea"/>
        <a:cs typeface="+mn-cs"/>
      </a:defRPr>
    </a:lvl1pPr>
    <a:lvl2pPr marL="457200" algn="l" defTabSz="457200" rtl="0" eaLnBrk="1" latinLnBrk="0" hangingPunct="1">
      <a:defRPr sz="1200" kern="1200">
        <a:solidFill>
          <a:schemeClr val="tx1"/>
        </a:solidFill>
        <a:latin typeface="Segoe UI Light"/>
        <a:ea typeface="+mn-ea"/>
        <a:cs typeface="+mn-cs"/>
      </a:defRPr>
    </a:lvl2pPr>
    <a:lvl3pPr marL="914400" algn="l" defTabSz="457200" rtl="0" eaLnBrk="1" latinLnBrk="0" hangingPunct="1">
      <a:defRPr sz="1200" kern="1200">
        <a:solidFill>
          <a:schemeClr val="tx1"/>
        </a:solidFill>
        <a:latin typeface="Segoe UI Light"/>
        <a:ea typeface="+mn-ea"/>
        <a:cs typeface="+mn-cs"/>
      </a:defRPr>
    </a:lvl3pPr>
    <a:lvl4pPr marL="1371600" algn="l" defTabSz="457200" rtl="0" eaLnBrk="1" latinLnBrk="0" hangingPunct="1">
      <a:defRPr sz="1200" kern="1200">
        <a:solidFill>
          <a:schemeClr val="tx1"/>
        </a:solidFill>
        <a:latin typeface="Segoe UI Light"/>
        <a:ea typeface="+mn-ea"/>
        <a:cs typeface="+mn-cs"/>
      </a:defRPr>
    </a:lvl4pPr>
    <a:lvl5pPr marL="1828800" algn="l" defTabSz="457200" rtl="0" eaLnBrk="1" latinLnBrk="0" hangingPunct="1">
      <a:defRPr sz="1200" kern="1200">
        <a:solidFill>
          <a:schemeClr val="tx1"/>
        </a:solidFill>
        <a:latin typeface="Segoe UI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787002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 follow-up email</a:t>
            </a:r>
            <a:r>
              <a:rPr lang="en-US" baseline="0" dirty="0" smtClean="0"/>
              <a:t> documenting the agreed upon dates.</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388572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 follow-up email</a:t>
            </a:r>
            <a:r>
              <a:rPr lang="en-US" baseline="0" dirty="0" smtClean="0"/>
              <a:t> documenting the agreed upon dates.</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3490197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u="none" strike="noStrike" kern="1200" baseline="0" dirty="0" smtClean="0">
                <a:solidFill>
                  <a:schemeClr val="tx1"/>
                </a:solidFill>
                <a:latin typeface="Segoe UI Light"/>
                <a:ea typeface="+mn-ea"/>
                <a:cs typeface="+mn-cs"/>
              </a:rPr>
              <a:t>The following table summarizes RaaS support for customers and TAMs. </a:t>
            </a:r>
          </a:p>
          <a:p>
            <a:endParaRPr lang="en-US" sz="1200" b="0" i="0" u="none" strike="noStrike" kern="1200" baseline="0" dirty="0" smtClean="0">
              <a:solidFill>
                <a:schemeClr val="tx1"/>
              </a:solidFill>
              <a:latin typeface="Segoe UI Light"/>
              <a:ea typeface="+mn-ea"/>
              <a:cs typeface="+mn-cs"/>
            </a:endParaRPr>
          </a:p>
          <a:p>
            <a:r>
              <a:rPr lang="en-US" sz="1200" b="1" i="0" u="none" strike="noStrike" kern="1200" baseline="0" dirty="0" smtClean="0">
                <a:solidFill>
                  <a:schemeClr val="tx1"/>
                </a:solidFill>
                <a:latin typeface="Segoe UI Light"/>
                <a:ea typeface="+mn-ea"/>
                <a:cs typeface="+mn-cs"/>
              </a:rPr>
              <a:t>How do Customers get support?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KB accessible to customer </a:t>
            </a:r>
          </a:p>
          <a:p>
            <a:r>
              <a:rPr lang="en-US" sz="1200" b="0" i="0" u="none" strike="noStrike" kern="1200" baseline="0" dirty="0" smtClean="0">
                <a:solidFill>
                  <a:schemeClr val="tx1"/>
                </a:solidFill>
                <a:latin typeface="Segoe UI Light"/>
                <a:ea typeface="+mn-ea"/>
                <a:cs typeface="+mn-cs"/>
              </a:rPr>
              <a:t> E-Ticketing system called </a:t>
            </a:r>
            <a:r>
              <a:rPr lang="en-US" sz="1200" b="0" i="0" u="none" strike="noStrike" kern="1200" baseline="0" dirty="0" err="1" smtClean="0">
                <a:solidFill>
                  <a:schemeClr val="tx1"/>
                </a:solidFill>
                <a:latin typeface="Segoe UI Light"/>
                <a:ea typeface="+mn-ea"/>
                <a:cs typeface="+mn-cs"/>
              </a:rPr>
              <a:t>UserVoice</a:t>
            </a:r>
            <a:r>
              <a:rPr lang="en-US" sz="1200" b="0" i="0" u="none" strike="noStrike" kern="1200" baseline="0" dirty="0" smtClean="0">
                <a:solidFill>
                  <a:schemeClr val="tx1"/>
                </a:solidFill>
                <a:latin typeface="Segoe UI Light"/>
                <a:ea typeface="+mn-ea"/>
                <a:cs typeface="+mn-cs"/>
              </a:rPr>
              <a:t> (http://PPAS.uservoice.com) </a:t>
            </a:r>
          </a:p>
          <a:p>
            <a:r>
              <a:rPr lang="en-US" sz="1200" b="0" i="0" u="none" strike="noStrike" kern="1200" baseline="0" dirty="0" smtClean="0">
                <a:solidFill>
                  <a:schemeClr val="tx1"/>
                </a:solidFill>
                <a:latin typeface="Segoe UI Light"/>
                <a:ea typeface="+mn-ea"/>
                <a:cs typeface="+mn-cs"/>
              </a:rPr>
              <a:t> Support provided by Microsoft to the customer </a:t>
            </a:r>
          </a:p>
          <a:p>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a:t>
            </a:r>
            <a:r>
              <a:rPr lang="en-US" sz="1200" b="1" i="0" u="none" strike="noStrike" kern="1200" baseline="0" dirty="0" smtClean="0">
                <a:solidFill>
                  <a:schemeClr val="tx1"/>
                </a:solidFill>
                <a:latin typeface="Segoe UI Light"/>
                <a:ea typeface="+mn-ea"/>
                <a:cs typeface="+mn-cs"/>
              </a:rPr>
              <a:t>What Customer issues are supported?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Creating a user account and signing in </a:t>
            </a:r>
          </a:p>
          <a:p>
            <a:r>
              <a:rPr lang="en-US" sz="1200" b="0" i="0" u="none" strike="noStrike" kern="1200" baseline="0" dirty="0" smtClean="0">
                <a:solidFill>
                  <a:schemeClr val="tx1"/>
                </a:solidFill>
                <a:latin typeface="Segoe UI Light"/>
                <a:ea typeface="+mn-ea"/>
                <a:cs typeface="+mn-cs"/>
              </a:rPr>
              <a:t> Downloading and running the data collection tool </a:t>
            </a:r>
          </a:p>
          <a:p>
            <a:r>
              <a:rPr lang="en-US" sz="1200" b="0" i="0" u="none" strike="noStrike" kern="1200" baseline="0" dirty="0" smtClean="0">
                <a:solidFill>
                  <a:schemeClr val="tx1"/>
                </a:solidFill>
                <a:latin typeface="Segoe UI Light"/>
                <a:ea typeface="+mn-ea"/>
                <a:cs typeface="+mn-cs"/>
              </a:rPr>
              <a:t> Submitting customer data </a:t>
            </a:r>
          </a:p>
          <a:p>
            <a:r>
              <a:rPr lang="en-US" sz="1200" b="0" i="0" u="none" strike="noStrike" kern="1200" baseline="0" dirty="0" smtClean="0">
                <a:solidFill>
                  <a:schemeClr val="tx1"/>
                </a:solidFill>
                <a:latin typeface="Segoe UI Light"/>
                <a:ea typeface="+mn-ea"/>
                <a:cs typeface="+mn-cs"/>
              </a:rPr>
              <a:t> Navigating and utilizing the website </a:t>
            </a:r>
          </a:p>
          <a:p>
            <a:r>
              <a:rPr lang="en-US" sz="1200" b="0" i="0" u="none" strike="noStrike" kern="1200" baseline="0" dirty="0" smtClean="0">
                <a:solidFill>
                  <a:schemeClr val="tx1"/>
                </a:solidFill>
                <a:latin typeface="Segoe UI Light"/>
                <a:ea typeface="+mn-ea"/>
                <a:cs typeface="+mn-cs"/>
              </a:rPr>
              <a:t> Understanding the assessment results </a:t>
            </a:r>
          </a:p>
          <a:p>
            <a:r>
              <a:rPr lang="en-US" sz="1200" b="0" i="0" u="none" strike="noStrike" kern="1200" baseline="0" dirty="0" smtClean="0">
                <a:solidFill>
                  <a:schemeClr val="tx1"/>
                </a:solidFill>
                <a:latin typeface="Segoe UI Light"/>
                <a:ea typeface="+mn-ea"/>
                <a:cs typeface="+mn-cs"/>
              </a:rPr>
              <a:t>	</a:t>
            </a:r>
          </a:p>
          <a:p>
            <a:r>
              <a:rPr lang="en-US" sz="1200" b="1" i="0" u="none" strike="noStrike" kern="1200" baseline="0" dirty="0" smtClean="0">
                <a:solidFill>
                  <a:schemeClr val="tx1"/>
                </a:solidFill>
                <a:latin typeface="Segoe UI Light"/>
                <a:ea typeface="+mn-ea"/>
                <a:cs typeface="+mn-cs"/>
              </a:rPr>
              <a:t>What to include in ticket submission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URL of the page you are using </a:t>
            </a:r>
          </a:p>
          <a:p>
            <a:r>
              <a:rPr lang="en-US" sz="1200" b="0" i="0" u="none" strike="noStrike" kern="1200" baseline="0" dirty="0" smtClean="0">
                <a:solidFill>
                  <a:schemeClr val="tx1"/>
                </a:solidFill>
                <a:latin typeface="Segoe UI Light"/>
                <a:ea typeface="+mn-ea"/>
                <a:cs typeface="+mn-cs"/>
              </a:rPr>
              <a:t> Customer account name (visible at the top of most web pages) or Axis Request ID </a:t>
            </a:r>
          </a:p>
          <a:p>
            <a:r>
              <a:rPr lang="en-US" sz="1200" b="0" i="0" u="none" strike="noStrike" kern="1200" baseline="0" dirty="0" smtClean="0">
                <a:solidFill>
                  <a:schemeClr val="tx1"/>
                </a:solidFill>
                <a:latin typeface="Segoe UI Light"/>
                <a:ea typeface="+mn-ea"/>
                <a:cs typeface="+mn-cs"/>
              </a:rPr>
              <a:t> Error message received </a:t>
            </a:r>
          </a:p>
          <a:p>
            <a:r>
              <a:rPr lang="en-US" sz="1200" b="0" i="0" u="none" strike="noStrike" kern="1200" baseline="0" dirty="0" smtClean="0">
                <a:solidFill>
                  <a:schemeClr val="tx1"/>
                </a:solidFill>
                <a:latin typeface="Segoe UI Light"/>
                <a:ea typeface="+mn-ea"/>
                <a:cs typeface="+mn-cs"/>
              </a:rPr>
              <a:t> Operating system and browser version </a:t>
            </a:r>
          </a:p>
          <a:p>
            <a:r>
              <a:rPr lang="en-US" sz="1200" b="0" i="0" u="none" strike="noStrike" kern="1200" baseline="0" dirty="0" smtClean="0">
                <a:solidFill>
                  <a:schemeClr val="tx1"/>
                </a:solidFill>
                <a:latin typeface="Segoe UI Light"/>
                <a:ea typeface="+mn-ea"/>
                <a:cs typeface="+mn-cs"/>
              </a:rPr>
              <a:t> SironaTrace.log (user\</a:t>
            </a:r>
            <a:r>
              <a:rPr lang="en-US" sz="1200" b="0" i="0" u="none" strike="noStrike" kern="1200" baseline="0" dirty="0" err="1" smtClean="0">
                <a:solidFill>
                  <a:schemeClr val="tx1"/>
                </a:solidFill>
                <a:latin typeface="Segoe UI Light"/>
                <a:ea typeface="+mn-ea"/>
                <a:cs typeface="+mn-cs"/>
              </a:rPr>
              <a:t>appdata</a:t>
            </a:r>
            <a:r>
              <a:rPr lang="en-US" sz="1200" b="0" i="0" u="none" strike="noStrike" kern="1200" baseline="0" dirty="0" smtClean="0">
                <a:solidFill>
                  <a:schemeClr val="tx1"/>
                </a:solidFill>
                <a:latin typeface="Segoe UI Light"/>
                <a:ea typeface="+mn-ea"/>
                <a:cs typeface="+mn-cs"/>
              </a:rPr>
              <a:t>\local\Microsoft\</a:t>
            </a:r>
            <a:r>
              <a:rPr lang="en-US" sz="1200" b="0" i="0" u="none" strike="noStrike" kern="1200" baseline="0" dirty="0" err="1" smtClean="0">
                <a:solidFill>
                  <a:schemeClr val="tx1"/>
                </a:solidFill>
                <a:latin typeface="Segoe UI Light"/>
                <a:ea typeface="+mn-ea"/>
                <a:cs typeface="+mn-cs"/>
              </a:rPr>
              <a:t>raas</a:t>
            </a:r>
            <a:r>
              <a:rPr lang="en-US" sz="1200" b="0" i="0" u="none" strike="noStrike" kern="1200" baseline="0" dirty="0" smtClean="0">
                <a:solidFill>
                  <a:schemeClr val="tx1"/>
                </a:solidFill>
                <a:latin typeface="Segoe UI Light"/>
                <a:ea typeface="+mn-ea"/>
                <a:cs typeface="+mn-cs"/>
              </a:rPr>
              <a:t>) </a:t>
            </a:r>
          </a:p>
          <a:p>
            <a:r>
              <a:rPr lang="en-US" sz="1200" b="0" i="0" u="none" strike="noStrike" kern="1200" baseline="0" dirty="0" smtClean="0">
                <a:solidFill>
                  <a:schemeClr val="tx1"/>
                </a:solidFill>
                <a:latin typeface="Segoe UI Light"/>
                <a:ea typeface="+mn-ea"/>
                <a:cs typeface="+mn-cs"/>
              </a:rPr>
              <a:t> DiscoveryTrace_*.log (user\</a:t>
            </a:r>
            <a:r>
              <a:rPr lang="en-US" sz="1200" b="0" i="0" u="none" strike="noStrike" kern="1200" baseline="0" dirty="0" err="1" smtClean="0">
                <a:solidFill>
                  <a:schemeClr val="tx1"/>
                </a:solidFill>
                <a:latin typeface="Segoe UI Light"/>
                <a:ea typeface="+mn-ea"/>
                <a:cs typeface="+mn-cs"/>
              </a:rPr>
              <a:t>appdata</a:t>
            </a:r>
            <a:r>
              <a:rPr lang="en-US" sz="1200" b="0" i="0" u="none" strike="noStrike" kern="1200" baseline="0" dirty="0" smtClean="0">
                <a:solidFill>
                  <a:schemeClr val="tx1"/>
                </a:solidFill>
                <a:latin typeface="Segoe UI Light"/>
                <a:ea typeface="+mn-ea"/>
                <a:cs typeface="+mn-cs"/>
              </a:rPr>
              <a:t>\local\Microsoft\</a:t>
            </a:r>
            <a:r>
              <a:rPr lang="en-US" sz="1200" b="0" i="0" u="none" strike="noStrike" kern="1200" baseline="0" dirty="0" err="1" smtClean="0">
                <a:solidFill>
                  <a:schemeClr val="tx1"/>
                </a:solidFill>
                <a:latin typeface="Segoe UI Light"/>
                <a:ea typeface="+mn-ea"/>
                <a:cs typeface="+mn-cs"/>
              </a:rPr>
              <a:t>raas</a:t>
            </a:r>
            <a:r>
              <a:rPr lang="en-US" sz="1200" b="0" i="0" u="none" strike="noStrike" kern="1200" baseline="0" dirty="0" smtClean="0">
                <a:solidFill>
                  <a:schemeClr val="tx1"/>
                </a:solidFill>
                <a:latin typeface="Segoe UI Light"/>
                <a:ea typeface="+mn-ea"/>
                <a:cs typeface="+mn-cs"/>
              </a:rPr>
              <a:t>) </a:t>
            </a:r>
          </a:p>
          <a:p>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a:t>
            </a:r>
            <a:r>
              <a:rPr lang="en-US" sz="1200" b="1" i="0" u="none" strike="noStrike" kern="1200" baseline="0" dirty="0" smtClean="0">
                <a:solidFill>
                  <a:schemeClr val="tx1"/>
                </a:solidFill>
                <a:latin typeface="Segoe UI Light"/>
                <a:ea typeface="+mn-ea"/>
                <a:cs typeface="+mn-cs"/>
              </a:rPr>
              <a:t>Customer expectations for support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1st level support =&gt; Use the KB </a:t>
            </a:r>
          </a:p>
          <a:p>
            <a:r>
              <a:rPr lang="en-US" sz="1200" b="0" i="0" u="none" strike="noStrike" kern="1200" baseline="0" dirty="0" smtClean="0">
                <a:solidFill>
                  <a:schemeClr val="tx1"/>
                </a:solidFill>
                <a:latin typeface="Segoe UI Light"/>
                <a:ea typeface="+mn-ea"/>
                <a:cs typeface="+mn-cs"/>
              </a:rPr>
              <a:t> 2nd level support =&gt; Submit </a:t>
            </a:r>
            <a:r>
              <a:rPr lang="en-US" sz="1200" b="0" i="0" u="none" strike="noStrike" kern="1200" baseline="0" dirty="0" err="1" smtClean="0">
                <a:solidFill>
                  <a:schemeClr val="tx1"/>
                </a:solidFill>
                <a:latin typeface="Segoe UI Light"/>
                <a:ea typeface="+mn-ea"/>
                <a:cs typeface="+mn-cs"/>
              </a:rPr>
              <a:t>UserVoice</a:t>
            </a:r>
            <a:r>
              <a:rPr lang="en-US" sz="1200" b="0" i="0" u="none" strike="noStrike" kern="1200" baseline="0" dirty="0" smtClean="0">
                <a:solidFill>
                  <a:schemeClr val="tx1"/>
                </a:solidFill>
                <a:latin typeface="Segoe UI Light"/>
                <a:ea typeface="+mn-ea"/>
                <a:cs typeface="+mn-cs"/>
              </a:rPr>
              <a:t> ticket </a:t>
            </a:r>
          </a:p>
          <a:p>
            <a:r>
              <a:rPr lang="en-US" sz="1200" b="0" i="0" u="none" strike="noStrike" kern="1200" baseline="0" dirty="0" smtClean="0">
                <a:solidFill>
                  <a:schemeClr val="tx1"/>
                </a:solidFill>
                <a:latin typeface="Segoe UI Light"/>
                <a:ea typeface="+mn-ea"/>
                <a:cs typeface="+mn-cs"/>
              </a:rPr>
              <a:t> Customer receives ticket number </a:t>
            </a:r>
          </a:p>
          <a:p>
            <a:r>
              <a:rPr lang="en-US" sz="1200" b="0" i="0" u="none" strike="noStrike" kern="1200" baseline="0" dirty="0" smtClean="0">
                <a:solidFill>
                  <a:schemeClr val="tx1"/>
                </a:solidFill>
                <a:latin typeface="Segoe UI Light"/>
                <a:ea typeface="+mn-ea"/>
                <a:cs typeface="+mn-cs"/>
              </a:rPr>
              <a:t> Support responses via email </a:t>
            </a:r>
          </a:p>
          <a:p>
            <a:r>
              <a:rPr lang="en-US" sz="1200" b="0" i="0" u="none" strike="noStrike" kern="1200" baseline="0" dirty="0" smtClean="0">
                <a:solidFill>
                  <a:schemeClr val="tx1"/>
                </a:solidFill>
                <a:latin typeface="Segoe UI Light"/>
                <a:ea typeface="+mn-ea"/>
                <a:cs typeface="+mn-cs"/>
              </a:rPr>
              <a:t> Respond and engage within 72 hours </a:t>
            </a:r>
          </a:p>
          <a:p>
            <a:r>
              <a:rPr lang="en-US" sz="1200" b="0" i="0" u="none" strike="noStrike" kern="1200" baseline="0" dirty="0" smtClean="0">
                <a:solidFill>
                  <a:schemeClr val="tx1"/>
                </a:solidFill>
                <a:latin typeface="Segoe UI Light"/>
                <a:ea typeface="+mn-ea"/>
                <a:cs typeface="+mn-cs"/>
              </a:rPr>
              <a:t> Ongoing communication </a:t>
            </a:r>
          </a:p>
          <a:p>
            <a:r>
              <a:rPr lang="en-US" sz="1200" b="0" i="0" u="none" strike="noStrike" kern="1200" baseline="0" dirty="0" smtClean="0">
                <a:solidFill>
                  <a:schemeClr val="tx1"/>
                </a:solidFill>
                <a:latin typeface="Segoe UI Ligh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251650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u="none" strike="noStrike" kern="1200" baseline="0" dirty="0" smtClean="0">
                <a:solidFill>
                  <a:schemeClr val="tx1"/>
                </a:solidFill>
                <a:latin typeface="Segoe UI Light"/>
                <a:ea typeface="+mn-ea"/>
                <a:cs typeface="+mn-cs"/>
              </a:rPr>
              <a:t>The following table summarizes RaaS support for customers and TAMs. </a:t>
            </a:r>
          </a:p>
          <a:p>
            <a:endParaRPr lang="en-US" sz="1200" b="0" i="0" u="none" strike="noStrike" kern="1200" baseline="0" dirty="0" smtClean="0">
              <a:solidFill>
                <a:schemeClr val="tx1"/>
              </a:solidFill>
              <a:latin typeface="Segoe UI Light"/>
              <a:ea typeface="+mn-ea"/>
              <a:cs typeface="+mn-cs"/>
            </a:endParaRPr>
          </a:p>
          <a:p>
            <a:r>
              <a:rPr lang="en-US" sz="1200" b="1" i="0" u="none" strike="noStrike" kern="1200" baseline="0" dirty="0" smtClean="0">
                <a:solidFill>
                  <a:schemeClr val="tx1"/>
                </a:solidFill>
                <a:latin typeface="Segoe UI Light"/>
                <a:ea typeface="+mn-ea"/>
                <a:cs typeface="+mn-cs"/>
              </a:rPr>
              <a:t>How do Customers get support?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KB accessible to customer </a:t>
            </a:r>
          </a:p>
          <a:p>
            <a:r>
              <a:rPr lang="en-US" sz="1200" b="0" i="0" u="none" strike="noStrike" kern="1200" baseline="0" dirty="0" smtClean="0">
                <a:solidFill>
                  <a:schemeClr val="tx1"/>
                </a:solidFill>
                <a:latin typeface="Segoe UI Light"/>
                <a:ea typeface="+mn-ea"/>
                <a:cs typeface="+mn-cs"/>
              </a:rPr>
              <a:t> E-Ticketing system called </a:t>
            </a:r>
            <a:r>
              <a:rPr lang="en-US" sz="1200" b="0" i="0" u="none" strike="noStrike" kern="1200" baseline="0" dirty="0" err="1" smtClean="0">
                <a:solidFill>
                  <a:schemeClr val="tx1"/>
                </a:solidFill>
                <a:latin typeface="Segoe UI Light"/>
                <a:ea typeface="+mn-ea"/>
                <a:cs typeface="+mn-cs"/>
              </a:rPr>
              <a:t>UserVoice</a:t>
            </a:r>
            <a:r>
              <a:rPr lang="en-US" sz="1200" b="0" i="0" u="none" strike="noStrike" kern="1200" baseline="0" dirty="0" smtClean="0">
                <a:solidFill>
                  <a:schemeClr val="tx1"/>
                </a:solidFill>
                <a:latin typeface="Segoe UI Light"/>
                <a:ea typeface="+mn-ea"/>
                <a:cs typeface="+mn-cs"/>
              </a:rPr>
              <a:t> (http://PPAS.uservoice.com) </a:t>
            </a:r>
          </a:p>
          <a:p>
            <a:r>
              <a:rPr lang="en-US" sz="1200" b="0" i="0" u="none" strike="noStrike" kern="1200" baseline="0" dirty="0" smtClean="0">
                <a:solidFill>
                  <a:schemeClr val="tx1"/>
                </a:solidFill>
                <a:latin typeface="Segoe UI Light"/>
                <a:ea typeface="+mn-ea"/>
                <a:cs typeface="+mn-cs"/>
              </a:rPr>
              <a:t> Support provided by Microsoft to the customer </a:t>
            </a:r>
          </a:p>
          <a:p>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a:t>
            </a:r>
            <a:r>
              <a:rPr lang="en-US" sz="1200" b="1" i="0" u="none" strike="noStrike" kern="1200" baseline="0" dirty="0" smtClean="0">
                <a:solidFill>
                  <a:schemeClr val="tx1"/>
                </a:solidFill>
                <a:latin typeface="Segoe UI Light"/>
                <a:ea typeface="+mn-ea"/>
                <a:cs typeface="+mn-cs"/>
              </a:rPr>
              <a:t>What Customer issues are supported?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Creating a user account and signing in </a:t>
            </a:r>
          </a:p>
          <a:p>
            <a:r>
              <a:rPr lang="en-US" sz="1200" b="0" i="0" u="none" strike="noStrike" kern="1200" baseline="0" dirty="0" smtClean="0">
                <a:solidFill>
                  <a:schemeClr val="tx1"/>
                </a:solidFill>
                <a:latin typeface="Segoe UI Light"/>
                <a:ea typeface="+mn-ea"/>
                <a:cs typeface="+mn-cs"/>
              </a:rPr>
              <a:t> Downloading and running the data collection tool </a:t>
            </a:r>
          </a:p>
          <a:p>
            <a:r>
              <a:rPr lang="en-US" sz="1200" b="0" i="0" u="none" strike="noStrike" kern="1200" baseline="0" dirty="0" smtClean="0">
                <a:solidFill>
                  <a:schemeClr val="tx1"/>
                </a:solidFill>
                <a:latin typeface="Segoe UI Light"/>
                <a:ea typeface="+mn-ea"/>
                <a:cs typeface="+mn-cs"/>
              </a:rPr>
              <a:t> Submitting customer data </a:t>
            </a:r>
          </a:p>
          <a:p>
            <a:r>
              <a:rPr lang="en-US" sz="1200" b="0" i="0" u="none" strike="noStrike" kern="1200" baseline="0" dirty="0" smtClean="0">
                <a:solidFill>
                  <a:schemeClr val="tx1"/>
                </a:solidFill>
                <a:latin typeface="Segoe UI Light"/>
                <a:ea typeface="+mn-ea"/>
                <a:cs typeface="+mn-cs"/>
              </a:rPr>
              <a:t> Navigating and utilizing the website </a:t>
            </a:r>
          </a:p>
          <a:p>
            <a:r>
              <a:rPr lang="en-US" sz="1200" b="0" i="0" u="none" strike="noStrike" kern="1200" baseline="0" dirty="0" smtClean="0">
                <a:solidFill>
                  <a:schemeClr val="tx1"/>
                </a:solidFill>
                <a:latin typeface="Segoe UI Light"/>
                <a:ea typeface="+mn-ea"/>
                <a:cs typeface="+mn-cs"/>
              </a:rPr>
              <a:t> Understanding the assessment results </a:t>
            </a:r>
          </a:p>
          <a:p>
            <a:r>
              <a:rPr lang="en-US" sz="1200" b="0" i="0" u="none" strike="noStrike" kern="1200" baseline="0" dirty="0" smtClean="0">
                <a:solidFill>
                  <a:schemeClr val="tx1"/>
                </a:solidFill>
                <a:latin typeface="Segoe UI Light"/>
                <a:ea typeface="+mn-ea"/>
                <a:cs typeface="+mn-cs"/>
              </a:rPr>
              <a:t>	</a:t>
            </a:r>
          </a:p>
          <a:p>
            <a:r>
              <a:rPr lang="en-US" sz="1200" b="1" i="0" u="none" strike="noStrike" kern="1200" baseline="0" dirty="0" smtClean="0">
                <a:solidFill>
                  <a:schemeClr val="tx1"/>
                </a:solidFill>
                <a:latin typeface="Segoe UI Light"/>
                <a:ea typeface="+mn-ea"/>
                <a:cs typeface="+mn-cs"/>
              </a:rPr>
              <a:t>What to include in ticket submission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URL of the page you are using </a:t>
            </a:r>
          </a:p>
          <a:p>
            <a:r>
              <a:rPr lang="en-US" sz="1200" b="0" i="0" u="none" strike="noStrike" kern="1200" baseline="0" dirty="0" smtClean="0">
                <a:solidFill>
                  <a:schemeClr val="tx1"/>
                </a:solidFill>
                <a:latin typeface="Segoe UI Light"/>
                <a:ea typeface="+mn-ea"/>
                <a:cs typeface="+mn-cs"/>
              </a:rPr>
              <a:t> Customer account name (visible at the top of most web pages) or Axis Request ID </a:t>
            </a:r>
          </a:p>
          <a:p>
            <a:r>
              <a:rPr lang="en-US" sz="1200" b="0" i="0" u="none" strike="noStrike" kern="1200" baseline="0" dirty="0" smtClean="0">
                <a:solidFill>
                  <a:schemeClr val="tx1"/>
                </a:solidFill>
                <a:latin typeface="Segoe UI Light"/>
                <a:ea typeface="+mn-ea"/>
                <a:cs typeface="+mn-cs"/>
              </a:rPr>
              <a:t> Error message received </a:t>
            </a:r>
          </a:p>
          <a:p>
            <a:r>
              <a:rPr lang="en-US" sz="1200" b="0" i="0" u="none" strike="noStrike" kern="1200" baseline="0" dirty="0" smtClean="0">
                <a:solidFill>
                  <a:schemeClr val="tx1"/>
                </a:solidFill>
                <a:latin typeface="Segoe UI Light"/>
                <a:ea typeface="+mn-ea"/>
                <a:cs typeface="+mn-cs"/>
              </a:rPr>
              <a:t> Operating system and browser version </a:t>
            </a:r>
          </a:p>
          <a:p>
            <a:r>
              <a:rPr lang="en-US" sz="1200" b="0" i="0" u="none" strike="noStrike" kern="1200" baseline="0" dirty="0" smtClean="0">
                <a:solidFill>
                  <a:schemeClr val="tx1"/>
                </a:solidFill>
                <a:latin typeface="Segoe UI Light"/>
                <a:ea typeface="+mn-ea"/>
                <a:cs typeface="+mn-cs"/>
              </a:rPr>
              <a:t> SironaTrace.log (user\</a:t>
            </a:r>
            <a:r>
              <a:rPr lang="en-US" sz="1200" b="0" i="0" u="none" strike="noStrike" kern="1200" baseline="0" dirty="0" err="1" smtClean="0">
                <a:solidFill>
                  <a:schemeClr val="tx1"/>
                </a:solidFill>
                <a:latin typeface="Segoe UI Light"/>
                <a:ea typeface="+mn-ea"/>
                <a:cs typeface="+mn-cs"/>
              </a:rPr>
              <a:t>appdata</a:t>
            </a:r>
            <a:r>
              <a:rPr lang="en-US" sz="1200" b="0" i="0" u="none" strike="noStrike" kern="1200" baseline="0" dirty="0" smtClean="0">
                <a:solidFill>
                  <a:schemeClr val="tx1"/>
                </a:solidFill>
                <a:latin typeface="Segoe UI Light"/>
                <a:ea typeface="+mn-ea"/>
                <a:cs typeface="+mn-cs"/>
              </a:rPr>
              <a:t>\local\Microsoft\</a:t>
            </a:r>
            <a:r>
              <a:rPr lang="en-US" sz="1200" b="0" i="0" u="none" strike="noStrike" kern="1200" baseline="0" dirty="0" err="1" smtClean="0">
                <a:solidFill>
                  <a:schemeClr val="tx1"/>
                </a:solidFill>
                <a:latin typeface="Segoe UI Light"/>
                <a:ea typeface="+mn-ea"/>
                <a:cs typeface="+mn-cs"/>
              </a:rPr>
              <a:t>raas</a:t>
            </a:r>
            <a:r>
              <a:rPr lang="en-US" sz="1200" b="0" i="0" u="none" strike="noStrike" kern="1200" baseline="0" dirty="0" smtClean="0">
                <a:solidFill>
                  <a:schemeClr val="tx1"/>
                </a:solidFill>
                <a:latin typeface="Segoe UI Light"/>
                <a:ea typeface="+mn-ea"/>
                <a:cs typeface="+mn-cs"/>
              </a:rPr>
              <a:t>) </a:t>
            </a:r>
          </a:p>
          <a:p>
            <a:r>
              <a:rPr lang="en-US" sz="1200" b="0" i="0" u="none" strike="noStrike" kern="1200" baseline="0" dirty="0" smtClean="0">
                <a:solidFill>
                  <a:schemeClr val="tx1"/>
                </a:solidFill>
                <a:latin typeface="Segoe UI Light"/>
                <a:ea typeface="+mn-ea"/>
                <a:cs typeface="+mn-cs"/>
              </a:rPr>
              <a:t> DiscoveryTrace_*.log (user\</a:t>
            </a:r>
            <a:r>
              <a:rPr lang="en-US" sz="1200" b="0" i="0" u="none" strike="noStrike" kern="1200" baseline="0" dirty="0" err="1" smtClean="0">
                <a:solidFill>
                  <a:schemeClr val="tx1"/>
                </a:solidFill>
                <a:latin typeface="Segoe UI Light"/>
                <a:ea typeface="+mn-ea"/>
                <a:cs typeface="+mn-cs"/>
              </a:rPr>
              <a:t>appdata</a:t>
            </a:r>
            <a:r>
              <a:rPr lang="en-US" sz="1200" b="0" i="0" u="none" strike="noStrike" kern="1200" baseline="0" dirty="0" smtClean="0">
                <a:solidFill>
                  <a:schemeClr val="tx1"/>
                </a:solidFill>
                <a:latin typeface="Segoe UI Light"/>
                <a:ea typeface="+mn-ea"/>
                <a:cs typeface="+mn-cs"/>
              </a:rPr>
              <a:t>\local\Microsoft\</a:t>
            </a:r>
            <a:r>
              <a:rPr lang="en-US" sz="1200" b="0" i="0" u="none" strike="noStrike" kern="1200" baseline="0" dirty="0" err="1" smtClean="0">
                <a:solidFill>
                  <a:schemeClr val="tx1"/>
                </a:solidFill>
                <a:latin typeface="Segoe UI Light"/>
                <a:ea typeface="+mn-ea"/>
                <a:cs typeface="+mn-cs"/>
              </a:rPr>
              <a:t>raas</a:t>
            </a:r>
            <a:r>
              <a:rPr lang="en-US" sz="1200" b="0" i="0" u="none" strike="noStrike" kern="1200" baseline="0" dirty="0" smtClean="0">
                <a:solidFill>
                  <a:schemeClr val="tx1"/>
                </a:solidFill>
                <a:latin typeface="Segoe UI Light"/>
                <a:ea typeface="+mn-ea"/>
                <a:cs typeface="+mn-cs"/>
              </a:rPr>
              <a:t>) </a:t>
            </a:r>
          </a:p>
          <a:p>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a:t>
            </a:r>
            <a:r>
              <a:rPr lang="en-US" sz="1200" b="1" i="0" u="none" strike="noStrike" kern="1200" baseline="0" dirty="0" smtClean="0">
                <a:solidFill>
                  <a:schemeClr val="tx1"/>
                </a:solidFill>
                <a:latin typeface="Segoe UI Light"/>
                <a:ea typeface="+mn-ea"/>
                <a:cs typeface="+mn-cs"/>
              </a:rPr>
              <a:t>Customer expectations for support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1st level support =&gt; Use the KB </a:t>
            </a:r>
          </a:p>
          <a:p>
            <a:r>
              <a:rPr lang="en-US" sz="1200" b="0" i="0" u="none" strike="noStrike" kern="1200" baseline="0" dirty="0" smtClean="0">
                <a:solidFill>
                  <a:schemeClr val="tx1"/>
                </a:solidFill>
                <a:latin typeface="Segoe UI Light"/>
                <a:ea typeface="+mn-ea"/>
                <a:cs typeface="+mn-cs"/>
              </a:rPr>
              <a:t> 2nd level support =&gt; Submit </a:t>
            </a:r>
            <a:r>
              <a:rPr lang="en-US" sz="1200" b="0" i="0" u="none" strike="noStrike" kern="1200" baseline="0" dirty="0" err="1" smtClean="0">
                <a:solidFill>
                  <a:schemeClr val="tx1"/>
                </a:solidFill>
                <a:latin typeface="Segoe UI Light"/>
                <a:ea typeface="+mn-ea"/>
                <a:cs typeface="+mn-cs"/>
              </a:rPr>
              <a:t>UserVoice</a:t>
            </a:r>
            <a:r>
              <a:rPr lang="en-US" sz="1200" b="0" i="0" u="none" strike="noStrike" kern="1200" baseline="0" dirty="0" smtClean="0">
                <a:solidFill>
                  <a:schemeClr val="tx1"/>
                </a:solidFill>
                <a:latin typeface="Segoe UI Light"/>
                <a:ea typeface="+mn-ea"/>
                <a:cs typeface="+mn-cs"/>
              </a:rPr>
              <a:t> ticket </a:t>
            </a:r>
          </a:p>
          <a:p>
            <a:r>
              <a:rPr lang="en-US" sz="1200" b="0" i="0" u="none" strike="noStrike" kern="1200" baseline="0" dirty="0" smtClean="0">
                <a:solidFill>
                  <a:schemeClr val="tx1"/>
                </a:solidFill>
                <a:latin typeface="Segoe UI Light"/>
                <a:ea typeface="+mn-ea"/>
                <a:cs typeface="+mn-cs"/>
              </a:rPr>
              <a:t> Customer receives ticket number </a:t>
            </a:r>
          </a:p>
          <a:p>
            <a:r>
              <a:rPr lang="en-US" sz="1200" b="0" i="0" u="none" strike="noStrike" kern="1200" baseline="0" dirty="0" smtClean="0">
                <a:solidFill>
                  <a:schemeClr val="tx1"/>
                </a:solidFill>
                <a:latin typeface="Segoe UI Light"/>
                <a:ea typeface="+mn-ea"/>
                <a:cs typeface="+mn-cs"/>
              </a:rPr>
              <a:t> Support responses via email </a:t>
            </a:r>
          </a:p>
          <a:p>
            <a:r>
              <a:rPr lang="en-US" sz="1200" b="0" i="0" u="none" strike="noStrike" kern="1200" baseline="0" dirty="0" smtClean="0">
                <a:solidFill>
                  <a:schemeClr val="tx1"/>
                </a:solidFill>
                <a:latin typeface="Segoe UI Light"/>
                <a:ea typeface="+mn-ea"/>
                <a:cs typeface="+mn-cs"/>
              </a:rPr>
              <a:t> Respond and engage within 72 hours </a:t>
            </a:r>
          </a:p>
          <a:p>
            <a:r>
              <a:rPr lang="en-US" sz="1200" b="0" i="0" u="none" strike="noStrike" kern="1200" baseline="0" dirty="0" smtClean="0">
                <a:solidFill>
                  <a:schemeClr val="tx1"/>
                </a:solidFill>
                <a:latin typeface="Segoe UI Light"/>
                <a:ea typeface="+mn-ea"/>
                <a:cs typeface="+mn-cs"/>
              </a:rPr>
              <a:t> Ongoing communication </a:t>
            </a:r>
          </a:p>
          <a:p>
            <a:r>
              <a:rPr lang="en-US" sz="1200" b="0" i="0" u="none" strike="noStrike" kern="1200" baseline="0" dirty="0" smtClean="0">
                <a:solidFill>
                  <a:schemeClr val="tx1"/>
                </a:solidFill>
                <a:latin typeface="Segoe UI Ligh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359498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u="none" strike="noStrike" kern="1200" baseline="0" dirty="0" smtClean="0">
                <a:solidFill>
                  <a:schemeClr val="tx1"/>
                </a:solidFill>
                <a:latin typeface="Segoe UI Light"/>
                <a:ea typeface="+mn-ea"/>
                <a:cs typeface="+mn-cs"/>
              </a:rPr>
              <a:t>The following table summarizes RaaS support for customers and TAMs. </a:t>
            </a:r>
          </a:p>
          <a:p>
            <a:endParaRPr lang="en-US" sz="1200" b="0" i="0" u="none" strike="noStrike" kern="1200" baseline="0" dirty="0" smtClean="0">
              <a:solidFill>
                <a:schemeClr val="tx1"/>
              </a:solidFill>
              <a:latin typeface="Segoe UI Light"/>
              <a:ea typeface="+mn-ea"/>
              <a:cs typeface="+mn-cs"/>
            </a:endParaRPr>
          </a:p>
          <a:p>
            <a:r>
              <a:rPr lang="en-US" sz="1200" b="1" i="0" u="none" strike="noStrike" kern="1200" baseline="0" dirty="0" smtClean="0">
                <a:solidFill>
                  <a:schemeClr val="tx1"/>
                </a:solidFill>
                <a:latin typeface="Segoe UI Light"/>
                <a:ea typeface="+mn-ea"/>
                <a:cs typeface="+mn-cs"/>
              </a:rPr>
              <a:t>How do Customers get support?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KB accessible to customer </a:t>
            </a:r>
          </a:p>
          <a:p>
            <a:r>
              <a:rPr lang="en-US" sz="1200" b="0" i="0" u="none" strike="noStrike" kern="1200" baseline="0" dirty="0" smtClean="0">
                <a:solidFill>
                  <a:schemeClr val="tx1"/>
                </a:solidFill>
                <a:latin typeface="Segoe UI Light"/>
                <a:ea typeface="+mn-ea"/>
                <a:cs typeface="+mn-cs"/>
              </a:rPr>
              <a:t> E-Ticketing system called </a:t>
            </a:r>
            <a:r>
              <a:rPr lang="en-US" sz="1200" b="0" i="0" u="none" strike="noStrike" kern="1200" baseline="0" dirty="0" err="1" smtClean="0">
                <a:solidFill>
                  <a:schemeClr val="tx1"/>
                </a:solidFill>
                <a:latin typeface="Segoe UI Light"/>
                <a:ea typeface="+mn-ea"/>
                <a:cs typeface="+mn-cs"/>
              </a:rPr>
              <a:t>UserVoice</a:t>
            </a:r>
            <a:r>
              <a:rPr lang="en-US" sz="1200" b="0" i="0" u="none" strike="noStrike" kern="1200" baseline="0" dirty="0" smtClean="0">
                <a:solidFill>
                  <a:schemeClr val="tx1"/>
                </a:solidFill>
                <a:latin typeface="Segoe UI Light"/>
                <a:ea typeface="+mn-ea"/>
                <a:cs typeface="+mn-cs"/>
              </a:rPr>
              <a:t> (http://PPAS.uservoice.com) </a:t>
            </a:r>
          </a:p>
          <a:p>
            <a:r>
              <a:rPr lang="en-US" sz="1200" b="0" i="0" u="none" strike="noStrike" kern="1200" baseline="0" dirty="0" smtClean="0">
                <a:solidFill>
                  <a:schemeClr val="tx1"/>
                </a:solidFill>
                <a:latin typeface="Segoe UI Light"/>
                <a:ea typeface="+mn-ea"/>
                <a:cs typeface="+mn-cs"/>
              </a:rPr>
              <a:t> Support provided by Microsoft to the customer </a:t>
            </a:r>
          </a:p>
          <a:p>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a:t>
            </a:r>
            <a:r>
              <a:rPr lang="en-US" sz="1200" b="1" i="0" u="none" strike="noStrike" kern="1200" baseline="0" dirty="0" smtClean="0">
                <a:solidFill>
                  <a:schemeClr val="tx1"/>
                </a:solidFill>
                <a:latin typeface="Segoe UI Light"/>
                <a:ea typeface="+mn-ea"/>
                <a:cs typeface="+mn-cs"/>
              </a:rPr>
              <a:t>What Customer issues are supported?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Creating a user account and signing in </a:t>
            </a:r>
          </a:p>
          <a:p>
            <a:r>
              <a:rPr lang="en-US" sz="1200" b="0" i="0" u="none" strike="noStrike" kern="1200" baseline="0" dirty="0" smtClean="0">
                <a:solidFill>
                  <a:schemeClr val="tx1"/>
                </a:solidFill>
                <a:latin typeface="Segoe UI Light"/>
                <a:ea typeface="+mn-ea"/>
                <a:cs typeface="+mn-cs"/>
              </a:rPr>
              <a:t> Downloading and running the data collection tool </a:t>
            </a:r>
          </a:p>
          <a:p>
            <a:r>
              <a:rPr lang="en-US" sz="1200" b="0" i="0" u="none" strike="noStrike" kern="1200" baseline="0" dirty="0" smtClean="0">
                <a:solidFill>
                  <a:schemeClr val="tx1"/>
                </a:solidFill>
                <a:latin typeface="Segoe UI Light"/>
                <a:ea typeface="+mn-ea"/>
                <a:cs typeface="+mn-cs"/>
              </a:rPr>
              <a:t> Submitting customer data </a:t>
            </a:r>
          </a:p>
          <a:p>
            <a:r>
              <a:rPr lang="en-US" sz="1200" b="0" i="0" u="none" strike="noStrike" kern="1200" baseline="0" dirty="0" smtClean="0">
                <a:solidFill>
                  <a:schemeClr val="tx1"/>
                </a:solidFill>
                <a:latin typeface="Segoe UI Light"/>
                <a:ea typeface="+mn-ea"/>
                <a:cs typeface="+mn-cs"/>
              </a:rPr>
              <a:t> Navigating and utilizing the website </a:t>
            </a:r>
          </a:p>
          <a:p>
            <a:r>
              <a:rPr lang="en-US" sz="1200" b="0" i="0" u="none" strike="noStrike" kern="1200" baseline="0" dirty="0" smtClean="0">
                <a:solidFill>
                  <a:schemeClr val="tx1"/>
                </a:solidFill>
                <a:latin typeface="Segoe UI Light"/>
                <a:ea typeface="+mn-ea"/>
                <a:cs typeface="+mn-cs"/>
              </a:rPr>
              <a:t> Understanding the assessment results </a:t>
            </a:r>
          </a:p>
          <a:p>
            <a:r>
              <a:rPr lang="en-US" sz="1200" b="0" i="0" u="none" strike="noStrike" kern="1200" baseline="0" dirty="0" smtClean="0">
                <a:solidFill>
                  <a:schemeClr val="tx1"/>
                </a:solidFill>
                <a:latin typeface="Segoe UI Light"/>
                <a:ea typeface="+mn-ea"/>
                <a:cs typeface="+mn-cs"/>
              </a:rPr>
              <a:t>	</a:t>
            </a:r>
          </a:p>
          <a:p>
            <a:r>
              <a:rPr lang="en-US" sz="1200" b="1" i="0" u="none" strike="noStrike" kern="1200" baseline="0" dirty="0" smtClean="0">
                <a:solidFill>
                  <a:schemeClr val="tx1"/>
                </a:solidFill>
                <a:latin typeface="Segoe UI Light"/>
                <a:ea typeface="+mn-ea"/>
                <a:cs typeface="+mn-cs"/>
              </a:rPr>
              <a:t>What to include in ticket submission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URL of the page you are using </a:t>
            </a:r>
          </a:p>
          <a:p>
            <a:r>
              <a:rPr lang="en-US" sz="1200" b="0" i="0" u="none" strike="noStrike" kern="1200" baseline="0" dirty="0" smtClean="0">
                <a:solidFill>
                  <a:schemeClr val="tx1"/>
                </a:solidFill>
                <a:latin typeface="Segoe UI Light"/>
                <a:ea typeface="+mn-ea"/>
                <a:cs typeface="+mn-cs"/>
              </a:rPr>
              <a:t> Customer account name (visible at the top of most web pages) or Axis Request ID </a:t>
            </a:r>
          </a:p>
          <a:p>
            <a:r>
              <a:rPr lang="en-US" sz="1200" b="0" i="0" u="none" strike="noStrike" kern="1200" baseline="0" dirty="0" smtClean="0">
                <a:solidFill>
                  <a:schemeClr val="tx1"/>
                </a:solidFill>
                <a:latin typeface="Segoe UI Light"/>
                <a:ea typeface="+mn-ea"/>
                <a:cs typeface="+mn-cs"/>
              </a:rPr>
              <a:t> Error message received </a:t>
            </a:r>
          </a:p>
          <a:p>
            <a:r>
              <a:rPr lang="en-US" sz="1200" b="0" i="0" u="none" strike="noStrike" kern="1200" baseline="0" dirty="0" smtClean="0">
                <a:solidFill>
                  <a:schemeClr val="tx1"/>
                </a:solidFill>
                <a:latin typeface="Segoe UI Light"/>
                <a:ea typeface="+mn-ea"/>
                <a:cs typeface="+mn-cs"/>
              </a:rPr>
              <a:t> Operating system and browser version </a:t>
            </a:r>
          </a:p>
          <a:p>
            <a:r>
              <a:rPr lang="en-US" sz="1200" b="0" i="0" u="none" strike="noStrike" kern="1200" baseline="0" dirty="0" smtClean="0">
                <a:solidFill>
                  <a:schemeClr val="tx1"/>
                </a:solidFill>
                <a:latin typeface="Segoe UI Light"/>
                <a:ea typeface="+mn-ea"/>
                <a:cs typeface="+mn-cs"/>
              </a:rPr>
              <a:t> SironaTrace.log (user\</a:t>
            </a:r>
            <a:r>
              <a:rPr lang="en-US" sz="1200" b="0" i="0" u="none" strike="noStrike" kern="1200" baseline="0" dirty="0" err="1" smtClean="0">
                <a:solidFill>
                  <a:schemeClr val="tx1"/>
                </a:solidFill>
                <a:latin typeface="Segoe UI Light"/>
                <a:ea typeface="+mn-ea"/>
                <a:cs typeface="+mn-cs"/>
              </a:rPr>
              <a:t>appdata</a:t>
            </a:r>
            <a:r>
              <a:rPr lang="en-US" sz="1200" b="0" i="0" u="none" strike="noStrike" kern="1200" baseline="0" dirty="0" smtClean="0">
                <a:solidFill>
                  <a:schemeClr val="tx1"/>
                </a:solidFill>
                <a:latin typeface="Segoe UI Light"/>
                <a:ea typeface="+mn-ea"/>
                <a:cs typeface="+mn-cs"/>
              </a:rPr>
              <a:t>\local\Microsoft\</a:t>
            </a:r>
            <a:r>
              <a:rPr lang="en-US" sz="1200" b="0" i="0" u="none" strike="noStrike" kern="1200" baseline="0" dirty="0" err="1" smtClean="0">
                <a:solidFill>
                  <a:schemeClr val="tx1"/>
                </a:solidFill>
                <a:latin typeface="Segoe UI Light"/>
                <a:ea typeface="+mn-ea"/>
                <a:cs typeface="+mn-cs"/>
              </a:rPr>
              <a:t>raas</a:t>
            </a:r>
            <a:r>
              <a:rPr lang="en-US" sz="1200" b="0" i="0" u="none" strike="noStrike" kern="1200" baseline="0" dirty="0" smtClean="0">
                <a:solidFill>
                  <a:schemeClr val="tx1"/>
                </a:solidFill>
                <a:latin typeface="Segoe UI Light"/>
                <a:ea typeface="+mn-ea"/>
                <a:cs typeface="+mn-cs"/>
              </a:rPr>
              <a:t>) </a:t>
            </a:r>
          </a:p>
          <a:p>
            <a:r>
              <a:rPr lang="en-US" sz="1200" b="0" i="0" u="none" strike="noStrike" kern="1200" baseline="0" dirty="0" smtClean="0">
                <a:solidFill>
                  <a:schemeClr val="tx1"/>
                </a:solidFill>
                <a:latin typeface="Segoe UI Light"/>
                <a:ea typeface="+mn-ea"/>
                <a:cs typeface="+mn-cs"/>
              </a:rPr>
              <a:t> DiscoveryTrace_*.log (user\</a:t>
            </a:r>
            <a:r>
              <a:rPr lang="en-US" sz="1200" b="0" i="0" u="none" strike="noStrike" kern="1200" baseline="0" dirty="0" err="1" smtClean="0">
                <a:solidFill>
                  <a:schemeClr val="tx1"/>
                </a:solidFill>
                <a:latin typeface="Segoe UI Light"/>
                <a:ea typeface="+mn-ea"/>
                <a:cs typeface="+mn-cs"/>
              </a:rPr>
              <a:t>appdata</a:t>
            </a:r>
            <a:r>
              <a:rPr lang="en-US" sz="1200" b="0" i="0" u="none" strike="noStrike" kern="1200" baseline="0" dirty="0" smtClean="0">
                <a:solidFill>
                  <a:schemeClr val="tx1"/>
                </a:solidFill>
                <a:latin typeface="Segoe UI Light"/>
                <a:ea typeface="+mn-ea"/>
                <a:cs typeface="+mn-cs"/>
              </a:rPr>
              <a:t>\local\Microsoft\</a:t>
            </a:r>
            <a:r>
              <a:rPr lang="en-US" sz="1200" b="0" i="0" u="none" strike="noStrike" kern="1200" baseline="0" dirty="0" err="1" smtClean="0">
                <a:solidFill>
                  <a:schemeClr val="tx1"/>
                </a:solidFill>
                <a:latin typeface="Segoe UI Light"/>
                <a:ea typeface="+mn-ea"/>
                <a:cs typeface="+mn-cs"/>
              </a:rPr>
              <a:t>raas</a:t>
            </a:r>
            <a:r>
              <a:rPr lang="en-US" sz="1200" b="0" i="0" u="none" strike="noStrike" kern="1200" baseline="0" dirty="0" smtClean="0">
                <a:solidFill>
                  <a:schemeClr val="tx1"/>
                </a:solidFill>
                <a:latin typeface="Segoe UI Light"/>
                <a:ea typeface="+mn-ea"/>
                <a:cs typeface="+mn-cs"/>
              </a:rPr>
              <a:t>) </a:t>
            </a:r>
          </a:p>
          <a:p>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a:t>
            </a:r>
            <a:r>
              <a:rPr lang="en-US" sz="1200" b="1" i="0" u="none" strike="noStrike" kern="1200" baseline="0" dirty="0" smtClean="0">
                <a:solidFill>
                  <a:schemeClr val="tx1"/>
                </a:solidFill>
                <a:latin typeface="Segoe UI Light"/>
                <a:ea typeface="+mn-ea"/>
                <a:cs typeface="+mn-cs"/>
              </a:rPr>
              <a:t>Customer expectations for support </a:t>
            </a:r>
            <a:endParaRPr lang="en-US" sz="1200" b="0" i="0" u="none" strike="noStrike" kern="1200" baseline="0" dirty="0" smtClean="0">
              <a:solidFill>
                <a:schemeClr val="tx1"/>
              </a:solidFill>
              <a:latin typeface="Segoe UI Light"/>
              <a:ea typeface="+mn-ea"/>
              <a:cs typeface="+mn-cs"/>
            </a:endParaRPr>
          </a:p>
          <a:p>
            <a:r>
              <a:rPr lang="en-US" sz="1200" b="0" i="0" u="none" strike="noStrike" kern="1200" baseline="0" dirty="0" smtClean="0">
                <a:solidFill>
                  <a:schemeClr val="tx1"/>
                </a:solidFill>
                <a:latin typeface="Segoe UI Light"/>
                <a:ea typeface="+mn-ea"/>
                <a:cs typeface="+mn-cs"/>
              </a:rPr>
              <a:t> 1st level support =&gt; Use the KB </a:t>
            </a:r>
          </a:p>
          <a:p>
            <a:r>
              <a:rPr lang="en-US" sz="1200" b="0" i="0" u="none" strike="noStrike" kern="1200" baseline="0" dirty="0" smtClean="0">
                <a:solidFill>
                  <a:schemeClr val="tx1"/>
                </a:solidFill>
                <a:latin typeface="Segoe UI Light"/>
                <a:ea typeface="+mn-ea"/>
                <a:cs typeface="+mn-cs"/>
              </a:rPr>
              <a:t> 2nd level support =&gt; Submit </a:t>
            </a:r>
            <a:r>
              <a:rPr lang="en-US" sz="1200" b="0" i="0" u="none" strike="noStrike" kern="1200" baseline="0" dirty="0" err="1" smtClean="0">
                <a:solidFill>
                  <a:schemeClr val="tx1"/>
                </a:solidFill>
                <a:latin typeface="Segoe UI Light"/>
                <a:ea typeface="+mn-ea"/>
                <a:cs typeface="+mn-cs"/>
              </a:rPr>
              <a:t>UserVoice</a:t>
            </a:r>
            <a:r>
              <a:rPr lang="en-US" sz="1200" b="0" i="0" u="none" strike="noStrike" kern="1200" baseline="0" dirty="0" smtClean="0">
                <a:solidFill>
                  <a:schemeClr val="tx1"/>
                </a:solidFill>
                <a:latin typeface="Segoe UI Light"/>
                <a:ea typeface="+mn-ea"/>
                <a:cs typeface="+mn-cs"/>
              </a:rPr>
              <a:t> ticket </a:t>
            </a:r>
          </a:p>
          <a:p>
            <a:r>
              <a:rPr lang="en-US" sz="1200" b="0" i="0" u="none" strike="noStrike" kern="1200" baseline="0" dirty="0" smtClean="0">
                <a:solidFill>
                  <a:schemeClr val="tx1"/>
                </a:solidFill>
                <a:latin typeface="Segoe UI Light"/>
                <a:ea typeface="+mn-ea"/>
                <a:cs typeface="+mn-cs"/>
              </a:rPr>
              <a:t> Customer receives ticket number </a:t>
            </a:r>
          </a:p>
          <a:p>
            <a:r>
              <a:rPr lang="en-US" sz="1200" b="0" i="0" u="none" strike="noStrike" kern="1200" baseline="0" dirty="0" smtClean="0">
                <a:solidFill>
                  <a:schemeClr val="tx1"/>
                </a:solidFill>
                <a:latin typeface="Segoe UI Light"/>
                <a:ea typeface="+mn-ea"/>
                <a:cs typeface="+mn-cs"/>
              </a:rPr>
              <a:t> Support responses via email </a:t>
            </a:r>
          </a:p>
          <a:p>
            <a:r>
              <a:rPr lang="en-US" sz="1200" b="0" i="0" u="none" strike="noStrike" kern="1200" baseline="0" dirty="0" smtClean="0">
                <a:solidFill>
                  <a:schemeClr val="tx1"/>
                </a:solidFill>
                <a:latin typeface="Segoe UI Light"/>
                <a:ea typeface="+mn-ea"/>
                <a:cs typeface="+mn-cs"/>
              </a:rPr>
              <a:t> Respond and engage within 72 hours </a:t>
            </a:r>
          </a:p>
          <a:p>
            <a:r>
              <a:rPr lang="en-US" sz="1200" b="0" i="0" u="none" strike="noStrike" kern="1200" baseline="0" dirty="0" smtClean="0">
                <a:solidFill>
                  <a:schemeClr val="tx1"/>
                </a:solidFill>
                <a:latin typeface="Segoe UI Light"/>
                <a:ea typeface="+mn-ea"/>
                <a:cs typeface="+mn-cs"/>
              </a:rPr>
              <a:t> Ongoing communication </a:t>
            </a:r>
          </a:p>
          <a:p>
            <a:r>
              <a:rPr lang="en-US" sz="1200" b="0" i="0" u="none" strike="noStrike" kern="1200" baseline="0" dirty="0" smtClean="0">
                <a:solidFill>
                  <a:schemeClr val="tx1"/>
                </a:solidFill>
                <a:latin typeface="Segoe UI Ligh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301789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9144000" cy="5143500"/>
          </a:xfrm>
          <a:prstGeom prst="rect">
            <a:avLst/>
          </a:prstGeom>
        </p:spPr>
        <p:txBody>
          <a:bodyPr vert="horz"/>
          <a:lstStyle>
            <a:lvl1pPr>
              <a:buFontTx/>
              <a:buNone/>
              <a:defRPr sz="1400">
                <a:solidFill>
                  <a:srgbClr val="000000"/>
                </a:solidFill>
                <a:latin typeface="+mn-lt"/>
              </a:defRPr>
            </a:lvl1pPr>
          </a:lstStyle>
          <a:p>
            <a:r>
              <a:rPr lang="en-US" dirty="0" smtClean="0"/>
              <a:t>Drag picture to placeholder or click icon to add</a:t>
            </a: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3" name="Picture Placeholder 2"/>
          <p:cNvSpPr>
            <a:spLocks noGrp="1"/>
          </p:cNvSpPr>
          <p:nvPr>
            <p:ph type="pic" sz="quarter" idx="17"/>
          </p:nvPr>
        </p:nvSpPr>
        <p:spPr>
          <a:xfrm>
            <a:off x="76200" y="18288"/>
            <a:ext cx="1143000" cy="419862"/>
          </a:xfrm>
        </p:spPr>
        <p:txBody>
          <a:bodyPr/>
          <a:lstStyle>
            <a:lvl1pPr marL="0" indent="0">
              <a:buNone/>
              <a:defRPr/>
            </a:lvl1p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content, large,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rIns="91440">
            <a:normAutofit/>
          </a:bodyPr>
          <a:lstStyle>
            <a:lvl1pPr>
              <a:defRPr sz="2000" baseline="0">
                <a:solidFill>
                  <a:schemeClr val="tx1"/>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rgbClr val="3F3F3F"/>
                </a:solidFill>
                <a:latin typeface="+mn-lt"/>
              </a:defRPr>
            </a:lvl1pPr>
          </a:lstStyle>
          <a:p>
            <a:fld id="{74A398B2-5A34-1A4A-811E-F4027282568C}" type="slidenum">
              <a:rPr lang="en-US" smtClean="0"/>
              <a:pPr/>
              <a:t>‹N°›</a:t>
            </a:fld>
            <a:endParaRPr lang="en-US"/>
          </a:p>
        </p:txBody>
      </p:sp>
      <p:sp>
        <p:nvSpPr>
          <p:cNvPr id="14" name="Content Placeholder 13"/>
          <p:cNvSpPr>
            <a:spLocks noGrp="1"/>
          </p:cNvSpPr>
          <p:nvPr>
            <p:ph sz="quarter" idx="13" hasCustomPrompt="1"/>
          </p:nvPr>
        </p:nvSpPr>
        <p:spPr>
          <a:xfrm>
            <a:off x="2743200" y="914400"/>
            <a:ext cx="6172200" cy="3657600"/>
          </a:xfrm>
          <a:prstGeom prst="rect">
            <a:avLst/>
          </a:prstGeom>
        </p:spPr>
        <p:txBody>
          <a:bodyPr vert="horz" lIns="182880" tIns="137160">
            <a:normAutofit/>
          </a:bodyPr>
          <a:lstStyle>
            <a:lvl1pPr marL="347472" indent="-347472">
              <a:spcBef>
                <a:spcPts val="300"/>
              </a:spcBef>
              <a:buSzPct val="80000"/>
              <a:buFont typeface="Arial" panose="020B0604020202020204" pitchFamily="34" charset="0"/>
              <a:buChar char="•"/>
              <a:defRPr sz="3000" baseline="0">
                <a:solidFill>
                  <a:schemeClr val="bg1">
                    <a:lumMod val="75000"/>
                    <a:lumOff val="25000"/>
                  </a:schemeClr>
                </a:solidFill>
                <a:latin typeface="Segoe UI Light" pitchFamily="34" charset="0"/>
              </a:defRPr>
            </a:lvl1pPr>
            <a:lvl2pPr marL="740664" indent="-393192">
              <a:buSzPct val="80000"/>
              <a:defRPr sz="3000">
                <a:solidFill>
                  <a:schemeClr val="bg1">
                    <a:lumMod val="75000"/>
                    <a:lumOff val="25000"/>
                  </a:schemeClr>
                </a:solidFill>
                <a:latin typeface="Segoe UI Light" panose="020B0502040204020203" pitchFamily="34" charset="0"/>
                <a:cs typeface="Segoe UI Light" panose="020B0502040204020203" pitchFamily="34" charset="0"/>
              </a:defRPr>
            </a:lvl2pPr>
            <a:lvl3pPr marL="1143000" indent="-393192">
              <a:buSzPct val="80000"/>
              <a:defRPr sz="3000">
                <a:solidFill>
                  <a:schemeClr val="bg1">
                    <a:lumMod val="75000"/>
                    <a:lumOff val="25000"/>
                  </a:schemeClr>
                </a:solidFill>
                <a:latin typeface="Segoe UI Light" panose="020B0502040204020203" pitchFamily="34" charset="0"/>
                <a:cs typeface="Segoe UI Light" panose="020B0502040204020203" pitchFamily="34" charset="0"/>
              </a:defRPr>
            </a:lvl3pPr>
            <a:lvl4pPr marL="1536192" indent="-393192">
              <a:buSzPct val="80000"/>
              <a:defRPr sz="3000">
                <a:solidFill>
                  <a:schemeClr val="bg1">
                    <a:lumMod val="75000"/>
                    <a:lumOff val="25000"/>
                  </a:schemeClr>
                </a:solidFill>
                <a:latin typeface="Segoe UI Light" panose="020B0502040204020203" pitchFamily="34" charset="0"/>
                <a:cs typeface="Segoe UI Light" panose="020B0502040204020203" pitchFamily="34" charset="0"/>
              </a:defRPr>
            </a:lvl4pPr>
          </a:lstStyle>
          <a:p>
            <a:pPr lvl="0"/>
            <a:r>
              <a:rPr lang="en-US" dirty="0"/>
              <a:t>Click to edit slide </a:t>
            </a:r>
            <a:r>
              <a:rPr lang="en-US" dirty="0" smtClean="0"/>
              <a:t>content</a:t>
            </a:r>
          </a:p>
          <a:p>
            <a:pPr lvl="1"/>
            <a:r>
              <a:rPr lang="en-US" dirty="0" smtClean="0"/>
              <a:t>Level 2</a:t>
            </a:r>
          </a:p>
          <a:p>
            <a:pPr lvl="2"/>
            <a:r>
              <a:rPr lang="en-US" dirty="0" smtClean="0"/>
              <a:t>Level 3</a:t>
            </a:r>
          </a:p>
          <a:p>
            <a:pPr lvl="3"/>
            <a:r>
              <a:rPr lang="en-US" dirty="0" smtClean="0"/>
              <a:t>Level 4</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rIns="91440">
            <a:normAutofit/>
          </a:bodyPr>
          <a:lstStyle>
            <a:lvl1pPr>
              <a:defRPr sz="2000" baseline="0">
                <a:solidFill>
                  <a:schemeClr val="tx1"/>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bg1"/>
                </a:solidFill>
                <a:latin typeface="+mn-lt"/>
              </a:defRPr>
            </a:lvl1pPr>
          </a:lstStyle>
          <a:p>
            <a:fld id="{74A398B2-5A34-1A4A-811E-F4027282568C}" type="slidenum">
              <a:rPr lang="en-US" smtClean="0"/>
              <a:pPr/>
              <a:t>‹N°›</a:t>
            </a:fld>
            <a:endParaRPr lang="en-US"/>
          </a:p>
        </p:txBody>
      </p:sp>
      <p:sp>
        <p:nvSpPr>
          <p:cNvPr id="14" name="Content Placeholder 13"/>
          <p:cNvSpPr>
            <a:spLocks noGrp="1"/>
          </p:cNvSpPr>
          <p:nvPr>
            <p:ph sz="quarter" idx="13" hasCustomPrompt="1"/>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anose="020B0604020202020204" pitchFamily="34" charset="0"/>
              <a:buChar char="•"/>
              <a:defRPr sz="1600" baseline="0">
                <a:solidFill>
                  <a:schemeClr val="tx1"/>
                </a:solidFill>
                <a:latin typeface="+mn-lt"/>
              </a:defRPr>
            </a:lvl1pPr>
            <a:lvl2pPr>
              <a:defRPr sz="1400"/>
            </a:lvl2pPr>
            <a:lvl3pPr>
              <a:defRPr sz="1400"/>
            </a:lvl3pPr>
            <a:lvl4pPr>
              <a:defRPr sz="1400"/>
            </a:lvl4pPr>
          </a:lstStyle>
          <a:p>
            <a:pPr lvl="0"/>
            <a:r>
              <a:rPr lang="en-US" dirty="0" smtClean="0"/>
              <a:t>Click to edit slide content</a:t>
            </a:r>
          </a:p>
          <a:p>
            <a:pPr lvl="1"/>
            <a:r>
              <a:rPr lang="en-US" dirty="0" smtClean="0"/>
              <a:t>Level 1</a:t>
            </a:r>
          </a:p>
          <a:p>
            <a:pPr lvl="2"/>
            <a:r>
              <a:rPr lang="en-US" dirty="0" smtClean="0"/>
              <a:t>Level 2</a:t>
            </a:r>
          </a:p>
          <a:p>
            <a:pPr lvl="3"/>
            <a:r>
              <a:rPr lang="en-US" dirty="0" smtClean="0"/>
              <a:t>Level 3</a:t>
            </a:r>
            <a:endParaRPr lang="en-US" dirty="0"/>
          </a:p>
        </p:txBody>
      </p:sp>
    </p:spTree>
    <p:extLst>
      <p:ext uri="{BB962C8B-B14F-4D97-AF65-F5344CB8AC3E}">
        <p14:creationId xmlns:p14="http://schemas.microsoft.com/office/powerpoint/2010/main" val="32399327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content, normal,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rIns="91440">
            <a:normAutofit/>
          </a:bodyPr>
          <a:lstStyle>
            <a:lvl1pPr>
              <a:defRPr sz="2000" baseline="0">
                <a:solidFill>
                  <a:schemeClr val="tx1"/>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pPr/>
              <a:t>‹N°›</a:t>
            </a:fld>
            <a:endParaRPr lang="en-US"/>
          </a:p>
        </p:txBody>
      </p:sp>
      <p:sp>
        <p:nvSpPr>
          <p:cNvPr id="14" name="Content Placeholder 13"/>
          <p:cNvSpPr>
            <a:spLocks noGrp="1"/>
          </p:cNvSpPr>
          <p:nvPr>
            <p:ph sz="quarter" idx="13" hasCustomPrompt="1"/>
          </p:nvPr>
        </p:nvSpPr>
        <p:spPr>
          <a:xfrm>
            <a:off x="2743200" y="914400"/>
            <a:ext cx="6172200" cy="3790950"/>
          </a:xfrm>
          <a:prstGeom prst="rect">
            <a:avLst/>
          </a:prstGeom>
        </p:spPr>
        <p:txBody>
          <a:bodyPr vert="horz" lIns="182880" tIns="137160">
            <a:normAutofit/>
          </a:bodyPr>
          <a:lstStyle>
            <a:lvl1pPr marL="285744" indent="-285744">
              <a:spcBef>
                <a:spcPts val="300"/>
              </a:spcBef>
              <a:buFont typeface="Arial" panose="020B0604020202020204" pitchFamily="34" charset="0"/>
              <a:buChar char="•"/>
              <a:defRPr sz="1600" baseline="0">
                <a:solidFill>
                  <a:schemeClr val="bg1">
                    <a:lumMod val="75000"/>
                    <a:lumOff val="25000"/>
                  </a:schemeClr>
                </a:solidFill>
                <a:latin typeface="+mn-lt"/>
              </a:defRPr>
            </a:lvl1pPr>
            <a:lvl2pPr>
              <a:defRPr lang="en-US" sz="1400" kern="800" baseline="0" dirty="0" smtClean="0">
                <a:solidFill>
                  <a:schemeClr val="bg1">
                    <a:lumMod val="75000"/>
                    <a:lumOff val="25000"/>
                  </a:schemeClr>
                </a:solidFill>
                <a:latin typeface="+mn-lt"/>
                <a:cs typeface="Segoe UI Light"/>
              </a:defRPr>
            </a:lvl2pPr>
            <a:lvl3pPr>
              <a:defRPr lang="en-US" sz="1400" kern="800" baseline="0" dirty="0" smtClean="0">
                <a:solidFill>
                  <a:schemeClr val="bg1">
                    <a:lumMod val="75000"/>
                    <a:lumOff val="25000"/>
                  </a:schemeClr>
                </a:solidFill>
                <a:latin typeface="+mn-lt"/>
                <a:cs typeface="Segoe UI Light"/>
              </a:defRPr>
            </a:lvl3pPr>
            <a:lvl4pPr>
              <a:defRPr lang="en-US" sz="1400" kern="800" baseline="0" dirty="0" smtClean="0">
                <a:solidFill>
                  <a:schemeClr val="bg1">
                    <a:lumMod val="75000"/>
                    <a:lumOff val="25000"/>
                  </a:schemeClr>
                </a:solidFill>
                <a:latin typeface="+mn-lt"/>
                <a:cs typeface="Segoe UI Light"/>
              </a:defRPr>
            </a:lvl4pPr>
          </a:lstStyle>
          <a:p>
            <a:pPr lvl="0"/>
            <a:r>
              <a:rPr lang="en-US" dirty="0" smtClean="0"/>
              <a:t>Click </a:t>
            </a:r>
            <a:r>
              <a:rPr lang="en-US" dirty="0"/>
              <a:t>to edit slide </a:t>
            </a:r>
            <a:r>
              <a:rPr lang="en-US" dirty="0" smtClean="0"/>
              <a:t>content</a:t>
            </a:r>
          </a:p>
          <a:p>
            <a:pPr lvl="1"/>
            <a:r>
              <a:rPr lang="en-US" dirty="0" smtClean="0"/>
              <a:t>Level 1</a:t>
            </a:r>
          </a:p>
          <a:p>
            <a:pPr lvl="2"/>
            <a:r>
              <a:rPr lang="en-US" dirty="0" smtClean="0"/>
              <a:t>Level 2</a:t>
            </a:r>
          </a:p>
          <a:p>
            <a:pPr lvl="3"/>
            <a:r>
              <a:rPr lang="en-US" dirty="0" smtClean="0"/>
              <a:t>Level 3</a:t>
            </a:r>
            <a:endParaRPr lang="en-US" dirty="0"/>
          </a:p>
        </p:txBody>
      </p:sp>
    </p:spTree>
    <p:extLst>
      <p:ext uri="{BB962C8B-B14F-4D97-AF65-F5344CB8AC3E}">
        <p14:creationId xmlns:p14="http://schemas.microsoft.com/office/powerpoint/2010/main" val="15132639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9144000" cy="5143500"/>
          </a:xfrm>
        </p:spPr>
        <p:txBody>
          <a:bodyPr/>
          <a:lstStyle>
            <a:lvl1pPr marL="0" indent="0">
              <a:buNone/>
              <a:defRPr>
                <a:solidFill>
                  <a:srgbClr val="3F3F3F"/>
                </a:solidFill>
              </a:defRPr>
            </a:lvl1pPr>
          </a:lstStyle>
          <a:p>
            <a:r>
              <a:rPr lang="en-US" dirty="0" smtClean="0"/>
              <a:t>Drag picture to placeholder or click icon to add</a:t>
            </a:r>
            <a:endParaRPr lang="en-US" dirty="0"/>
          </a:p>
        </p:txBody>
      </p:sp>
      <p:sp>
        <p:nvSpPr>
          <p:cNvPr id="2" name="Title 1"/>
          <p:cNvSpPr>
            <a:spLocks noGrp="1"/>
          </p:cNvSpPr>
          <p:nvPr>
            <p:ph type="title" hasCustomPrompt="1"/>
          </p:nvPr>
        </p:nvSpPr>
        <p:spPr>
          <a:xfrm>
            <a:off x="0" y="914400"/>
            <a:ext cx="1828800" cy="1828800"/>
          </a:xfrm>
          <a:solidFill>
            <a:schemeClr val="accent1">
              <a:alpha val="92000"/>
            </a:schemeClr>
          </a:solidFill>
        </p:spPr>
        <p:txBody>
          <a:body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rgbClr val="FFFFFF"/>
                </a:solidFill>
              </a:defRPr>
            </a:lvl1pPr>
          </a:lstStyle>
          <a:p>
            <a:fld id="{74A398B2-5A34-1A4A-811E-F4027282568C}" type="slidenum">
              <a:rPr lang="en-US" smtClean="0"/>
              <a:pPr/>
              <a:t>‹N°›</a:t>
            </a:fld>
            <a:endParaRPr lang="en-US" dirty="0"/>
          </a:p>
        </p:txBody>
      </p:sp>
      <p:sp>
        <p:nvSpPr>
          <p:cNvPr id="11" name="Text Placeholder 14"/>
          <p:cNvSpPr>
            <a:spLocks noGrp="1"/>
          </p:cNvSpPr>
          <p:nvPr>
            <p:ph type="body" sz="quarter" idx="12" hasCustomPrompt="1"/>
          </p:nvPr>
        </p:nvSpPr>
        <p:spPr>
          <a:xfrm>
            <a:off x="0" y="2743200"/>
            <a:ext cx="1828800" cy="1828800"/>
          </a:xfrm>
          <a:solidFill>
            <a:schemeClr val="bg2">
              <a:alpha val="92000"/>
            </a:schemeClr>
          </a:solidFill>
        </p:spPr>
        <p:txBody>
          <a:bodyPr>
            <a:normAutofit/>
          </a:bodyPr>
          <a:lstStyle>
            <a:lvl1pPr marL="0" indent="0">
              <a:buNone/>
              <a:defRPr sz="1400">
                <a:solidFill>
                  <a:schemeClr val="bg1"/>
                </a:solidFill>
                <a:latin typeface="+mn-lt"/>
              </a:defRPr>
            </a:lvl1pPr>
            <a:lvl2pPr marL="281172" indent="0">
              <a:buNone/>
              <a:defRPr sz="1400">
                <a:solidFill>
                  <a:schemeClr val="bg1"/>
                </a:solidFill>
                <a:latin typeface="+mn-lt"/>
              </a:defRPr>
            </a:lvl2pPr>
            <a:lvl3pPr marL="566914" indent="0">
              <a:buNone/>
              <a:defRPr sz="1400">
                <a:solidFill>
                  <a:schemeClr val="bg1"/>
                </a:solidFill>
                <a:latin typeface="+mn-lt"/>
              </a:defRPr>
            </a:lvl3pPr>
            <a:lvl4pPr marL="850371" indent="0">
              <a:buNone/>
              <a:defRPr sz="1400">
                <a:solidFill>
                  <a:schemeClr val="bg1"/>
                </a:solidFill>
                <a:latin typeface="+mn-lt"/>
              </a:defRPr>
            </a:lvl4pPr>
            <a:lvl5pPr marL="1133828" indent="0">
              <a:buNone/>
              <a:defRPr sz="1400">
                <a:solidFill>
                  <a:schemeClr val="bg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2" name="Text Placeholder 14"/>
          <p:cNvSpPr>
            <a:spLocks noGrp="1"/>
          </p:cNvSpPr>
          <p:nvPr>
            <p:ph type="body" sz="quarter" idx="13" hasCustomPrompt="1"/>
          </p:nvPr>
        </p:nvSpPr>
        <p:spPr>
          <a:xfrm>
            <a:off x="1828800" y="2743200"/>
            <a:ext cx="1828800" cy="1828800"/>
          </a:xfrm>
          <a:solidFill>
            <a:schemeClr val="accent3">
              <a:alpha val="89000"/>
            </a:schemeClr>
          </a:solidFill>
        </p:spPr>
        <p:txBody>
          <a:bodyPr/>
          <a:lstStyle>
            <a:lvl1pPr marL="0" indent="0">
              <a:buNone/>
              <a:defRPr>
                <a:solidFill>
                  <a:schemeClr val="bg1"/>
                </a:solidFill>
                <a:latin typeface="+mn-lt"/>
              </a:defRPr>
            </a:lvl1pPr>
            <a:lvl2pPr marL="281172" indent="0">
              <a:buNone/>
              <a:defRPr>
                <a:solidFill>
                  <a:schemeClr val="bg1"/>
                </a:solidFill>
                <a:latin typeface="+mn-lt"/>
              </a:defRPr>
            </a:lvl2pPr>
            <a:lvl3pPr marL="566914" indent="0">
              <a:buNone/>
              <a:defRPr>
                <a:solidFill>
                  <a:schemeClr val="bg1"/>
                </a:solidFill>
                <a:latin typeface="+mn-lt"/>
              </a:defRPr>
            </a:lvl3pPr>
            <a:lvl4pPr marL="850371" indent="0">
              <a:buNone/>
              <a:defRPr>
                <a:solidFill>
                  <a:schemeClr val="bg1"/>
                </a:solidFill>
                <a:latin typeface="+mn-lt"/>
              </a:defRPr>
            </a:lvl4pPr>
            <a:lvl5pPr marL="1133828" indent="0">
              <a:buNone/>
              <a:defRPr>
                <a:solidFill>
                  <a:schemeClr val="bg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3" name="Text Placeholder 14"/>
          <p:cNvSpPr>
            <a:spLocks noGrp="1"/>
          </p:cNvSpPr>
          <p:nvPr>
            <p:ph type="body" sz="quarter" idx="14" hasCustomPrompt="1"/>
          </p:nvPr>
        </p:nvSpPr>
        <p:spPr>
          <a:xfrm>
            <a:off x="3657600" y="2743200"/>
            <a:ext cx="1828800" cy="1828800"/>
          </a:xfrm>
          <a:solidFill>
            <a:schemeClr val="accent4">
              <a:alpha val="89000"/>
            </a:schemeClr>
          </a:solidFill>
        </p:spPr>
        <p:txBody>
          <a:bodyPr/>
          <a:lstStyle>
            <a:lvl1pPr marL="0" indent="0">
              <a:buNone/>
              <a:defRPr>
                <a:solidFill>
                  <a:schemeClr val="tx1"/>
                </a:solidFill>
                <a:latin typeface="+mn-lt"/>
              </a:defRPr>
            </a:lvl1pPr>
            <a:lvl2pPr marL="281172" indent="0">
              <a:buNone/>
              <a:defRPr>
                <a:solidFill>
                  <a:schemeClr val="tx1"/>
                </a:solidFill>
                <a:latin typeface="+mn-lt"/>
              </a:defRPr>
            </a:lvl2pPr>
            <a:lvl3pPr marL="566914" indent="0">
              <a:buNone/>
              <a:defRPr>
                <a:solidFill>
                  <a:schemeClr val="tx1"/>
                </a:solidFill>
                <a:latin typeface="+mn-lt"/>
              </a:defRPr>
            </a:lvl3pPr>
            <a:lvl4pPr marL="850371" indent="0">
              <a:buNone/>
              <a:defRPr>
                <a:solidFill>
                  <a:schemeClr val="tx1"/>
                </a:solidFill>
                <a:latin typeface="+mn-lt"/>
              </a:defRPr>
            </a:lvl4pPr>
            <a:lvl5pPr marL="1133828" indent="0">
              <a:buNone/>
              <a:defRPr>
                <a:solidFill>
                  <a:schemeClr val="tx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4" name="Text Placeholder 14"/>
          <p:cNvSpPr>
            <a:spLocks noGrp="1"/>
          </p:cNvSpPr>
          <p:nvPr>
            <p:ph type="body" sz="quarter" idx="16" hasCustomPrompt="1"/>
          </p:nvPr>
        </p:nvSpPr>
        <p:spPr>
          <a:xfrm>
            <a:off x="5486400" y="2743200"/>
            <a:ext cx="1828800" cy="1828800"/>
          </a:xfrm>
          <a:solidFill>
            <a:schemeClr val="accent5">
              <a:alpha val="89000"/>
            </a:schemeClr>
          </a:solidFill>
        </p:spPr>
        <p:txBody>
          <a:bodyPr/>
          <a:lstStyle>
            <a:lvl1pPr marL="0" indent="0">
              <a:buNone/>
              <a:defRPr>
                <a:solidFill>
                  <a:schemeClr val="tx1"/>
                </a:solidFill>
                <a:latin typeface="+mn-lt"/>
              </a:defRPr>
            </a:lvl1pPr>
            <a:lvl2pPr marL="281172" indent="0">
              <a:buNone/>
              <a:defRPr>
                <a:solidFill>
                  <a:schemeClr val="tx1"/>
                </a:solidFill>
                <a:latin typeface="+mn-lt"/>
              </a:defRPr>
            </a:lvl2pPr>
            <a:lvl3pPr marL="566914" indent="0">
              <a:buNone/>
              <a:defRPr>
                <a:solidFill>
                  <a:schemeClr val="tx1"/>
                </a:solidFill>
                <a:latin typeface="+mn-lt"/>
              </a:defRPr>
            </a:lvl3pPr>
            <a:lvl4pPr marL="850371" indent="0">
              <a:buNone/>
              <a:defRPr>
                <a:solidFill>
                  <a:schemeClr val="tx1"/>
                </a:solidFill>
                <a:latin typeface="+mn-lt"/>
              </a:defRPr>
            </a:lvl4pPr>
            <a:lvl5pPr marL="1133828" indent="0">
              <a:buNone/>
              <a:defRPr>
                <a:solidFill>
                  <a:schemeClr val="tx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5" name="Text Placeholder 14"/>
          <p:cNvSpPr>
            <a:spLocks noGrp="1"/>
          </p:cNvSpPr>
          <p:nvPr>
            <p:ph type="body" sz="quarter" idx="17" hasCustomPrompt="1"/>
          </p:nvPr>
        </p:nvSpPr>
        <p:spPr>
          <a:xfrm>
            <a:off x="7315200" y="2743200"/>
            <a:ext cx="1828800" cy="1828800"/>
          </a:xfrm>
          <a:solidFill>
            <a:schemeClr val="accent6">
              <a:alpha val="89000"/>
            </a:schemeClr>
          </a:solidFill>
        </p:spPr>
        <p:txBody>
          <a:bodyPr/>
          <a:lstStyle>
            <a:lvl1pPr marL="0" indent="0">
              <a:buNone/>
              <a:defRPr>
                <a:solidFill>
                  <a:schemeClr val="tx1"/>
                </a:solidFill>
                <a:latin typeface="+mn-lt"/>
              </a:defRPr>
            </a:lvl1pPr>
            <a:lvl2pPr marL="281172" indent="0">
              <a:buNone/>
              <a:defRPr>
                <a:solidFill>
                  <a:schemeClr val="tx1"/>
                </a:solidFill>
                <a:latin typeface="+mn-lt"/>
              </a:defRPr>
            </a:lvl2pPr>
            <a:lvl3pPr marL="566914" indent="0">
              <a:buNone/>
              <a:defRPr>
                <a:solidFill>
                  <a:schemeClr val="tx1"/>
                </a:solidFill>
                <a:latin typeface="+mn-lt"/>
              </a:defRPr>
            </a:lvl3pPr>
            <a:lvl4pPr marL="850371" indent="0">
              <a:buNone/>
              <a:defRPr>
                <a:solidFill>
                  <a:schemeClr val="tx1"/>
                </a:solidFill>
                <a:latin typeface="+mn-lt"/>
              </a:defRPr>
            </a:lvl4pPr>
            <a:lvl5pPr marL="1133828" indent="0">
              <a:buNone/>
              <a:defRPr>
                <a:solidFill>
                  <a:schemeClr val="tx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ve-tiles text &amp; list/paragraph">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pPr/>
              <a:t>‹N°›</a:t>
            </a:fld>
            <a:endParaRPr lang="en-US"/>
          </a:p>
        </p:txBody>
      </p:sp>
      <p:sp>
        <p:nvSpPr>
          <p:cNvPr id="10" name="Text Placeholder 6"/>
          <p:cNvSpPr>
            <a:spLocks noGrp="1"/>
          </p:cNvSpPr>
          <p:nvPr>
            <p:ph type="body" sz="quarter" idx="17" hasCustomPrompt="1"/>
          </p:nvPr>
        </p:nvSpPr>
        <p:spPr>
          <a:xfrm>
            <a:off x="2743200" y="914400"/>
            <a:ext cx="6096000" cy="1657350"/>
          </a:xfrm>
        </p:spPr>
        <p:txBody>
          <a:bodyPr>
            <a:noAutofit/>
          </a:bodyPr>
          <a:lstStyle>
            <a:lvl1pPr marL="0" indent="0">
              <a:buNone/>
              <a:defRPr sz="2000" baseline="0">
                <a:solidFill>
                  <a:schemeClr val="bg1">
                    <a:lumMod val="75000"/>
                    <a:lumOff val="25000"/>
                  </a:schemeClr>
                </a:solidFill>
              </a:defRPr>
            </a:lvl1pPr>
            <a:lvl2pPr marL="281170" indent="0">
              <a:buNone/>
              <a:defRPr sz="2000">
                <a:solidFill>
                  <a:schemeClr val="bg1">
                    <a:lumMod val="75000"/>
                    <a:lumOff val="25000"/>
                  </a:schemeClr>
                </a:solidFill>
              </a:defRPr>
            </a:lvl2pPr>
            <a:lvl3pPr marL="566914" indent="0">
              <a:buNone/>
              <a:defRPr sz="2000">
                <a:solidFill>
                  <a:schemeClr val="bg1">
                    <a:lumMod val="75000"/>
                    <a:lumOff val="25000"/>
                  </a:schemeClr>
                </a:solidFill>
              </a:defRPr>
            </a:lvl3pPr>
            <a:lvl4pPr marL="850371" indent="0">
              <a:buNone/>
              <a:defRPr sz="2000">
                <a:solidFill>
                  <a:schemeClr val="bg1">
                    <a:lumMod val="75000"/>
                    <a:lumOff val="25000"/>
                  </a:schemeClr>
                </a:solidFill>
              </a:defRPr>
            </a:lvl4pPr>
            <a:lvl5pPr marL="1133828" indent="0">
              <a:buNone/>
              <a:defRPr sz="2000">
                <a:solidFill>
                  <a:schemeClr val="bg1">
                    <a:lumMod val="75000"/>
                    <a:lumOff val="25000"/>
                  </a:schemeClr>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9" name="Title 1"/>
          <p:cNvSpPr>
            <a:spLocks noGrp="1"/>
          </p:cNvSpPr>
          <p:nvPr>
            <p:ph type="title" hasCustomPrompt="1"/>
          </p:nvPr>
        </p:nvSpPr>
        <p:spPr>
          <a:xfrm>
            <a:off x="0" y="914400"/>
            <a:ext cx="1828800" cy="1828800"/>
          </a:xfrm>
          <a:solidFill>
            <a:schemeClr val="accent1"/>
          </a:solidFill>
        </p:spPr>
        <p:txBody>
          <a:bodyPr/>
          <a:lstStyle/>
          <a:p>
            <a:pPr lvl="0"/>
            <a:r>
              <a:rPr lang="en-US" dirty="0" smtClean="0"/>
              <a:t>Click to edit slide content</a:t>
            </a:r>
          </a:p>
        </p:txBody>
      </p:sp>
      <p:sp>
        <p:nvSpPr>
          <p:cNvPr id="25" name="Text Placeholder 14"/>
          <p:cNvSpPr>
            <a:spLocks noGrp="1"/>
          </p:cNvSpPr>
          <p:nvPr>
            <p:ph type="body" sz="quarter" idx="12" hasCustomPrompt="1"/>
          </p:nvPr>
        </p:nvSpPr>
        <p:spPr>
          <a:xfrm>
            <a:off x="0" y="2743200"/>
            <a:ext cx="1828800" cy="1828800"/>
          </a:xfrm>
          <a:solidFill>
            <a:schemeClr val="bg2"/>
          </a:solidFill>
        </p:spPr>
        <p:txBody>
          <a:bodyPr/>
          <a:lstStyle>
            <a:lvl1pPr marL="0" indent="0">
              <a:buNone/>
              <a:defRPr>
                <a:solidFill>
                  <a:schemeClr val="bg1"/>
                </a:solidFill>
                <a:latin typeface="+mn-lt"/>
              </a:defRPr>
            </a:lvl1pPr>
            <a:lvl2pPr marL="281172" indent="0">
              <a:buNone/>
              <a:defRPr>
                <a:solidFill>
                  <a:schemeClr val="bg1"/>
                </a:solidFill>
                <a:latin typeface="+mn-lt"/>
              </a:defRPr>
            </a:lvl2pPr>
            <a:lvl3pPr marL="566914" indent="0">
              <a:buNone/>
              <a:defRPr>
                <a:solidFill>
                  <a:schemeClr val="bg1"/>
                </a:solidFill>
                <a:latin typeface="+mn-lt"/>
              </a:defRPr>
            </a:lvl3pPr>
            <a:lvl4pPr marL="850371" indent="0">
              <a:buNone/>
              <a:defRPr>
                <a:solidFill>
                  <a:schemeClr val="bg1"/>
                </a:solidFill>
                <a:latin typeface="+mn-lt"/>
              </a:defRPr>
            </a:lvl4pPr>
            <a:lvl5pPr marL="1133828" indent="0">
              <a:buNone/>
              <a:defRPr>
                <a:solidFill>
                  <a:schemeClr val="bg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26" name="Text Placeholder 14"/>
          <p:cNvSpPr>
            <a:spLocks noGrp="1"/>
          </p:cNvSpPr>
          <p:nvPr>
            <p:ph type="body" sz="quarter" idx="13" hasCustomPrompt="1"/>
          </p:nvPr>
        </p:nvSpPr>
        <p:spPr>
          <a:xfrm>
            <a:off x="1828800" y="2743200"/>
            <a:ext cx="1828800" cy="1828800"/>
          </a:xfrm>
          <a:solidFill>
            <a:schemeClr val="accent3"/>
          </a:solidFill>
        </p:spPr>
        <p:txBody>
          <a:bodyPr/>
          <a:lstStyle>
            <a:lvl1pPr marL="0" indent="0">
              <a:buNone/>
              <a:defRPr>
                <a:solidFill>
                  <a:schemeClr val="bg1"/>
                </a:solidFill>
                <a:latin typeface="+mn-lt"/>
              </a:defRPr>
            </a:lvl1pPr>
            <a:lvl2pPr marL="281172" indent="0">
              <a:buNone/>
              <a:defRPr>
                <a:solidFill>
                  <a:schemeClr val="bg1"/>
                </a:solidFill>
                <a:latin typeface="+mn-lt"/>
              </a:defRPr>
            </a:lvl2pPr>
            <a:lvl3pPr marL="566914" indent="0">
              <a:buNone/>
              <a:defRPr>
                <a:solidFill>
                  <a:schemeClr val="bg1"/>
                </a:solidFill>
                <a:latin typeface="+mn-lt"/>
              </a:defRPr>
            </a:lvl3pPr>
            <a:lvl4pPr marL="850371" indent="0">
              <a:buNone/>
              <a:defRPr>
                <a:solidFill>
                  <a:schemeClr val="bg1"/>
                </a:solidFill>
                <a:latin typeface="+mn-lt"/>
              </a:defRPr>
            </a:lvl4pPr>
            <a:lvl5pPr marL="1133828" indent="0">
              <a:buNone/>
              <a:defRPr>
                <a:solidFill>
                  <a:schemeClr val="bg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27" name="Text Placeholder 14"/>
          <p:cNvSpPr>
            <a:spLocks noGrp="1"/>
          </p:cNvSpPr>
          <p:nvPr>
            <p:ph type="body" sz="quarter" idx="14" hasCustomPrompt="1"/>
          </p:nvPr>
        </p:nvSpPr>
        <p:spPr>
          <a:xfrm>
            <a:off x="3657600" y="2743200"/>
            <a:ext cx="1828800" cy="1828800"/>
          </a:xfrm>
          <a:solidFill>
            <a:schemeClr val="accent4"/>
          </a:solidFill>
        </p:spPr>
        <p:txBody>
          <a:bodyPr/>
          <a:lstStyle>
            <a:lvl1pPr marL="0" indent="0">
              <a:buNone/>
              <a:defRPr>
                <a:solidFill>
                  <a:schemeClr val="tx1"/>
                </a:solidFill>
                <a:latin typeface="+mn-lt"/>
              </a:defRPr>
            </a:lvl1pPr>
            <a:lvl2pPr marL="281172" indent="0">
              <a:buNone/>
              <a:defRPr>
                <a:solidFill>
                  <a:schemeClr val="tx1"/>
                </a:solidFill>
                <a:latin typeface="+mn-lt"/>
              </a:defRPr>
            </a:lvl2pPr>
            <a:lvl3pPr marL="566914" indent="0">
              <a:buNone/>
              <a:defRPr>
                <a:solidFill>
                  <a:schemeClr val="tx1"/>
                </a:solidFill>
                <a:latin typeface="+mn-lt"/>
              </a:defRPr>
            </a:lvl3pPr>
            <a:lvl4pPr marL="850371" indent="0">
              <a:buNone/>
              <a:defRPr>
                <a:solidFill>
                  <a:schemeClr val="tx1"/>
                </a:solidFill>
                <a:latin typeface="+mn-lt"/>
              </a:defRPr>
            </a:lvl4pPr>
            <a:lvl5pPr marL="1133828" indent="0">
              <a:buNone/>
              <a:defRPr>
                <a:solidFill>
                  <a:schemeClr val="tx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28" name="Text Placeholder 14"/>
          <p:cNvSpPr>
            <a:spLocks noGrp="1"/>
          </p:cNvSpPr>
          <p:nvPr>
            <p:ph type="body" sz="quarter" idx="15" hasCustomPrompt="1"/>
          </p:nvPr>
        </p:nvSpPr>
        <p:spPr>
          <a:xfrm>
            <a:off x="5486400" y="2743200"/>
            <a:ext cx="1828800" cy="1828800"/>
          </a:xfrm>
          <a:solidFill>
            <a:schemeClr val="accent5"/>
          </a:solidFill>
        </p:spPr>
        <p:txBody>
          <a:bodyPr/>
          <a:lstStyle>
            <a:lvl1pPr marL="0" indent="0">
              <a:buNone/>
              <a:defRPr>
                <a:solidFill>
                  <a:schemeClr val="tx1"/>
                </a:solidFill>
                <a:latin typeface="+mn-lt"/>
              </a:defRPr>
            </a:lvl1pPr>
            <a:lvl2pPr marL="281172" indent="0">
              <a:buNone/>
              <a:defRPr>
                <a:solidFill>
                  <a:schemeClr val="tx1"/>
                </a:solidFill>
                <a:latin typeface="+mn-lt"/>
              </a:defRPr>
            </a:lvl2pPr>
            <a:lvl3pPr marL="566914" indent="0">
              <a:buNone/>
              <a:defRPr>
                <a:solidFill>
                  <a:schemeClr val="tx1"/>
                </a:solidFill>
                <a:latin typeface="+mn-lt"/>
              </a:defRPr>
            </a:lvl3pPr>
            <a:lvl4pPr marL="850371" indent="0">
              <a:buNone/>
              <a:defRPr>
                <a:solidFill>
                  <a:schemeClr val="tx1"/>
                </a:solidFill>
                <a:latin typeface="+mn-lt"/>
              </a:defRPr>
            </a:lvl4pPr>
            <a:lvl5pPr marL="1133828" indent="0">
              <a:buNone/>
              <a:defRPr>
                <a:solidFill>
                  <a:schemeClr val="tx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29" name="Text Placeholder 14"/>
          <p:cNvSpPr>
            <a:spLocks noGrp="1"/>
          </p:cNvSpPr>
          <p:nvPr>
            <p:ph type="body" sz="quarter" idx="16" hasCustomPrompt="1"/>
          </p:nvPr>
        </p:nvSpPr>
        <p:spPr>
          <a:xfrm>
            <a:off x="7315200" y="2743200"/>
            <a:ext cx="1828800" cy="1828800"/>
          </a:xfrm>
          <a:solidFill>
            <a:schemeClr val="accent6"/>
          </a:solidFill>
        </p:spPr>
        <p:txBody>
          <a:bodyPr/>
          <a:lstStyle>
            <a:lvl1pPr marL="0" indent="0">
              <a:buNone/>
              <a:defRPr>
                <a:solidFill>
                  <a:schemeClr val="tx1"/>
                </a:solidFill>
                <a:latin typeface="+mn-lt"/>
              </a:defRPr>
            </a:lvl1pPr>
            <a:lvl2pPr marL="281172" indent="0">
              <a:buNone/>
              <a:defRPr>
                <a:solidFill>
                  <a:schemeClr val="tx1"/>
                </a:solidFill>
                <a:latin typeface="+mn-lt"/>
              </a:defRPr>
            </a:lvl2pPr>
            <a:lvl3pPr marL="566914" indent="0">
              <a:buNone/>
              <a:defRPr>
                <a:solidFill>
                  <a:schemeClr val="tx1"/>
                </a:solidFill>
                <a:latin typeface="+mn-lt"/>
              </a:defRPr>
            </a:lvl3pPr>
            <a:lvl4pPr marL="850371" indent="0">
              <a:buNone/>
              <a:defRPr>
                <a:solidFill>
                  <a:schemeClr val="tx1"/>
                </a:solidFill>
                <a:latin typeface="+mn-lt"/>
              </a:defRPr>
            </a:lvl4pPr>
            <a:lvl5pPr marL="1133828" indent="0">
              <a:buNone/>
              <a:defRPr>
                <a:solidFill>
                  <a:schemeClr val="tx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extLst>
      <p:ext uri="{BB962C8B-B14F-4D97-AF65-F5344CB8AC3E}">
        <p14:creationId xmlns:p14="http://schemas.microsoft.com/office/powerpoint/2010/main" val="26743317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ve-tiles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lstStyle>
            <a:lvl1pPr>
              <a:defRPr>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pPr/>
              <a:t>‹N°›</a:t>
            </a:fld>
            <a:endParaRPr lang="en-US"/>
          </a:p>
        </p:txBody>
      </p:sp>
      <p:sp>
        <p:nvSpPr>
          <p:cNvPr id="10" name="Text Placeholder 14"/>
          <p:cNvSpPr>
            <a:spLocks noGrp="1"/>
          </p:cNvSpPr>
          <p:nvPr>
            <p:ph type="body" sz="quarter" idx="12" hasCustomPrompt="1"/>
          </p:nvPr>
        </p:nvSpPr>
        <p:spPr>
          <a:xfrm>
            <a:off x="0" y="2743200"/>
            <a:ext cx="1828800" cy="1828800"/>
          </a:xfrm>
          <a:solidFill>
            <a:schemeClr val="bg2"/>
          </a:solidFill>
        </p:spPr>
        <p:txBody>
          <a:bodyPr/>
          <a:lstStyle>
            <a:lvl1pPr marL="0" indent="0">
              <a:buNone/>
              <a:defRPr>
                <a:solidFill>
                  <a:schemeClr val="bg1"/>
                </a:solidFill>
                <a:latin typeface="+mn-lt"/>
              </a:defRPr>
            </a:lvl1pPr>
            <a:lvl2pPr marL="281172" indent="0">
              <a:buNone/>
              <a:defRPr>
                <a:solidFill>
                  <a:schemeClr val="bg1"/>
                </a:solidFill>
                <a:latin typeface="+mn-lt"/>
              </a:defRPr>
            </a:lvl2pPr>
            <a:lvl3pPr marL="566914" indent="0">
              <a:buNone/>
              <a:defRPr>
                <a:solidFill>
                  <a:schemeClr val="bg1"/>
                </a:solidFill>
                <a:latin typeface="+mn-lt"/>
              </a:defRPr>
            </a:lvl3pPr>
            <a:lvl4pPr marL="850371" indent="0">
              <a:buNone/>
              <a:defRPr>
                <a:solidFill>
                  <a:schemeClr val="bg1"/>
                </a:solidFill>
                <a:latin typeface="+mn-lt"/>
              </a:defRPr>
            </a:lvl4pPr>
            <a:lvl5pPr marL="1133828" indent="0">
              <a:buNone/>
              <a:defRPr>
                <a:solidFill>
                  <a:schemeClr val="bg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 Placeholder 14"/>
          <p:cNvSpPr>
            <a:spLocks noGrp="1"/>
          </p:cNvSpPr>
          <p:nvPr>
            <p:ph type="body" sz="quarter" idx="13" hasCustomPrompt="1"/>
          </p:nvPr>
        </p:nvSpPr>
        <p:spPr>
          <a:xfrm>
            <a:off x="1828800" y="2743200"/>
            <a:ext cx="1828800" cy="1828800"/>
          </a:xfrm>
          <a:solidFill>
            <a:schemeClr val="accent3"/>
          </a:solidFill>
        </p:spPr>
        <p:txBody>
          <a:bodyPr/>
          <a:lstStyle>
            <a:lvl1pPr marL="0" indent="0">
              <a:buNone/>
              <a:defRPr>
                <a:solidFill>
                  <a:schemeClr val="bg1"/>
                </a:solidFill>
                <a:latin typeface="+mn-lt"/>
              </a:defRPr>
            </a:lvl1pPr>
            <a:lvl2pPr marL="281172" indent="0">
              <a:buNone/>
              <a:defRPr>
                <a:solidFill>
                  <a:schemeClr val="bg1"/>
                </a:solidFill>
                <a:latin typeface="+mn-lt"/>
              </a:defRPr>
            </a:lvl2pPr>
            <a:lvl3pPr marL="566914" indent="0">
              <a:buNone/>
              <a:defRPr>
                <a:solidFill>
                  <a:schemeClr val="bg1"/>
                </a:solidFill>
                <a:latin typeface="+mn-lt"/>
              </a:defRPr>
            </a:lvl3pPr>
            <a:lvl4pPr marL="850371" indent="0">
              <a:buNone/>
              <a:defRPr>
                <a:solidFill>
                  <a:schemeClr val="bg1"/>
                </a:solidFill>
                <a:latin typeface="+mn-lt"/>
              </a:defRPr>
            </a:lvl4pPr>
            <a:lvl5pPr marL="1133828" indent="0">
              <a:buNone/>
              <a:defRPr>
                <a:solidFill>
                  <a:schemeClr val="bg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2" name="Text Placeholder 14"/>
          <p:cNvSpPr>
            <a:spLocks noGrp="1"/>
          </p:cNvSpPr>
          <p:nvPr>
            <p:ph type="body" sz="quarter" idx="14" hasCustomPrompt="1"/>
          </p:nvPr>
        </p:nvSpPr>
        <p:spPr>
          <a:xfrm>
            <a:off x="3657600" y="2743200"/>
            <a:ext cx="1828800" cy="1828800"/>
          </a:xfrm>
          <a:solidFill>
            <a:schemeClr val="accent4"/>
          </a:solidFill>
        </p:spPr>
        <p:txBody>
          <a:bodyPr/>
          <a:lstStyle>
            <a:lvl1pPr marL="0" indent="0">
              <a:buNone/>
              <a:defRPr>
                <a:solidFill>
                  <a:schemeClr val="tx1"/>
                </a:solidFill>
                <a:latin typeface="+mn-lt"/>
              </a:defRPr>
            </a:lvl1pPr>
            <a:lvl2pPr marL="281172" indent="0">
              <a:buNone/>
              <a:defRPr>
                <a:solidFill>
                  <a:schemeClr val="tx1"/>
                </a:solidFill>
                <a:latin typeface="+mn-lt"/>
              </a:defRPr>
            </a:lvl2pPr>
            <a:lvl3pPr marL="566914" indent="0">
              <a:buNone/>
              <a:defRPr>
                <a:solidFill>
                  <a:schemeClr val="tx1"/>
                </a:solidFill>
                <a:latin typeface="+mn-lt"/>
              </a:defRPr>
            </a:lvl3pPr>
            <a:lvl4pPr marL="850371" indent="0">
              <a:buNone/>
              <a:defRPr>
                <a:solidFill>
                  <a:schemeClr val="tx1"/>
                </a:solidFill>
                <a:latin typeface="+mn-lt"/>
              </a:defRPr>
            </a:lvl4pPr>
            <a:lvl5pPr marL="1133828" indent="0">
              <a:buNone/>
              <a:defRPr>
                <a:solidFill>
                  <a:schemeClr val="tx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3" name="Text Placeholder 14"/>
          <p:cNvSpPr>
            <a:spLocks noGrp="1"/>
          </p:cNvSpPr>
          <p:nvPr>
            <p:ph type="body" sz="quarter" idx="15" hasCustomPrompt="1"/>
          </p:nvPr>
        </p:nvSpPr>
        <p:spPr>
          <a:xfrm>
            <a:off x="5486400" y="2743200"/>
            <a:ext cx="1828800" cy="1828800"/>
          </a:xfrm>
          <a:solidFill>
            <a:schemeClr val="accent5"/>
          </a:solidFill>
        </p:spPr>
        <p:txBody>
          <a:bodyPr/>
          <a:lstStyle>
            <a:lvl1pPr marL="0" indent="0">
              <a:buNone/>
              <a:defRPr>
                <a:solidFill>
                  <a:schemeClr val="tx1"/>
                </a:solidFill>
                <a:latin typeface="+mn-lt"/>
              </a:defRPr>
            </a:lvl1pPr>
            <a:lvl2pPr marL="281172" indent="0">
              <a:buNone/>
              <a:defRPr>
                <a:solidFill>
                  <a:schemeClr val="tx1"/>
                </a:solidFill>
                <a:latin typeface="+mn-lt"/>
              </a:defRPr>
            </a:lvl2pPr>
            <a:lvl3pPr marL="566914" indent="0">
              <a:buNone/>
              <a:defRPr>
                <a:solidFill>
                  <a:schemeClr val="tx1"/>
                </a:solidFill>
                <a:latin typeface="+mn-lt"/>
              </a:defRPr>
            </a:lvl3pPr>
            <a:lvl4pPr marL="850371" indent="0">
              <a:buNone/>
              <a:defRPr>
                <a:solidFill>
                  <a:schemeClr val="tx1"/>
                </a:solidFill>
                <a:latin typeface="+mn-lt"/>
              </a:defRPr>
            </a:lvl4pPr>
            <a:lvl5pPr marL="1133828" indent="0">
              <a:buNone/>
              <a:defRPr>
                <a:solidFill>
                  <a:schemeClr val="tx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4" name="Text Placeholder 14"/>
          <p:cNvSpPr>
            <a:spLocks noGrp="1"/>
          </p:cNvSpPr>
          <p:nvPr>
            <p:ph type="body" sz="quarter" idx="16" hasCustomPrompt="1"/>
          </p:nvPr>
        </p:nvSpPr>
        <p:spPr>
          <a:xfrm>
            <a:off x="7315200" y="2743200"/>
            <a:ext cx="1828800" cy="1828800"/>
          </a:xfrm>
          <a:solidFill>
            <a:schemeClr val="accent6"/>
          </a:solidFill>
        </p:spPr>
        <p:txBody>
          <a:bodyPr/>
          <a:lstStyle>
            <a:lvl1pPr marL="0" indent="0">
              <a:buNone/>
              <a:defRPr>
                <a:solidFill>
                  <a:schemeClr val="tx1"/>
                </a:solidFill>
                <a:latin typeface="+mn-lt"/>
              </a:defRPr>
            </a:lvl1pPr>
            <a:lvl2pPr marL="281172" indent="0">
              <a:buNone/>
              <a:defRPr>
                <a:solidFill>
                  <a:schemeClr val="tx1"/>
                </a:solidFill>
                <a:latin typeface="+mn-lt"/>
              </a:defRPr>
            </a:lvl2pPr>
            <a:lvl3pPr marL="566914" indent="0">
              <a:buNone/>
              <a:defRPr>
                <a:solidFill>
                  <a:schemeClr val="tx1"/>
                </a:solidFill>
                <a:latin typeface="+mn-lt"/>
              </a:defRPr>
            </a:lvl3pPr>
            <a:lvl4pPr marL="850371" indent="0">
              <a:buNone/>
              <a:defRPr>
                <a:solidFill>
                  <a:schemeClr val="tx1"/>
                </a:solidFill>
                <a:latin typeface="+mn-lt"/>
              </a:defRPr>
            </a:lvl4pPr>
            <a:lvl5pPr marL="1133828" indent="0">
              <a:buNone/>
              <a:defRPr>
                <a:solidFill>
                  <a:schemeClr val="tx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extLst>
      <p:ext uri="{BB962C8B-B14F-4D97-AF65-F5344CB8AC3E}">
        <p14:creationId xmlns:p14="http://schemas.microsoft.com/office/powerpoint/2010/main" val="11050838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9144000" cy="5143500"/>
          </a:xfrm>
        </p:spPr>
        <p:txBody>
          <a:bodyPr/>
          <a:lstStyle>
            <a:lvl1pPr marL="0" indent="0">
              <a:buNone/>
              <a:defRPr>
                <a:solidFill>
                  <a:srgbClr val="3F3F3F"/>
                </a:solidFill>
              </a:defRPr>
            </a:lvl1pPr>
          </a:lstStyle>
          <a:p>
            <a:r>
              <a:rPr lang="en-US" dirty="0" smtClean="0"/>
              <a:t>Drag picture to placeholder or click icon to add</a:t>
            </a:r>
            <a:endParaRPr lang="en-US" dirty="0"/>
          </a:p>
        </p:txBody>
      </p:sp>
      <p:sp>
        <p:nvSpPr>
          <p:cNvPr id="2" name="Title 1"/>
          <p:cNvSpPr>
            <a:spLocks noGrp="1"/>
          </p:cNvSpPr>
          <p:nvPr>
            <p:ph type="title" hasCustomPrompt="1"/>
          </p:nvPr>
        </p:nvSpPr>
        <p:spPr>
          <a:xfrm>
            <a:off x="0" y="914400"/>
            <a:ext cx="1828800" cy="1828800"/>
          </a:xfrm>
          <a:solidFill>
            <a:schemeClr val="accent1">
              <a:alpha val="92000"/>
            </a:schemeClr>
          </a:solidFill>
        </p:spPr>
        <p:txBody>
          <a:body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pPr/>
              <a:t>‹N°›</a:t>
            </a:fld>
            <a:endParaRPr lang="en-US"/>
          </a:p>
        </p:txBody>
      </p:sp>
      <p:sp>
        <p:nvSpPr>
          <p:cNvPr id="11" name="Text Placeholder 14"/>
          <p:cNvSpPr>
            <a:spLocks noGrp="1"/>
          </p:cNvSpPr>
          <p:nvPr>
            <p:ph type="body" sz="quarter" idx="12" hasCustomPrompt="1"/>
          </p:nvPr>
        </p:nvSpPr>
        <p:spPr>
          <a:xfrm>
            <a:off x="0" y="2743200"/>
            <a:ext cx="1828800" cy="1828800"/>
          </a:xfrm>
          <a:solidFill>
            <a:schemeClr val="bg2">
              <a:alpha val="92000"/>
            </a:schemeClr>
          </a:solidFill>
        </p:spPr>
        <p:txBody>
          <a:bodyPr/>
          <a:lstStyle>
            <a:lvl1pPr marL="0" indent="0">
              <a:buNone/>
              <a:defRPr>
                <a:solidFill>
                  <a:schemeClr val="bg1"/>
                </a:solidFill>
                <a:latin typeface="+mn-lt"/>
              </a:defRPr>
            </a:lvl1pPr>
            <a:lvl2pPr marL="281172" indent="0">
              <a:buNone/>
              <a:defRPr>
                <a:solidFill>
                  <a:schemeClr val="bg1"/>
                </a:solidFill>
                <a:latin typeface="+mn-lt"/>
              </a:defRPr>
            </a:lvl2pPr>
            <a:lvl3pPr marL="566914" indent="0">
              <a:buNone/>
              <a:defRPr>
                <a:solidFill>
                  <a:schemeClr val="bg1"/>
                </a:solidFill>
                <a:latin typeface="+mn-lt"/>
              </a:defRPr>
            </a:lvl3pPr>
            <a:lvl4pPr marL="850371" indent="0">
              <a:buNone/>
              <a:defRPr>
                <a:solidFill>
                  <a:schemeClr val="bg1"/>
                </a:solidFill>
                <a:latin typeface="+mn-lt"/>
              </a:defRPr>
            </a:lvl4pPr>
            <a:lvl5pPr marL="1133828" indent="0">
              <a:buNone/>
              <a:defRPr>
                <a:solidFill>
                  <a:schemeClr val="bg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2" name="Text Placeholder 14"/>
          <p:cNvSpPr>
            <a:spLocks noGrp="1"/>
          </p:cNvSpPr>
          <p:nvPr>
            <p:ph type="body" sz="quarter" idx="13" hasCustomPrompt="1"/>
          </p:nvPr>
        </p:nvSpPr>
        <p:spPr>
          <a:xfrm>
            <a:off x="1828800" y="2743200"/>
            <a:ext cx="1828800" cy="1828800"/>
          </a:xfrm>
          <a:solidFill>
            <a:schemeClr val="accent2">
              <a:alpha val="89000"/>
            </a:schemeClr>
          </a:solidFill>
        </p:spPr>
        <p:txBody>
          <a:bodyPr/>
          <a:lstStyle>
            <a:lvl1pPr marL="0" indent="0">
              <a:buNone/>
              <a:defRPr>
                <a:solidFill>
                  <a:schemeClr val="bg1"/>
                </a:solidFill>
                <a:latin typeface="+mn-lt"/>
              </a:defRPr>
            </a:lvl1pPr>
            <a:lvl2pPr marL="281172" indent="0">
              <a:buNone/>
              <a:defRPr>
                <a:solidFill>
                  <a:schemeClr val="bg1"/>
                </a:solidFill>
                <a:latin typeface="+mn-lt"/>
              </a:defRPr>
            </a:lvl2pPr>
            <a:lvl3pPr marL="566914" indent="0">
              <a:buNone/>
              <a:defRPr>
                <a:solidFill>
                  <a:schemeClr val="bg1"/>
                </a:solidFill>
                <a:latin typeface="+mn-lt"/>
              </a:defRPr>
            </a:lvl3pPr>
            <a:lvl4pPr marL="850371" indent="0">
              <a:buNone/>
              <a:defRPr>
                <a:solidFill>
                  <a:schemeClr val="bg1"/>
                </a:solidFill>
                <a:latin typeface="+mn-lt"/>
              </a:defRPr>
            </a:lvl4pPr>
            <a:lvl5pPr marL="1133828" indent="0">
              <a:buNone/>
              <a:defRPr>
                <a:solidFill>
                  <a:schemeClr val="bg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3" name="Text Placeholder 14"/>
          <p:cNvSpPr>
            <a:spLocks noGrp="1"/>
          </p:cNvSpPr>
          <p:nvPr>
            <p:ph type="body" sz="quarter" idx="14" hasCustomPrompt="1"/>
          </p:nvPr>
        </p:nvSpPr>
        <p:spPr>
          <a:xfrm>
            <a:off x="3657600" y="2743200"/>
            <a:ext cx="1828800" cy="1828800"/>
          </a:xfrm>
          <a:solidFill>
            <a:schemeClr val="accent3">
              <a:alpha val="89000"/>
            </a:schemeClr>
          </a:solidFill>
        </p:spPr>
        <p:txBody>
          <a:bodyPr/>
          <a:lstStyle>
            <a:lvl1pPr marL="0" indent="0">
              <a:buNone/>
              <a:defRPr>
                <a:solidFill>
                  <a:schemeClr val="bg1"/>
                </a:solidFill>
                <a:latin typeface="+mn-lt"/>
              </a:defRPr>
            </a:lvl1pPr>
            <a:lvl2pPr marL="281172" indent="0">
              <a:buNone/>
              <a:defRPr>
                <a:solidFill>
                  <a:schemeClr val="bg1"/>
                </a:solidFill>
                <a:latin typeface="+mn-lt"/>
              </a:defRPr>
            </a:lvl2pPr>
            <a:lvl3pPr marL="566914" indent="0">
              <a:buNone/>
              <a:defRPr>
                <a:solidFill>
                  <a:schemeClr val="bg1"/>
                </a:solidFill>
                <a:latin typeface="+mn-lt"/>
              </a:defRPr>
            </a:lvl3pPr>
            <a:lvl4pPr marL="850371" indent="0">
              <a:buNone/>
              <a:defRPr>
                <a:solidFill>
                  <a:schemeClr val="bg1"/>
                </a:solidFill>
                <a:latin typeface="+mn-lt"/>
              </a:defRPr>
            </a:lvl4pPr>
            <a:lvl5pPr marL="1133828" indent="0">
              <a:buNone/>
              <a:defRPr>
                <a:solidFill>
                  <a:schemeClr val="bg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extLst>
      <p:ext uri="{BB962C8B-B14F-4D97-AF65-F5344CB8AC3E}">
        <p14:creationId xmlns:p14="http://schemas.microsoft.com/office/powerpoint/2010/main" val="28961898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ro image with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kern="800"/>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kern="800">
                <a:solidFill>
                  <a:srgbClr val="3F3F3F"/>
                </a:solidFill>
              </a:defRPr>
            </a:lvl1pPr>
          </a:lstStyle>
          <a:p>
            <a:fld id="{74A398B2-5A34-1A4A-811E-F4027282568C}" type="slidenum">
              <a:rPr lang="en-US" smtClean="0"/>
              <a:pPr/>
              <a:t>‹N°›</a:t>
            </a:fld>
            <a:endParaRPr lang="en-US"/>
          </a:p>
        </p:txBody>
      </p:sp>
      <p:sp>
        <p:nvSpPr>
          <p:cNvPr id="13" name="Text Placeholder 12"/>
          <p:cNvSpPr>
            <a:spLocks noGrp="1"/>
          </p:cNvSpPr>
          <p:nvPr>
            <p:ph type="body" sz="quarter" idx="12" hasCustomPrompt="1"/>
          </p:nvPr>
        </p:nvSpPr>
        <p:spPr>
          <a:xfrm>
            <a:off x="6400800" y="914400"/>
            <a:ext cx="2743200" cy="1828800"/>
          </a:xfrm>
          <a:solidFill>
            <a:schemeClr val="bg2"/>
          </a:solidFill>
        </p:spPr>
        <p:txBody>
          <a:bodyPr rIns="182880">
            <a:normAutofit/>
          </a:bodyPr>
          <a:lstStyle>
            <a:lvl1pPr marL="0" indent="0">
              <a:lnSpc>
                <a:spcPct val="100000"/>
              </a:lnSpc>
              <a:buNone/>
              <a:defRPr sz="1400" kern="800">
                <a:solidFill>
                  <a:schemeClr val="bg1"/>
                </a:solidFill>
              </a:defRPr>
            </a:lvl1pPr>
            <a:lvl2pPr marL="281172" indent="0">
              <a:lnSpc>
                <a:spcPct val="100000"/>
              </a:lnSpc>
              <a:buNone/>
              <a:defRPr sz="1400" kern="800">
                <a:solidFill>
                  <a:schemeClr val="bg1"/>
                </a:solidFill>
              </a:defRPr>
            </a:lvl2pPr>
            <a:lvl3pPr marL="566914" indent="0">
              <a:lnSpc>
                <a:spcPct val="100000"/>
              </a:lnSpc>
              <a:buNone/>
              <a:defRPr sz="1400" kern="800">
                <a:solidFill>
                  <a:schemeClr val="bg1"/>
                </a:solidFill>
              </a:defRPr>
            </a:lvl3pPr>
            <a:lvl4pPr marL="850371" indent="0">
              <a:lnSpc>
                <a:spcPct val="100000"/>
              </a:lnSpc>
              <a:buNone/>
              <a:defRPr sz="1400" kern="800">
                <a:solidFill>
                  <a:schemeClr val="bg1"/>
                </a:solidFill>
              </a:defRPr>
            </a:lvl4pPr>
            <a:lvl5pPr marL="1133828" indent="0">
              <a:lnSpc>
                <a:spcPct val="100000"/>
              </a:lnSpc>
              <a:buNone/>
              <a:defRPr sz="1400" kern="800">
                <a:solidFill>
                  <a:schemeClr val="bg1"/>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5" name="Text Placeholder 14"/>
          <p:cNvSpPr>
            <a:spLocks noGrp="1"/>
          </p:cNvSpPr>
          <p:nvPr>
            <p:ph type="body" sz="quarter" idx="13" hasCustomPrompt="1"/>
          </p:nvPr>
        </p:nvSpPr>
        <p:spPr>
          <a:xfrm>
            <a:off x="6400800" y="2743200"/>
            <a:ext cx="2743200" cy="1828800"/>
          </a:xfrm>
          <a:solidFill>
            <a:schemeClr val="accent2"/>
          </a:solidFill>
        </p:spPr>
        <p:txBody>
          <a:bodyPr rIns="182880">
            <a:normAutofit/>
          </a:bodyPr>
          <a:lstStyle>
            <a:lvl1pPr marL="0" indent="0">
              <a:lnSpc>
                <a:spcPct val="100000"/>
              </a:lnSpc>
              <a:buNone/>
              <a:defRPr sz="1400" kern="800">
                <a:solidFill>
                  <a:schemeClr val="bg1"/>
                </a:solidFill>
              </a:defRPr>
            </a:lvl1pPr>
            <a:lvl2pPr marL="281172" indent="0">
              <a:lnSpc>
                <a:spcPct val="100000"/>
              </a:lnSpc>
              <a:buNone/>
              <a:defRPr sz="1400" kern="800">
                <a:solidFill>
                  <a:schemeClr val="bg1"/>
                </a:solidFill>
              </a:defRPr>
            </a:lvl2pPr>
            <a:lvl3pPr marL="566914" indent="0">
              <a:lnSpc>
                <a:spcPct val="100000"/>
              </a:lnSpc>
              <a:buNone/>
              <a:defRPr sz="1400" kern="800">
                <a:solidFill>
                  <a:schemeClr val="bg1"/>
                </a:solidFill>
              </a:defRPr>
            </a:lvl3pPr>
            <a:lvl4pPr marL="850371" indent="0">
              <a:lnSpc>
                <a:spcPct val="100000"/>
              </a:lnSpc>
              <a:buNone/>
              <a:defRPr sz="1400" kern="800">
                <a:solidFill>
                  <a:schemeClr val="bg1"/>
                </a:solidFill>
              </a:defRPr>
            </a:lvl4pPr>
            <a:lvl5pPr marL="1133828" indent="0">
              <a:lnSpc>
                <a:spcPct val="100000"/>
              </a:lnSpc>
              <a:buNone/>
              <a:defRPr sz="1400" kern="800">
                <a:solidFill>
                  <a:schemeClr val="bg1"/>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9" name="Content Placeholder 18"/>
          <p:cNvSpPr>
            <a:spLocks noGrp="1"/>
          </p:cNvSpPr>
          <p:nvPr>
            <p:ph sz="quarter" idx="15" hasCustomPrompt="1"/>
          </p:nvPr>
        </p:nvSpPr>
        <p:spPr>
          <a:xfrm>
            <a:off x="1828800" y="914400"/>
            <a:ext cx="4572000" cy="3657600"/>
          </a:xfrm>
        </p:spPr>
        <p:txBody>
          <a:bodyPr/>
          <a:lstStyle>
            <a:lvl1pPr>
              <a:lnSpc>
                <a:spcPct val="120000"/>
              </a:lnSpc>
              <a:defRPr kern="800">
                <a:solidFill>
                  <a:srgbClr val="3F3F3F"/>
                </a:solidFill>
              </a:defRPr>
            </a:lvl1pPr>
            <a:lvl2pPr>
              <a:lnSpc>
                <a:spcPct val="120000"/>
              </a:lnSpc>
              <a:defRPr kern="800">
                <a:solidFill>
                  <a:srgbClr val="3F3F3F"/>
                </a:solidFill>
              </a:defRPr>
            </a:lvl2pPr>
            <a:lvl3pPr>
              <a:lnSpc>
                <a:spcPct val="120000"/>
              </a:lnSpc>
              <a:defRPr kern="800">
                <a:solidFill>
                  <a:srgbClr val="3F3F3F"/>
                </a:solidFill>
              </a:defRPr>
            </a:lvl3pPr>
            <a:lvl4pPr>
              <a:lnSpc>
                <a:spcPct val="120000"/>
              </a:lnSpc>
              <a:defRPr kern="800">
                <a:solidFill>
                  <a:srgbClr val="3F3F3F"/>
                </a:solidFill>
              </a:defRPr>
            </a:lvl4pPr>
            <a:lvl5pPr>
              <a:lnSpc>
                <a:spcPct val="120000"/>
              </a:lnSpc>
              <a:defRPr kern="800">
                <a:solidFill>
                  <a:srgbClr val="3F3F3F"/>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pPr/>
              <a:t>‹N°›</a:t>
            </a:fld>
            <a:endParaRPr lang="en-US"/>
          </a:p>
        </p:txBody>
      </p:sp>
      <p:sp>
        <p:nvSpPr>
          <p:cNvPr id="5" name="Title 1"/>
          <p:cNvSpPr>
            <a:spLocks noGrp="1"/>
          </p:cNvSpPr>
          <p:nvPr>
            <p:ph type="title" hasCustomPrompt="1"/>
          </p:nvPr>
        </p:nvSpPr>
        <p:spPr>
          <a:xfrm>
            <a:off x="0" y="914400"/>
            <a:ext cx="1828800" cy="1828800"/>
          </a:xfrm>
          <a:solidFill>
            <a:schemeClr val="accent1"/>
          </a:solidFill>
        </p:spPr>
        <p:txBody>
          <a:bodyPr>
            <a:normAutofit/>
          </a:bodyPr>
          <a:lstStyle>
            <a:lvl1pPr>
              <a:defRPr sz="2000"/>
            </a:lvl1pPr>
          </a:lstStyle>
          <a:p>
            <a:r>
              <a:rPr lang="en-US" dirty="0" smtClean="0"/>
              <a:t>Click to edit slide content</a:t>
            </a:r>
            <a:endParaRPr lang="en-US" dirty="0"/>
          </a:p>
        </p:txBody>
      </p:sp>
      <p:sp>
        <p:nvSpPr>
          <p:cNvPr id="6" name="Text Placeholder 16"/>
          <p:cNvSpPr>
            <a:spLocks noGrp="1"/>
          </p:cNvSpPr>
          <p:nvPr>
            <p:ph type="body" sz="quarter" idx="12" hasCustomPrompt="1"/>
          </p:nvPr>
        </p:nvSpPr>
        <p:spPr>
          <a:xfrm>
            <a:off x="3657600" y="914400"/>
            <a:ext cx="1828800" cy="1828800"/>
          </a:xfrm>
          <a:solidFill>
            <a:schemeClr val="accent2"/>
          </a:solidFill>
        </p:spPr>
        <p:txBody>
          <a:bodyPr>
            <a:normAutofit/>
          </a:bodyPr>
          <a:lstStyle>
            <a:lvl1pPr marL="0" indent="0">
              <a:buNone/>
              <a:defRPr sz="1400">
                <a:solidFill>
                  <a:schemeClr val="bg1"/>
                </a:solidFill>
              </a:defRPr>
            </a:lvl1pPr>
            <a:lvl2pPr marL="281172" indent="0">
              <a:buNone/>
              <a:defRPr sz="1400">
                <a:solidFill>
                  <a:schemeClr val="bg1"/>
                </a:solidFill>
              </a:defRPr>
            </a:lvl2pPr>
            <a:lvl3pPr marL="566914" indent="0">
              <a:buNone/>
              <a:defRPr sz="1400">
                <a:solidFill>
                  <a:schemeClr val="bg1"/>
                </a:solidFill>
              </a:defRPr>
            </a:lvl3pPr>
            <a:lvl4pPr marL="850371" indent="0">
              <a:buNone/>
              <a:defRPr sz="1400">
                <a:solidFill>
                  <a:schemeClr val="bg1"/>
                </a:solidFill>
              </a:defRPr>
            </a:lvl4pPr>
            <a:lvl5pPr marL="1133828" indent="0">
              <a:buNone/>
              <a:defRPr sz="1400">
                <a:solidFill>
                  <a:schemeClr val="bg1"/>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7" name="Text Placeholder 18"/>
          <p:cNvSpPr>
            <a:spLocks noGrp="1"/>
          </p:cNvSpPr>
          <p:nvPr>
            <p:ph type="body" sz="quarter" idx="13" hasCustomPrompt="1"/>
          </p:nvPr>
        </p:nvSpPr>
        <p:spPr>
          <a:xfrm>
            <a:off x="5486400" y="2743200"/>
            <a:ext cx="1828800" cy="1828800"/>
          </a:xfrm>
          <a:solidFill>
            <a:schemeClr val="accent3">
              <a:alpha val="92000"/>
            </a:schemeClr>
          </a:solidFill>
        </p:spPr>
        <p:txBody>
          <a:bodyPr>
            <a:normAutofit/>
          </a:bodyPr>
          <a:lstStyle>
            <a:lvl1pPr marL="0" indent="0">
              <a:buNone/>
              <a:defRPr sz="1400">
                <a:solidFill>
                  <a:schemeClr val="bg1"/>
                </a:solidFill>
              </a:defRPr>
            </a:lvl1pPr>
            <a:lvl2pPr marL="281172" indent="0">
              <a:buNone/>
              <a:defRPr sz="1400">
                <a:solidFill>
                  <a:schemeClr val="bg1"/>
                </a:solidFill>
              </a:defRPr>
            </a:lvl2pPr>
            <a:lvl3pPr marL="566914" indent="0">
              <a:buNone/>
              <a:defRPr sz="1400">
                <a:solidFill>
                  <a:schemeClr val="bg1"/>
                </a:solidFill>
              </a:defRPr>
            </a:lvl3pPr>
            <a:lvl4pPr marL="850371" indent="0">
              <a:buNone/>
              <a:defRPr sz="1400">
                <a:solidFill>
                  <a:schemeClr val="bg1"/>
                </a:solidFill>
              </a:defRPr>
            </a:lvl4pPr>
            <a:lvl5pPr marL="1133828" indent="0">
              <a:buNone/>
              <a:defRPr sz="1400">
                <a:solidFill>
                  <a:schemeClr val="bg1"/>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8" name="Text Placeholder 20"/>
          <p:cNvSpPr>
            <a:spLocks noGrp="1"/>
          </p:cNvSpPr>
          <p:nvPr>
            <p:ph type="body" sz="quarter" idx="14" hasCustomPrompt="1"/>
          </p:nvPr>
        </p:nvSpPr>
        <p:spPr>
          <a:xfrm>
            <a:off x="1828800" y="2743200"/>
            <a:ext cx="1828800" cy="1828800"/>
          </a:xfrm>
          <a:solidFill>
            <a:schemeClr val="bg2"/>
          </a:solidFill>
        </p:spPr>
        <p:txBody>
          <a:bodyPr>
            <a:normAutofit/>
          </a:bodyPr>
          <a:lstStyle>
            <a:lvl1pPr marL="0" indent="0">
              <a:buNone/>
              <a:defRPr sz="1400">
                <a:solidFill>
                  <a:schemeClr val="bg1"/>
                </a:solidFill>
              </a:defRPr>
            </a:lvl1pPr>
            <a:lvl2pPr marL="281172" indent="0">
              <a:buNone/>
              <a:defRPr sz="1400">
                <a:solidFill>
                  <a:schemeClr val="bg1"/>
                </a:solidFill>
              </a:defRPr>
            </a:lvl2pPr>
            <a:lvl3pPr marL="566914" indent="0">
              <a:buNone/>
              <a:defRPr sz="1400">
                <a:solidFill>
                  <a:schemeClr val="bg1"/>
                </a:solidFill>
              </a:defRPr>
            </a:lvl3pPr>
            <a:lvl4pPr marL="850371" indent="0">
              <a:buNone/>
              <a:defRPr sz="1400">
                <a:solidFill>
                  <a:schemeClr val="bg1"/>
                </a:solidFill>
              </a:defRPr>
            </a:lvl4pPr>
            <a:lvl5pPr marL="1133828" indent="0">
              <a:buNone/>
              <a:defRPr sz="1400">
                <a:solidFill>
                  <a:schemeClr val="bg1"/>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9" name="Picture Placeholder 22"/>
          <p:cNvSpPr>
            <a:spLocks noGrp="1"/>
          </p:cNvSpPr>
          <p:nvPr>
            <p:ph type="pic" sz="quarter" idx="15"/>
          </p:nvPr>
        </p:nvSpPr>
        <p:spPr>
          <a:xfrm>
            <a:off x="1828800" y="914400"/>
            <a:ext cx="1828800" cy="1828800"/>
          </a:xfrm>
        </p:spPr>
        <p:txBody>
          <a:bodyPr/>
          <a:lstStyle>
            <a:lvl1pPr marL="0" indent="0">
              <a:buNone/>
              <a:defRPr/>
            </a:lvl1pPr>
          </a:lstStyle>
          <a:p>
            <a:r>
              <a:rPr lang="en-US" dirty="0" smtClean="0"/>
              <a:t>Drag picture to placeholder or click icon to add</a:t>
            </a:r>
            <a:endParaRPr lang="en-US" dirty="0"/>
          </a:p>
        </p:txBody>
      </p:sp>
      <p:sp>
        <p:nvSpPr>
          <p:cNvPr id="10" name="Picture Placeholder 22"/>
          <p:cNvSpPr>
            <a:spLocks noGrp="1"/>
          </p:cNvSpPr>
          <p:nvPr>
            <p:ph type="pic" sz="quarter" idx="16"/>
          </p:nvPr>
        </p:nvSpPr>
        <p:spPr>
          <a:xfrm>
            <a:off x="5486400" y="914400"/>
            <a:ext cx="1828800" cy="1828800"/>
          </a:xfrm>
        </p:spPr>
        <p:txBody>
          <a:bodyPr/>
          <a:lstStyle>
            <a:lvl1pPr marL="0" indent="0">
              <a:buNone/>
              <a:defRPr/>
            </a:lvl1pPr>
          </a:lstStyle>
          <a:p>
            <a:r>
              <a:rPr lang="en-US" dirty="0" smtClean="0"/>
              <a:t>Drag picture to placeholder or click icon to add</a:t>
            </a:r>
            <a:endParaRPr lang="en-US" dirty="0"/>
          </a:p>
        </p:txBody>
      </p:sp>
      <p:sp>
        <p:nvSpPr>
          <p:cNvPr id="11" name="Picture Placeholder 22"/>
          <p:cNvSpPr>
            <a:spLocks noGrp="1"/>
          </p:cNvSpPr>
          <p:nvPr>
            <p:ph type="pic" sz="quarter" idx="17"/>
          </p:nvPr>
        </p:nvSpPr>
        <p:spPr>
          <a:xfrm>
            <a:off x="3657600" y="2743200"/>
            <a:ext cx="1828800" cy="1828800"/>
          </a:xfrm>
        </p:spPr>
        <p:txBody>
          <a:bodyPr/>
          <a:lstStyle>
            <a:lvl1pPr marL="0" indent="0">
              <a:buNone/>
              <a:defRPr/>
            </a:lvl1pPr>
          </a:lstStyle>
          <a:p>
            <a:r>
              <a:rPr lang="en-US" dirty="0" smtClean="0"/>
              <a:t>Drag picture to placeholder or click icon to add</a:t>
            </a:r>
            <a:endParaRPr lang="en-US" dirty="0"/>
          </a:p>
        </p:txBody>
      </p:sp>
      <p:sp>
        <p:nvSpPr>
          <p:cNvPr id="12" name="Text Placeholder 16"/>
          <p:cNvSpPr>
            <a:spLocks noGrp="1"/>
          </p:cNvSpPr>
          <p:nvPr>
            <p:ph type="body" sz="quarter" idx="18" hasCustomPrompt="1"/>
          </p:nvPr>
        </p:nvSpPr>
        <p:spPr>
          <a:xfrm>
            <a:off x="7315200" y="914400"/>
            <a:ext cx="1828800" cy="1828800"/>
          </a:xfrm>
          <a:solidFill>
            <a:schemeClr val="accent5"/>
          </a:solidFill>
        </p:spPr>
        <p:txBody>
          <a:bodyPr>
            <a:normAutofit/>
          </a:bodyPr>
          <a:lstStyle>
            <a:lvl1pPr marL="0" indent="0">
              <a:buNone/>
              <a:defRPr sz="1400">
                <a:solidFill>
                  <a:schemeClr val="tx1"/>
                </a:solidFill>
              </a:defRPr>
            </a:lvl1pPr>
            <a:lvl2pPr marL="281172" indent="0">
              <a:buNone/>
              <a:defRPr sz="1400">
                <a:solidFill>
                  <a:schemeClr val="tx1"/>
                </a:solidFill>
              </a:defRPr>
            </a:lvl2pPr>
            <a:lvl3pPr marL="566914" indent="0">
              <a:buNone/>
              <a:defRPr sz="1400">
                <a:solidFill>
                  <a:schemeClr val="tx1"/>
                </a:solidFill>
              </a:defRPr>
            </a:lvl3pPr>
            <a:lvl4pPr marL="850371" indent="0">
              <a:buNone/>
              <a:defRPr sz="1400">
                <a:solidFill>
                  <a:schemeClr val="tx1"/>
                </a:solidFill>
              </a:defRPr>
            </a:lvl4pPr>
            <a:lvl5pPr marL="1133828" indent="0">
              <a:buNone/>
              <a:defRPr sz="1400">
                <a:solidFill>
                  <a:schemeClr val="tx1"/>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3" name="Picture Placeholder 22"/>
          <p:cNvSpPr>
            <a:spLocks noGrp="1"/>
          </p:cNvSpPr>
          <p:nvPr>
            <p:ph type="pic" sz="quarter" idx="19"/>
          </p:nvPr>
        </p:nvSpPr>
        <p:spPr>
          <a:xfrm>
            <a:off x="7315200" y="2743200"/>
            <a:ext cx="1828800" cy="1828800"/>
          </a:xfrm>
        </p:spPr>
        <p:txBody>
          <a:bodyPr/>
          <a:lstStyle>
            <a:lvl1pPr marL="0" indent="0">
              <a:buNone/>
              <a:defRPr/>
            </a:lvl1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90587491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3F3F3F"/>
                </a:solidFill>
              </a:defRPr>
            </a:lvl1pPr>
          </a:lstStyle>
          <a:p>
            <a:fld id="{74A398B2-5A34-1A4A-811E-F4027282568C}" type="slidenum">
              <a:rPr lang="en-US" smtClean="0"/>
              <a:pPr/>
              <a:t>‹N°›</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bg2"/>
          </a:solidFill>
        </p:spPr>
        <p:txBody>
          <a:bodyPr>
            <a:noAutofit/>
          </a:bodyPr>
          <a:lstStyle>
            <a:lvl1pPr marL="0" indent="0">
              <a:lnSpc>
                <a:spcPct val="120000"/>
              </a:lnSpc>
              <a:buNone/>
              <a:defRPr sz="1400">
                <a:solidFill>
                  <a:schemeClr val="bg1"/>
                </a:solidFill>
              </a:defRPr>
            </a:lvl1pPr>
            <a:lvl2pPr marL="281172" indent="0">
              <a:lnSpc>
                <a:spcPct val="120000"/>
              </a:lnSpc>
              <a:buNone/>
              <a:defRPr sz="1400">
                <a:solidFill>
                  <a:schemeClr val="bg1"/>
                </a:solidFill>
              </a:defRPr>
            </a:lvl2pPr>
            <a:lvl3pPr marL="566914" indent="0">
              <a:lnSpc>
                <a:spcPct val="120000"/>
              </a:lnSpc>
              <a:buNone/>
              <a:defRPr sz="1400">
                <a:solidFill>
                  <a:schemeClr val="bg1"/>
                </a:solidFill>
              </a:defRPr>
            </a:lvl3pPr>
            <a:lvl4pPr marL="850371" indent="0">
              <a:lnSpc>
                <a:spcPct val="120000"/>
              </a:lnSpc>
              <a:buNone/>
              <a:defRPr sz="1400">
                <a:solidFill>
                  <a:schemeClr val="bg1"/>
                </a:solidFill>
              </a:defRPr>
            </a:lvl4pPr>
            <a:lvl5pPr marL="1133828" indent="0">
              <a:lnSpc>
                <a:spcPct val="120000"/>
              </a:lnSpc>
              <a:buNone/>
              <a:defRPr sz="1400">
                <a:solidFill>
                  <a:schemeClr val="bg1"/>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accent1"/>
          </a:solidFill>
        </p:spPr>
        <p:txBody>
          <a:bodyPr>
            <a:noAutofit/>
          </a:bodyPr>
          <a:lstStyle>
            <a:lvl1pPr marL="0" indent="0">
              <a:lnSpc>
                <a:spcPct val="120000"/>
              </a:lnSpc>
              <a:buNone/>
              <a:defRPr sz="1400">
                <a:solidFill>
                  <a:schemeClr val="tx1"/>
                </a:solidFill>
              </a:defRPr>
            </a:lvl1pPr>
            <a:lvl2pPr marL="281172" indent="0">
              <a:lnSpc>
                <a:spcPct val="120000"/>
              </a:lnSpc>
              <a:buNone/>
              <a:defRPr sz="1400">
                <a:solidFill>
                  <a:schemeClr val="tx1"/>
                </a:solidFill>
              </a:defRPr>
            </a:lvl2pPr>
            <a:lvl3pPr marL="566914" indent="0">
              <a:lnSpc>
                <a:spcPct val="120000"/>
              </a:lnSpc>
              <a:buNone/>
              <a:defRPr sz="1400">
                <a:solidFill>
                  <a:schemeClr val="tx1"/>
                </a:solidFill>
              </a:defRPr>
            </a:lvl3pPr>
            <a:lvl4pPr marL="850371" indent="0">
              <a:lnSpc>
                <a:spcPct val="120000"/>
              </a:lnSpc>
              <a:buNone/>
              <a:defRPr sz="1400">
                <a:solidFill>
                  <a:schemeClr val="tx1"/>
                </a:solidFill>
              </a:defRPr>
            </a:lvl4pPr>
            <a:lvl5pPr marL="1133828" indent="0">
              <a:lnSpc>
                <a:spcPct val="120000"/>
              </a:lnSpc>
              <a:buNone/>
              <a:defRPr sz="1400">
                <a:solidFill>
                  <a:schemeClr val="tx1"/>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chemeClr val="accent1"/>
          </a:solidFill>
        </p:spPr>
        <p:txBody>
          <a:bodyPr vert="horz" lIns="182880" tIns="137160">
            <a:normAutofit/>
          </a:bodyPr>
          <a:lstStyle>
            <a:lvl1pPr algn="l">
              <a:defRPr sz="3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5" name="Picture Placeholder 2"/>
          <p:cNvSpPr>
            <a:spLocks noGrp="1"/>
          </p:cNvSpPr>
          <p:nvPr>
            <p:ph type="pic" sz="quarter" idx="17"/>
          </p:nvPr>
        </p:nvSpPr>
        <p:spPr>
          <a:xfrm>
            <a:off x="76200" y="18288"/>
            <a:ext cx="1143000" cy="419862"/>
          </a:xfrm>
        </p:spPr>
        <p:txBody>
          <a:bodyPr/>
          <a:lstStyle>
            <a:lvl1pPr marL="0" indent="0">
              <a:buNone/>
              <a:defRPr/>
            </a:lvl1pPr>
          </a:lstStyle>
          <a:p>
            <a:endParaRPr lang="en-US" dirty="0"/>
          </a:p>
        </p:txBody>
      </p:sp>
    </p:spTree>
    <p:extLst>
      <p:ext uri="{BB962C8B-B14F-4D97-AF65-F5344CB8AC3E}">
        <p14:creationId xmlns:p14="http://schemas.microsoft.com/office/powerpoint/2010/main" val="288597545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tile text,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chemeClr val="bg1"/>
                </a:solidFill>
              </a:defRPr>
            </a:lvl1pPr>
          </a:lstStyle>
          <a:p>
            <a:fld id="{74A398B2-5A34-1A4A-811E-F4027282568C}" type="slidenum">
              <a:rPr lang="en-US" smtClean="0"/>
              <a:pPr/>
              <a:t>‹N°›</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2"/>
          </a:solidFill>
        </p:spPr>
        <p:txBody>
          <a:bodyPr>
            <a:noAutofit/>
          </a:bodyPr>
          <a:lstStyle>
            <a:lvl1pPr marL="0" indent="0" algn="l">
              <a:lnSpc>
                <a:spcPct val="120000"/>
              </a:lnSpc>
              <a:buNone/>
              <a:defRPr sz="1400">
                <a:solidFill>
                  <a:schemeClr val="bg1"/>
                </a:solidFill>
              </a:defRPr>
            </a:lvl1pPr>
            <a:lvl2pPr marL="281172" indent="0" algn="l">
              <a:lnSpc>
                <a:spcPct val="120000"/>
              </a:lnSpc>
              <a:buNone/>
              <a:defRPr sz="1400">
                <a:solidFill>
                  <a:schemeClr val="bg1"/>
                </a:solidFill>
              </a:defRPr>
            </a:lvl2pPr>
            <a:lvl3pPr marL="566914" indent="0" algn="l">
              <a:lnSpc>
                <a:spcPct val="120000"/>
              </a:lnSpc>
              <a:buNone/>
              <a:defRPr sz="1400">
                <a:solidFill>
                  <a:schemeClr val="bg1"/>
                </a:solidFill>
              </a:defRPr>
            </a:lvl3pPr>
            <a:lvl4pPr marL="850371" indent="0" algn="l">
              <a:lnSpc>
                <a:spcPct val="120000"/>
              </a:lnSpc>
              <a:buNone/>
              <a:defRPr sz="1400">
                <a:solidFill>
                  <a:schemeClr val="bg1"/>
                </a:solidFill>
              </a:defRPr>
            </a:lvl4pPr>
            <a:lvl5pPr marL="1133828" indent="0" algn="l">
              <a:lnSpc>
                <a:spcPct val="120000"/>
              </a:lnSpc>
              <a:buNone/>
              <a:defRPr sz="1400">
                <a:solidFill>
                  <a:schemeClr val="bg1"/>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accent1"/>
          </a:solidFill>
        </p:spPr>
        <p:txBody>
          <a:bodyPr>
            <a:noAutofit/>
          </a:bodyPr>
          <a:lstStyle>
            <a:lvl1pPr marL="0" indent="0">
              <a:lnSpc>
                <a:spcPct val="120000"/>
              </a:lnSpc>
              <a:buNone/>
              <a:defRPr sz="1400">
                <a:solidFill>
                  <a:schemeClr val="tx1"/>
                </a:solidFill>
              </a:defRPr>
            </a:lvl1pPr>
            <a:lvl2pPr marL="281172" indent="0">
              <a:lnSpc>
                <a:spcPct val="120000"/>
              </a:lnSpc>
              <a:buNone/>
              <a:defRPr sz="1400">
                <a:solidFill>
                  <a:schemeClr val="tx1"/>
                </a:solidFill>
              </a:defRPr>
            </a:lvl2pPr>
            <a:lvl3pPr marL="566914" indent="0">
              <a:lnSpc>
                <a:spcPct val="120000"/>
              </a:lnSpc>
              <a:buNone/>
              <a:defRPr sz="1400">
                <a:solidFill>
                  <a:schemeClr val="tx1"/>
                </a:solidFill>
              </a:defRPr>
            </a:lvl3pPr>
            <a:lvl4pPr marL="850371" indent="0">
              <a:lnSpc>
                <a:spcPct val="120000"/>
              </a:lnSpc>
              <a:buNone/>
              <a:defRPr sz="1400">
                <a:solidFill>
                  <a:schemeClr val="tx1"/>
                </a:solidFill>
              </a:defRPr>
            </a:lvl4pPr>
            <a:lvl5pPr marL="1133828" indent="0">
              <a:lnSpc>
                <a:spcPct val="120000"/>
              </a:lnSpc>
              <a:buNone/>
              <a:defRPr sz="1400">
                <a:solidFill>
                  <a:schemeClr val="tx1"/>
                </a:solidFill>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extLst>
      <p:ext uri="{BB962C8B-B14F-4D97-AF65-F5344CB8AC3E}">
        <p14:creationId xmlns:p14="http://schemas.microsoft.com/office/powerpoint/2010/main" val="357008454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divider with photo">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9144000" cy="5143500"/>
          </a:xfrm>
        </p:spPr>
        <p:txBody>
          <a:bodyPr/>
          <a:lstStyle>
            <a:lvl1pPr marL="0" indent="0">
              <a:buNone/>
              <a:defRPr>
                <a:solidFill>
                  <a:srgbClr val="3F3F3F"/>
                </a:solidFill>
              </a:defRPr>
            </a:lvl1pPr>
          </a:lstStyle>
          <a:p>
            <a:r>
              <a:rPr lang="en-US" dirty="0" smtClean="0"/>
              <a:t>Drag picture to placeholder or click icon to add</a:t>
            </a:r>
            <a:endParaRPr lang="en-US" dirty="0"/>
          </a:p>
        </p:txBody>
      </p:sp>
      <p:sp>
        <p:nvSpPr>
          <p:cNvPr id="2" name="Title 1"/>
          <p:cNvSpPr>
            <a:spLocks noGrp="1"/>
          </p:cNvSpPr>
          <p:nvPr>
            <p:ph type="title" hasCustomPrompt="1"/>
          </p:nvPr>
        </p:nvSpPr>
        <p:spPr>
          <a:xfrm>
            <a:off x="0" y="914400"/>
            <a:ext cx="3657600" cy="1828800"/>
          </a:xfrm>
          <a:solidFill>
            <a:schemeClr val="accent1">
              <a:alpha val="90000"/>
            </a:schemeClr>
          </a:solidFill>
        </p:spPr>
        <p:txBody>
          <a:bodyPr>
            <a:normAutofit/>
          </a:bodyPr>
          <a:lstStyle>
            <a:lvl1pPr>
              <a:lnSpc>
                <a:spcPct val="100000"/>
              </a:lnSpc>
              <a:defRPr sz="3000">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pPr/>
              <a:t>‹N°›</a:t>
            </a:fld>
            <a:endParaRPr lang="en-US"/>
          </a:p>
        </p:txBody>
      </p:sp>
    </p:spTree>
    <p:extLst>
      <p:ext uri="{BB962C8B-B14F-4D97-AF65-F5344CB8AC3E}">
        <p14:creationId xmlns:p14="http://schemas.microsoft.com/office/powerpoint/2010/main" val="199947271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with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chemeClr val="accent1">
              <a:alpha val="90000"/>
            </a:schemeClr>
          </a:solidFill>
        </p:spPr>
        <p:txBody>
          <a:bodyPr>
            <a:normAutofit/>
          </a:bodyPr>
          <a:lstStyle>
            <a:lvl1pPr>
              <a:lnSpc>
                <a:spcPct val="100000"/>
              </a:lnSpc>
              <a:defRPr sz="3000">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74A398B2-5A34-1A4A-811E-F4027282568C}" type="slidenum">
              <a:rPr lang="en-US" smtClean="0"/>
              <a:pPr/>
              <a:t>‹N°›</a:t>
            </a:fld>
            <a:endParaRPr lang="en-US"/>
          </a:p>
        </p:txBody>
      </p:sp>
    </p:spTree>
    <p:extLst>
      <p:ext uri="{BB962C8B-B14F-4D97-AF65-F5344CB8AC3E}">
        <p14:creationId xmlns:p14="http://schemas.microsoft.com/office/powerpoint/2010/main" val="221081799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white">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7" y="914400"/>
            <a:ext cx="5942244" cy="3657600"/>
          </a:xfrm>
          <a:prstGeom prst="rect">
            <a:avLst/>
          </a:prstGeom>
        </p:spPr>
        <p:txBody>
          <a:bodyPr vert="horz" lIns="91440" tIns="45720">
            <a:normAutofit/>
          </a:bodyPr>
          <a:lstStyle>
            <a:lvl1pPr marL="0" indent="0">
              <a:spcBef>
                <a:spcPts val="600"/>
              </a:spcBef>
              <a:buFontTx/>
              <a:buNone/>
              <a:tabLst>
                <a:tab pos="630223" algn="l"/>
              </a:tabLst>
              <a:defRPr sz="2000" baseline="0">
                <a:solidFill>
                  <a:schemeClr val="bg1">
                    <a:lumMod val="75000"/>
                    <a:lumOff val="25000"/>
                  </a:schemeClr>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a:t>
            </a:r>
            <a:r>
              <a:rPr lang="en-US" dirty="0"/>
              <a:t>	Section </a:t>
            </a:r>
            <a:r>
              <a:rPr lang="en-US" dirty="0" smtClean="0"/>
              <a:t>Title</a:t>
            </a:r>
            <a:endParaRPr lang="en-US" dirty="0"/>
          </a:p>
        </p:txBody>
      </p:sp>
      <p:sp>
        <p:nvSpPr>
          <p:cNvPr id="5"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bg1"/>
                </a:solidFill>
                <a:latin typeface="+mn-lt"/>
                <a:cs typeface="Segoe UI Semibold"/>
              </a:defRPr>
            </a:lvl1pPr>
          </a:lstStyle>
          <a:p>
            <a:pPr lvl="0"/>
            <a:r>
              <a:rPr lang="en-US" dirty="0"/>
              <a:t>Enter header here.</a:t>
            </a:r>
          </a:p>
        </p:txBody>
      </p:sp>
      <p:sp>
        <p:nvSpPr>
          <p:cNvPr id="7" name="Slide Number Placeholder 3"/>
          <p:cNvSpPr>
            <a:spLocks noGrp="1"/>
          </p:cNvSpPr>
          <p:nvPr>
            <p:ph type="sldNum" sz="quarter" idx="11"/>
          </p:nvPr>
        </p:nvSpPr>
        <p:spPr>
          <a:xfrm>
            <a:off x="6781800" y="4767263"/>
            <a:ext cx="2133600" cy="273844"/>
          </a:xfrm>
        </p:spPr>
        <p:txBody>
          <a:bodyPr/>
          <a:lstStyle>
            <a:lvl1pPr>
              <a:defRPr>
                <a:solidFill>
                  <a:schemeClr val="bg1"/>
                </a:solidFill>
              </a:defRPr>
            </a:lvl1pPr>
          </a:lstStyle>
          <a:p>
            <a:fld id="{74A398B2-5A34-1A4A-811E-F4027282568C}" type="slidenum">
              <a:rPr lang="en-US" smtClean="0"/>
              <a:pPr/>
              <a:t>‹N°›</a:t>
            </a:fld>
            <a:endParaRPr lang="en-US"/>
          </a:p>
        </p:txBody>
      </p:sp>
    </p:spTree>
    <p:extLst>
      <p:ext uri="{BB962C8B-B14F-4D97-AF65-F5344CB8AC3E}">
        <p14:creationId xmlns:p14="http://schemas.microsoft.com/office/powerpoint/2010/main" val="335978748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of Contents color">
    <p:bg>
      <p:bgPr>
        <a:solidFill>
          <a:schemeClr val="bg2"/>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7" y="914400"/>
            <a:ext cx="5942244" cy="3657600"/>
          </a:xfrm>
          <a:prstGeom prst="rect">
            <a:avLst/>
          </a:prstGeom>
        </p:spPr>
        <p:txBody>
          <a:bodyPr vert="horz" lIns="91440" tIns="45720">
            <a:normAutofit/>
          </a:bodyPr>
          <a:lstStyle>
            <a:lvl1pPr marL="0" indent="0">
              <a:spcBef>
                <a:spcPts val="600"/>
              </a:spcBef>
              <a:buFontTx/>
              <a:buNone/>
              <a:tabLst>
                <a:tab pos="630223" algn="l"/>
              </a:tabLst>
              <a:defRPr sz="2000" baseline="0">
                <a:solidFill>
                  <a:schemeClr val="bg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a:t>
            </a:r>
            <a:r>
              <a:rPr lang="en-US" dirty="0"/>
              <a:t>	Section </a:t>
            </a:r>
            <a:r>
              <a:rPr lang="en-US" dirty="0" smtClean="0"/>
              <a:t>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bg1"/>
                </a:solidFill>
                <a:latin typeface="+mn-lt"/>
                <a:cs typeface="Segoe UI Semibold"/>
              </a:defRPr>
            </a:lvl1pPr>
          </a:lstStyle>
          <a:p>
            <a:pPr lvl="0"/>
            <a:r>
              <a:rPr lang="en-US" dirty="0"/>
              <a:t>Enter header here.</a:t>
            </a:r>
          </a:p>
        </p:txBody>
      </p:sp>
      <p:sp>
        <p:nvSpPr>
          <p:cNvPr id="5" name="Slide Number Placeholder 3"/>
          <p:cNvSpPr>
            <a:spLocks noGrp="1"/>
          </p:cNvSpPr>
          <p:nvPr>
            <p:ph type="sldNum" sz="quarter" idx="11"/>
          </p:nvPr>
        </p:nvSpPr>
        <p:spPr>
          <a:xfrm>
            <a:off x="6781800" y="4767263"/>
            <a:ext cx="2133600" cy="273844"/>
          </a:xfrm>
        </p:spPr>
        <p:txBody>
          <a:bodyPr/>
          <a:lstStyle>
            <a:lvl1pPr>
              <a:defRPr>
                <a:solidFill>
                  <a:schemeClr val="bg1"/>
                </a:solidFill>
              </a:defRPr>
            </a:lvl1pPr>
          </a:lstStyle>
          <a:p>
            <a:fld id="{74A398B2-5A34-1A4A-811E-F4027282568C}" type="slidenum">
              <a:rPr lang="en-US" smtClean="0"/>
              <a:pPr/>
              <a:t>‹N°›</a:t>
            </a:fld>
            <a:endParaRPr lang="en-US"/>
          </a:p>
        </p:txBody>
      </p:sp>
    </p:spTree>
    <p:extLst>
      <p:ext uri="{BB962C8B-B14F-4D97-AF65-F5344CB8AC3E}">
        <p14:creationId xmlns:p14="http://schemas.microsoft.com/office/powerpoint/2010/main" val="231162602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Page">
    <p:bg>
      <p:bgPr>
        <a:solidFill>
          <a:schemeClr val="bg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0" y="914400"/>
            <a:ext cx="3657600" cy="1828800"/>
          </a:xfrm>
          <a:solidFill>
            <a:srgbClr val="FFFFFF"/>
          </a:solidFill>
        </p:spPr>
        <p:txBody>
          <a:bodyPr>
            <a:noAutofit/>
          </a:bodyPr>
          <a:lstStyle>
            <a:lvl1pPr marL="0" indent="0">
              <a:lnSpc>
                <a:spcPct val="110000"/>
              </a:lnSpc>
              <a:buNone/>
              <a:defRPr sz="1400">
                <a:solidFill>
                  <a:srgbClr val="3F3F3F"/>
                </a:solidFill>
                <a:latin typeface="+mn-lt"/>
                <a:cs typeface="Segoe UI Semibold"/>
              </a:defRPr>
            </a:lvl1pPr>
            <a:lvl2pPr marL="281172" indent="0">
              <a:lnSpc>
                <a:spcPct val="110000"/>
              </a:lnSpc>
              <a:buNone/>
              <a:defRPr sz="1400">
                <a:solidFill>
                  <a:srgbClr val="3F3F3F"/>
                </a:solidFill>
                <a:latin typeface="+mn-lt"/>
                <a:cs typeface="Segoe UI Semibold"/>
              </a:defRPr>
            </a:lvl2pPr>
            <a:lvl3pPr marL="566914" indent="0">
              <a:lnSpc>
                <a:spcPct val="110000"/>
              </a:lnSpc>
              <a:buNone/>
              <a:defRPr sz="1400">
                <a:solidFill>
                  <a:srgbClr val="3F3F3F"/>
                </a:solidFill>
                <a:latin typeface="+mn-lt"/>
                <a:cs typeface="Segoe UI Semibold"/>
              </a:defRPr>
            </a:lvl3pPr>
            <a:lvl4pPr marL="850371" indent="0">
              <a:lnSpc>
                <a:spcPct val="110000"/>
              </a:lnSpc>
              <a:buNone/>
              <a:defRPr sz="1400">
                <a:solidFill>
                  <a:srgbClr val="3F3F3F"/>
                </a:solidFill>
                <a:latin typeface="+mn-lt"/>
                <a:cs typeface="Segoe UI Semibold"/>
              </a:defRPr>
            </a:lvl4pPr>
            <a:lvl5pPr marL="1133828" indent="0">
              <a:lnSpc>
                <a:spcPct val="110000"/>
              </a:lnSpc>
              <a:buNone/>
              <a:defRPr sz="1400">
                <a:solidFill>
                  <a:srgbClr val="3F3F3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8" name="Picture Placeholder 2"/>
          <p:cNvSpPr>
            <a:spLocks noGrp="1"/>
          </p:cNvSpPr>
          <p:nvPr>
            <p:ph type="pic" sz="quarter" idx="18"/>
          </p:nvPr>
        </p:nvSpPr>
        <p:spPr>
          <a:xfrm>
            <a:off x="76200" y="18288"/>
            <a:ext cx="1143000" cy="419862"/>
          </a:xfrm>
        </p:spPr>
        <p:txBody>
          <a:bodyPr/>
          <a:lstStyle>
            <a:lvl1pPr marL="0" indent="0">
              <a:buNone/>
              <a:defRPr>
                <a:solidFill>
                  <a:srgbClr val="FFFFFF"/>
                </a:solidFill>
              </a:defRPr>
            </a:lvl1pPr>
          </a:lstStyle>
          <a:p>
            <a:endParaRPr lang="en-US" dirty="0"/>
          </a:p>
        </p:txBody>
      </p:sp>
      <p:sp>
        <p:nvSpPr>
          <p:cNvPr id="5" name="TextBox 4"/>
          <p:cNvSpPr txBox="1"/>
          <p:nvPr userDrawn="1"/>
        </p:nvSpPr>
        <p:spPr>
          <a:xfrm>
            <a:off x="99409" y="4405658"/>
            <a:ext cx="8815993" cy="656590"/>
          </a:xfrm>
          <a:prstGeom prst="rect">
            <a:avLst/>
          </a:prstGeom>
          <a:noFill/>
        </p:spPr>
        <p:txBody>
          <a:bodyPr wrap="square" rtlCol="0">
            <a:spAutoFit/>
          </a:bodyPr>
          <a:lstStyle/>
          <a:p>
            <a:pPr>
              <a:lnSpc>
                <a:spcPts val="1060"/>
              </a:lnSpc>
            </a:pPr>
            <a:r>
              <a:rPr lang="en-US" sz="800" kern="1200" dirty="0" smtClean="0">
                <a:solidFill>
                  <a:schemeClr val="bg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bg1"/>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0" y="0"/>
            <a:ext cx="9144000" cy="5143500"/>
          </a:xfrm>
        </p:spPr>
        <p:txBody>
          <a:bodyPr/>
          <a:lstStyle>
            <a:lvl1pPr algn="r">
              <a:defRPr>
                <a:solidFill>
                  <a:schemeClr val="bg1"/>
                </a:solidFill>
              </a:defRPr>
            </a:lvl1pPr>
          </a:lstStyle>
          <a:p>
            <a:endParaRPr lang="en-US"/>
          </a:p>
        </p:txBody>
      </p:sp>
      <p:sp>
        <p:nvSpPr>
          <p:cNvPr id="10" name="Text Placeholder 9"/>
          <p:cNvSpPr>
            <a:spLocks noGrp="1"/>
          </p:cNvSpPr>
          <p:nvPr>
            <p:ph type="body" sz="quarter" idx="12" hasCustomPrompt="1"/>
          </p:nvPr>
        </p:nvSpPr>
        <p:spPr>
          <a:xfrm>
            <a:off x="0" y="914400"/>
            <a:ext cx="3657600" cy="1828800"/>
          </a:xfrm>
          <a:solidFill>
            <a:schemeClr val="accent1">
              <a:alpha val="90000"/>
            </a:schemeClr>
          </a:solidFill>
        </p:spPr>
        <p:txBody>
          <a:bodyPr>
            <a:noAutofit/>
          </a:bodyPr>
          <a:lstStyle>
            <a:lvl1pPr marL="0" indent="0">
              <a:lnSpc>
                <a:spcPct val="110000"/>
              </a:lnSpc>
              <a:buNone/>
              <a:defRPr sz="1400">
                <a:solidFill>
                  <a:schemeClr val="tx1"/>
                </a:solidFill>
                <a:latin typeface="+mn-lt"/>
                <a:cs typeface="Segoe UI Semibold"/>
              </a:defRPr>
            </a:lvl1pPr>
            <a:lvl2pPr marL="281172" indent="0">
              <a:lnSpc>
                <a:spcPct val="110000"/>
              </a:lnSpc>
              <a:buNone/>
              <a:defRPr sz="1400">
                <a:solidFill>
                  <a:schemeClr val="tx1"/>
                </a:solidFill>
                <a:latin typeface="+mn-lt"/>
                <a:cs typeface="Segoe UI Semibold"/>
              </a:defRPr>
            </a:lvl2pPr>
            <a:lvl3pPr marL="566914" indent="0">
              <a:lnSpc>
                <a:spcPct val="110000"/>
              </a:lnSpc>
              <a:buNone/>
              <a:defRPr sz="1400">
                <a:solidFill>
                  <a:schemeClr val="tx1"/>
                </a:solidFill>
                <a:latin typeface="+mn-lt"/>
                <a:cs typeface="Segoe UI Semibold"/>
              </a:defRPr>
            </a:lvl3pPr>
            <a:lvl4pPr marL="850371" indent="0">
              <a:lnSpc>
                <a:spcPct val="110000"/>
              </a:lnSpc>
              <a:buNone/>
              <a:defRPr sz="1400">
                <a:solidFill>
                  <a:schemeClr val="tx1"/>
                </a:solidFill>
                <a:latin typeface="+mn-lt"/>
                <a:cs typeface="Segoe UI Semibold"/>
              </a:defRPr>
            </a:lvl4pPr>
            <a:lvl5pPr marL="1133828" indent="0">
              <a:lnSpc>
                <a:spcPct val="110000"/>
              </a:lnSpc>
              <a:buNone/>
              <a:defRPr sz="1400">
                <a:solidFill>
                  <a:schemeClr val="tx1"/>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8" name="Picture Placeholder 2"/>
          <p:cNvSpPr>
            <a:spLocks noGrp="1"/>
          </p:cNvSpPr>
          <p:nvPr>
            <p:ph type="pic" sz="quarter" idx="19"/>
          </p:nvPr>
        </p:nvSpPr>
        <p:spPr>
          <a:xfrm>
            <a:off x="76200" y="18288"/>
            <a:ext cx="1143000" cy="419862"/>
          </a:xfrm>
        </p:spPr>
        <p:txBody>
          <a:bodyPr/>
          <a:lstStyle>
            <a:lvl1pPr marL="0" indent="0">
              <a:buNone/>
              <a:defRPr>
                <a:solidFill>
                  <a:srgbClr val="000000"/>
                </a:solidFill>
              </a:defRPr>
            </a:lvl1pPr>
          </a:lstStyle>
          <a:p>
            <a:endParaRPr lang="en-US" dirty="0"/>
          </a:p>
        </p:txBody>
      </p:sp>
      <p:sp>
        <p:nvSpPr>
          <p:cNvPr id="6" name="TextBox 5"/>
          <p:cNvSpPr txBox="1"/>
          <p:nvPr userDrawn="1"/>
        </p:nvSpPr>
        <p:spPr>
          <a:xfrm>
            <a:off x="99409" y="4405658"/>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2638394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act Page">
    <p:bg>
      <p:bgPr>
        <a:solidFill>
          <a:schemeClr val="bg2"/>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endParaRPr lang="en-US"/>
          </a:p>
        </p:txBody>
      </p:sp>
      <p:sp>
        <p:nvSpPr>
          <p:cNvPr id="9" name="Text Placeholder 9"/>
          <p:cNvSpPr>
            <a:spLocks noGrp="1"/>
          </p:cNvSpPr>
          <p:nvPr>
            <p:ph type="body" sz="quarter" idx="12" hasCustomPrompt="1"/>
          </p:nvPr>
        </p:nvSpPr>
        <p:spPr>
          <a:xfrm>
            <a:off x="5486400" y="914400"/>
            <a:ext cx="3657600" cy="1828800"/>
          </a:xfrm>
          <a:solidFill>
            <a:srgbClr val="FFFFFF"/>
          </a:solidFill>
        </p:spPr>
        <p:txBody>
          <a:bodyPr>
            <a:noAutofit/>
          </a:bodyPr>
          <a:lstStyle>
            <a:lvl1pPr marL="0" indent="0">
              <a:lnSpc>
                <a:spcPct val="110000"/>
              </a:lnSpc>
              <a:buNone/>
              <a:defRPr sz="1400">
                <a:solidFill>
                  <a:srgbClr val="3F3F3F"/>
                </a:solidFill>
                <a:latin typeface="+mn-lt"/>
                <a:cs typeface="Segoe UI Semibold"/>
              </a:defRPr>
            </a:lvl1pPr>
            <a:lvl2pPr marL="281172" indent="0">
              <a:lnSpc>
                <a:spcPct val="110000"/>
              </a:lnSpc>
              <a:buNone/>
              <a:defRPr sz="1400">
                <a:solidFill>
                  <a:srgbClr val="3F3F3F"/>
                </a:solidFill>
                <a:latin typeface="+mn-lt"/>
                <a:cs typeface="Segoe UI Semibold"/>
              </a:defRPr>
            </a:lvl2pPr>
            <a:lvl3pPr marL="566914" indent="0">
              <a:lnSpc>
                <a:spcPct val="110000"/>
              </a:lnSpc>
              <a:buNone/>
              <a:defRPr sz="1400">
                <a:solidFill>
                  <a:srgbClr val="3F3F3F"/>
                </a:solidFill>
                <a:latin typeface="+mn-lt"/>
                <a:cs typeface="Segoe UI Semibold"/>
              </a:defRPr>
            </a:lvl3pPr>
            <a:lvl4pPr marL="850371" indent="0">
              <a:lnSpc>
                <a:spcPct val="110000"/>
              </a:lnSpc>
              <a:buNone/>
              <a:defRPr sz="1400">
                <a:solidFill>
                  <a:srgbClr val="3F3F3F"/>
                </a:solidFill>
                <a:latin typeface="+mn-lt"/>
                <a:cs typeface="Segoe UI Semibold"/>
              </a:defRPr>
            </a:lvl4pPr>
            <a:lvl5pPr marL="1133828" indent="0">
              <a:lnSpc>
                <a:spcPct val="110000"/>
              </a:lnSpc>
              <a:buNone/>
              <a:defRPr sz="1400">
                <a:solidFill>
                  <a:srgbClr val="3F3F3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5" name="TextBox 4"/>
          <p:cNvSpPr txBox="1"/>
          <p:nvPr userDrawn="1"/>
        </p:nvSpPr>
        <p:spPr>
          <a:xfrm>
            <a:off x="99409" y="4405658"/>
            <a:ext cx="8815993" cy="656590"/>
          </a:xfrm>
          <a:prstGeom prst="rect">
            <a:avLst/>
          </a:prstGeom>
          <a:noFill/>
        </p:spPr>
        <p:txBody>
          <a:bodyPr wrap="square" rtlCol="0">
            <a:spAutoFit/>
          </a:bodyPr>
          <a:lstStyle/>
          <a:p>
            <a:pPr>
              <a:lnSpc>
                <a:spcPts val="1060"/>
              </a:lnSpc>
            </a:pPr>
            <a:r>
              <a:rPr lang="en-US" sz="800" kern="1200" dirty="0" smtClean="0">
                <a:solidFill>
                  <a:schemeClr val="bg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bg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0" y="0"/>
            <a:ext cx="9144000" cy="5143500"/>
          </a:xfrm>
        </p:spPr>
        <p:txBody>
          <a:bodyPr/>
          <a:lstStyle>
            <a:lvl1pPr>
              <a:defRPr>
                <a:solidFill>
                  <a:schemeClr val="bg1"/>
                </a:solidFill>
              </a:defRPr>
            </a:lvl1pPr>
          </a:lstStyle>
          <a:p>
            <a:endParaRPr lang="en-US"/>
          </a:p>
        </p:txBody>
      </p:sp>
      <p:sp>
        <p:nvSpPr>
          <p:cNvPr id="8" name="Picture Placeholder 2"/>
          <p:cNvSpPr>
            <a:spLocks noGrp="1"/>
          </p:cNvSpPr>
          <p:nvPr>
            <p:ph type="pic" sz="quarter" idx="19"/>
          </p:nvPr>
        </p:nvSpPr>
        <p:spPr>
          <a:xfrm>
            <a:off x="8001000" y="2480"/>
            <a:ext cx="1143000" cy="419862"/>
          </a:xfrm>
        </p:spPr>
        <p:txBody>
          <a:bodyPr/>
          <a:lstStyle>
            <a:lvl1pPr>
              <a:defRPr>
                <a:solidFill>
                  <a:srgbClr val="000000"/>
                </a:solidFill>
              </a:defRPr>
            </a:lvl1pPr>
          </a:lstStyle>
          <a:p>
            <a:endParaRPr lang="en-US"/>
          </a:p>
        </p:txBody>
      </p:sp>
      <p:sp>
        <p:nvSpPr>
          <p:cNvPr id="9" name="Text Placeholder 9"/>
          <p:cNvSpPr>
            <a:spLocks noGrp="1"/>
          </p:cNvSpPr>
          <p:nvPr>
            <p:ph type="body" sz="quarter" idx="12" hasCustomPrompt="1"/>
          </p:nvPr>
        </p:nvSpPr>
        <p:spPr>
          <a:xfrm>
            <a:off x="5486400" y="914400"/>
            <a:ext cx="3657600" cy="1828800"/>
          </a:xfrm>
          <a:solidFill>
            <a:schemeClr val="accent1">
              <a:alpha val="90000"/>
            </a:schemeClr>
          </a:solidFill>
        </p:spPr>
        <p:txBody>
          <a:bodyPr>
            <a:noAutofit/>
          </a:bodyPr>
          <a:lstStyle>
            <a:lvl1pPr marL="0" indent="0">
              <a:lnSpc>
                <a:spcPct val="110000"/>
              </a:lnSpc>
              <a:buNone/>
              <a:defRPr sz="1400">
                <a:solidFill>
                  <a:schemeClr val="tx1"/>
                </a:solidFill>
                <a:latin typeface="+mn-lt"/>
                <a:cs typeface="Segoe UI Semibold"/>
              </a:defRPr>
            </a:lvl1pPr>
            <a:lvl2pPr marL="281172" indent="0">
              <a:lnSpc>
                <a:spcPct val="110000"/>
              </a:lnSpc>
              <a:buNone/>
              <a:defRPr sz="1400">
                <a:solidFill>
                  <a:schemeClr val="tx1"/>
                </a:solidFill>
                <a:latin typeface="+mn-lt"/>
                <a:cs typeface="Segoe UI Semibold"/>
              </a:defRPr>
            </a:lvl2pPr>
            <a:lvl3pPr marL="566914" indent="0">
              <a:lnSpc>
                <a:spcPct val="110000"/>
              </a:lnSpc>
              <a:buNone/>
              <a:defRPr sz="1400">
                <a:solidFill>
                  <a:schemeClr val="tx1"/>
                </a:solidFill>
                <a:latin typeface="+mn-lt"/>
                <a:cs typeface="Segoe UI Semibold"/>
              </a:defRPr>
            </a:lvl3pPr>
            <a:lvl4pPr marL="850371" indent="0">
              <a:lnSpc>
                <a:spcPct val="110000"/>
              </a:lnSpc>
              <a:buNone/>
              <a:defRPr sz="1400">
                <a:solidFill>
                  <a:schemeClr val="tx1"/>
                </a:solidFill>
                <a:latin typeface="+mn-lt"/>
                <a:cs typeface="Segoe UI Semibold"/>
              </a:defRPr>
            </a:lvl4pPr>
            <a:lvl5pPr marL="1133828" indent="0">
              <a:lnSpc>
                <a:spcPct val="110000"/>
              </a:lnSpc>
              <a:buNone/>
              <a:defRPr sz="1400">
                <a:solidFill>
                  <a:schemeClr val="tx1"/>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6" name="TextBox 5"/>
          <p:cNvSpPr txBox="1"/>
          <p:nvPr userDrawn="1"/>
        </p:nvSpPr>
        <p:spPr>
          <a:xfrm>
            <a:off x="99409" y="4405658"/>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0131748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ontact Page">
    <p:bg>
      <p:bgPr>
        <a:solidFill>
          <a:schemeClr val="bg2"/>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8"/>
          </p:nvPr>
        </p:nvSpPr>
        <p:spPr>
          <a:xfrm>
            <a:off x="531" y="0"/>
            <a:ext cx="914400" cy="914400"/>
          </a:xfrm>
        </p:spPr>
        <p:txBody>
          <a:bodyPr/>
          <a:lstStyle>
            <a:lvl1pPr marL="0" indent="0">
              <a:buNone/>
              <a:defRPr>
                <a:solidFill>
                  <a:srgbClr val="FFFFFF"/>
                </a:solidFill>
              </a:defRPr>
            </a:lvl1pPr>
          </a:lstStyle>
          <a:p>
            <a:endParaRPr lang="en-US" dirty="0"/>
          </a:p>
        </p:txBody>
      </p:sp>
      <p:sp>
        <p:nvSpPr>
          <p:cNvPr id="6" name="Picture Placeholder 2"/>
          <p:cNvSpPr>
            <a:spLocks noGrp="1"/>
          </p:cNvSpPr>
          <p:nvPr>
            <p:ph type="pic" sz="quarter" idx="19"/>
          </p:nvPr>
        </p:nvSpPr>
        <p:spPr>
          <a:xfrm>
            <a:off x="8001000" y="2480"/>
            <a:ext cx="1143000" cy="419862"/>
          </a:xfrm>
        </p:spPr>
        <p:txBody>
          <a:bodyPr/>
          <a:lstStyle>
            <a:lvl1pPr>
              <a:defRPr>
                <a:solidFill>
                  <a:srgbClr val="FFFFFF"/>
                </a:solidFill>
              </a:defRPr>
            </a:lvl1pPr>
          </a:lstStyle>
          <a:p>
            <a:endParaRPr lang="en-US"/>
          </a:p>
        </p:txBody>
      </p:sp>
      <p:sp>
        <p:nvSpPr>
          <p:cNvPr id="7" name="Text Placeholder 9"/>
          <p:cNvSpPr>
            <a:spLocks noGrp="1"/>
          </p:cNvSpPr>
          <p:nvPr>
            <p:ph type="body" sz="quarter" idx="12" hasCustomPrompt="1"/>
          </p:nvPr>
        </p:nvSpPr>
        <p:spPr>
          <a:xfrm>
            <a:off x="0" y="914400"/>
            <a:ext cx="3657600" cy="1828800"/>
          </a:xfrm>
          <a:solidFill>
            <a:srgbClr val="FFFFFF"/>
          </a:solidFill>
        </p:spPr>
        <p:txBody>
          <a:bodyPr lIns="91440" tIns="91440">
            <a:noAutofit/>
          </a:bodyPr>
          <a:lstStyle>
            <a:lvl1pPr marL="0" indent="0">
              <a:lnSpc>
                <a:spcPct val="110000"/>
              </a:lnSpc>
              <a:buNone/>
              <a:defRPr sz="1400">
                <a:solidFill>
                  <a:srgbClr val="3F3F3F"/>
                </a:solidFill>
                <a:latin typeface="+mn-lt"/>
                <a:cs typeface="Segoe UI Semibold"/>
              </a:defRPr>
            </a:lvl1pPr>
            <a:lvl2pPr marL="281172" indent="0">
              <a:lnSpc>
                <a:spcPct val="110000"/>
              </a:lnSpc>
              <a:buNone/>
              <a:defRPr sz="1400">
                <a:solidFill>
                  <a:srgbClr val="3F3F3F"/>
                </a:solidFill>
                <a:latin typeface="+mn-lt"/>
                <a:cs typeface="Segoe UI Semibold"/>
              </a:defRPr>
            </a:lvl2pPr>
            <a:lvl3pPr marL="566914" indent="0">
              <a:lnSpc>
                <a:spcPct val="110000"/>
              </a:lnSpc>
              <a:buNone/>
              <a:defRPr sz="1400">
                <a:solidFill>
                  <a:srgbClr val="3F3F3F"/>
                </a:solidFill>
                <a:latin typeface="+mn-lt"/>
                <a:cs typeface="Segoe UI Semibold"/>
              </a:defRPr>
            </a:lvl3pPr>
            <a:lvl4pPr marL="850371" indent="0">
              <a:lnSpc>
                <a:spcPct val="110000"/>
              </a:lnSpc>
              <a:buNone/>
              <a:defRPr sz="1400">
                <a:solidFill>
                  <a:srgbClr val="3F3F3F"/>
                </a:solidFill>
                <a:latin typeface="+mn-lt"/>
                <a:cs typeface="Segoe UI Semibold"/>
              </a:defRPr>
            </a:lvl4pPr>
            <a:lvl5pPr marL="1133828" indent="0">
              <a:lnSpc>
                <a:spcPct val="110000"/>
              </a:lnSpc>
              <a:buNone/>
              <a:defRPr sz="1400">
                <a:solidFill>
                  <a:srgbClr val="3F3F3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9" name="TextBox 8"/>
          <p:cNvSpPr txBox="1"/>
          <p:nvPr userDrawn="1"/>
        </p:nvSpPr>
        <p:spPr>
          <a:xfrm>
            <a:off x="99409" y="4405658"/>
            <a:ext cx="8815993" cy="656590"/>
          </a:xfrm>
          <a:prstGeom prst="rect">
            <a:avLst/>
          </a:prstGeom>
          <a:noFill/>
        </p:spPr>
        <p:txBody>
          <a:bodyPr wrap="square" rtlCol="0">
            <a:spAutoFit/>
          </a:bodyPr>
          <a:lstStyle/>
          <a:p>
            <a:pPr>
              <a:lnSpc>
                <a:spcPts val="1060"/>
              </a:lnSpc>
            </a:pPr>
            <a:r>
              <a:rPr lang="en-US" sz="800" kern="1200" dirty="0" smtClean="0">
                <a:solidFill>
                  <a:schemeClr val="bg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bg1"/>
              </a:solidFill>
            </a:endParaRPr>
          </a:p>
        </p:txBody>
      </p:sp>
    </p:spTree>
    <p:extLst>
      <p:ext uri="{BB962C8B-B14F-4D97-AF65-F5344CB8AC3E}">
        <p14:creationId xmlns:p14="http://schemas.microsoft.com/office/powerpoint/2010/main" val="14910704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9144000" cy="5143500"/>
          </a:xfrm>
          <a:prstGeom prst="rect">
            <a:avLst/>
          </a:prstGeom>
        </p:spPr>
        <p:txBody>
          <a:bodyPr vert="horz"/>
          <a:lstStyle>
            <a:lvl1pPr>
              <a:buFontTx/>
              <a:buNone/>
              <a:defRPr sz="1400">
                <a:solidFill>
                  <a:srgbClr val="000000"/>
                </a:solidFill>
                <a:latin typeface="+mn-lt"/>
              </a:defRPr>
            </a:lvl1pPr>
          </a:lstStyle>
          <a:p>
            <a:r>
              <a:rPr lang="en-US" smtClean="0"/>
              <a:t>Drag picture to placeholder or click icon to add</a:t>
            </a:r>
            <a:endParaRPr lang="en-US"/>
          </a:p>
        </p:txBody>
      </p:sp>
      <p:sp>
        <p:nvSpPr>
          <p:cNvPr id="17" name="Title 16"/>
          <p:cNvSpPr>
            <a:spLocks noGrp="1"/>
          </p:cNvSpPr>
          <p:nvPr>
            <p:ph type="title" hasCustomPrompt="1"/>
          </p:nvPr>
        </p:nvSpPr>
        <p:spPr>
          <a:xfrm>
            <a:off x="5486400" y="914400"/>
            <a:ext cx="3657600" cy="1828800"/>
          </a:xfrm>
          <a:prstGeom prst="rect">
            <a:avLst/>
          </a:prstGeom>
          <a:solidFill>
            <a:schemeClr val="accent1">
              <a:alpha val="92000"/>
            </a:schemeClr>
          </a:solidFill>
        </p:spPr>
        <p:txBody>
          <a:bodyPr vert="horz" lIns="182880" tIns="137160">
            <a:normAutofit/>
          </a:bodyPr>
          <a:lstStyle>
            <a:lvl1pPr algn="l">
              <a:defRPr sz="3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7315200" y="2738854"/>
            <a:ext cx="1828800" cy="9144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Picture Placeholder 2"/>
          <p:cNvSpPr>
            <a:spLocks noGrp="1"/>
          </p:cNvSpPr>
          <p:nvPr>
            <p:ph type="pic" sz="quarter" idx="17"/>
          </p:nvPr>
        </p:nvSpPr>
        <p:spPr>
          <a:xfrm>
            <a:off x="8001000" y="0"/>
            <a:ext cx="1143000" cy="419862"/>
          </a:xfrm>
        </p:spPr>
        <p:txBody>
          <a:bodyPr/>
          <a:lstStyle>
            <a:lvl1pPr marL="0" indent="0">
              <a:buNone/>
              <a:defRPr/>
            </a:lvl1pPr>
          </a:lstStyle>
          <a:p>
            <a:endParaRPr lang="en-US" dirty="0"/>
          </a:p>
        </p:txBody>
      </p:sp>
    </p:spTree>
    <p:extLst>
      <p:ext uri="{BB962C8B-B14F-4D97-AF65-F5344CB8AC3E}">
        <p14:creationId xmlns:p14="http://schemas.microsoft.com/office/powerpoint/2010/main" val="319394296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0" y="0"/>
            <a:ext cx="9144000" cy="5143500"/>
          </a:xfrm>
        </p:spPr>
        <p:txBody>
          <a:bodyPr anchor="ctr"/>
          <a:lstStyle>
            <a:lvl1pPr algn="r">
              <a:defRPr>
                <a:solidFill>
                  <a:schemeClr val="bg1"/>
                </a:solidFill>
              </a:defRPr>
            </a:lvl1pPr>
          </a:lstStyle>
          <a:p>
            <a:endParaRPr lang="en-US"/>
          </a:p>
        </p:txBody>
      </p:sp>
      <p:sp>
        <p:nvSpPr>
          <p:cNvPr id="8" name="Picture Placeholder 2"/>
          <p:cNvSpPr>
            <a:spLocks noGrp="1"/>
          </p:cNvSpPr>
          <p:nvPr>
            <p:ph type="pic" sz="quarter" idx="19"/>
          </p:nvPr>
        </p:nvSpPr>
        <p:spPr>
          <a:xfrm>
            <a:off x="0" y="0"/>
            <a:ext cx="914400" cy="914400"/>
          </a:xfrm>
        </p:spPr>
        <p:txBody>
          <a:bodyPr/>
          <a:lstStyle>
            <a:lvl1pPr marL="0" indent="0">
              <a:buNone/>
              <a:defRPr>
                <a:solidFill>
                  <a:srgbClr val="000000"/>
                </a:solidFill>
              </a:defRPr>
            </a:lvl1pPr>
          </a:lstStyle>
          <a:p>
            <a:endParaRPr lang="en-US" dirty="0"/>
          </a:p>
        </p:txBody>
      </p:sp>
      <p:sp>
        <p:nvSpPr>
          <p:cNvPr id="7" name="Picture Placeholder 2"/>
          <p:cNvSpPr>
            <a:spLocks noGrp="1"/>
          </p:cNvSpPr>
          <p:nvPr>
            <p:ph type="pic" sz="quarter" idx="20"/>
          </p:nvPr>
        </p:nvSpPr>
        <p:spPr>
          <a:xfrm>
            <a:off x="8001000" y="2480"/>
            <a:ext cx="1143000" cy="419862"/>
          </a:xfrm>
        </p:spPr>
        <p:txBody>
          <a:bodyPr/>
          <a:lstStyle>
            <a:lvl1pPr>
              <a:defRPr>
                <a:solidFill>
                  <a:srgbClr val="000000"/>
                </a:solidFill>
              </a:defRPr>
            </a:lvl1pPr>
          </a:lstStyle>
          <a:p>
            <a:endParaRPr lang="en-US"/>
          </a:p>
        </p:txBody>
      </p:sp>
      <p:sp>
        <p:nvSpPr>
          <p:cNvPr id="9" name="Text Placeholder 9"/>
          <p:cNvSpPr>
            <a:spLocks noGrp="1"/>
          </p:cNvSpPr>
          <p:nvPr>
            <p:ph type="body" sz="quarter" idx="12" hasCustomPrompt="1"/>
          </p:nvPr>
        </p:nvSpPr>
        <p:spPr>
          <a:xfrm>
            <a:off x="0" y="914400"/>
            <a:ext cx="3657600" cy="1828800"/>
          </a:xfrm>
          <a:solidFill>
            <a:schemeClr val="accent1">
              <a:alpha val="90000"/>
            </a:schemeClr>
          </a:solidFill>
        </p:spPr>
        <p:txBody>
          <a:bodyPr lIns="91440" tIns="91440">
            <a:noAutofit/>
          </a:bodyPr>
          <a:lstStyle>
            <a:lvl1pPr marL="0" indent="0">
              <a:lnSpc>
                <a:spcPct val="110000"/>
              </a:lnSpc>
              <a:buNone/>
              <a:defRPr sz="1400">
                <a:solidFill>
                  <a:schemeClr val="tx1"/>
                </a:solidFill>
                <a:latin typeface="+mn-lt"/>
                <a:cs typeface="Segoe UI Semibold"/>
              </a:defRPr>
            </a:lvl1pPr>
            <a:lvl2pPr marL="281172" indent="0">
              <a:lnSpc>
                <a:spcPct val="110000"/>
              </a:lnSpc>
              <a:buNone/>
              <a:defRPr sz="1400">
                <a:solidFill>
                  <a:schemeClr val="tx1"/>
                </a:solidFill>
                <a:latin typeface="+mn-lt"/>
                <a:cs typeface="Segoe UI Semibold"/>
              </a:defRPr>
            </a:lvl2pPr>
            <a:lvl3pPr marL="566914" indent="0">
              <a:lnSpc>
                <a:spcPct val="110000"/>
              </a:lnSpc>
              <a:buNone/>
              <a:defRPr sz="1400">
                <a:solidFill>
                  <a:schemeClr val="tx1"/>
                </a:solidFill>
                <a:latin typeface="+mn-lt"/>
                <a:cs typeface="Segoe UI Semibold"/>
              </a:defRPr>
            </a:lvl3pPr>
            <a:lvl4pPr marL="850371" indent="0">
              <a:lnSpc>
                <a:spcPct val="110000"/>
              </a:lnSpc>
              <a:buNone/>
              <a:defRPr sz="1400">
                <a:solidFill>
                  <a:schemeClr val="tx1"/>
                </a:solidFill>
                <a:latin typeface="+mn-lt"/>
                <a:cs typeface="Segoe UI Semibold"/>
              </a:defRPr>
            </a:lvl4pPr>
            <a:lvl5pPr marL="1133828" indent="0">
              <a:lnSpc>
                <a:spcPct val="110000"/>
              </a:lnSpc>
              <a:buNone/>
              <a:defRPr sz="1400">
                <a:solidFill>
                  <a:schemeClr val="tx1"/>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0" name="TextBox 9"/>
          <p:cNvSpPr txBox="1"/>
          <p:nvPr userDrawn="1"/>
        </p:nvSpPr>
        <p:spPr>
          <a:xfrm>
            <a:off x="99409" y="4405658"/>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878168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Contact Page">
    <p:bg>
      <p:bgPr>
        <a:solidFill>
          <a:schemeClr val="bg2"/>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229600" y="0"/>
            <a:ext cx="914400" cy="914400"/>
          </a:xfrm>
        </p:spPr>
        <p:txBody>
          <a:bodyPr/>
          <a:lstStyle>
            <a:lvl1pPr marL="0" indent="0">
              <a:buNone/>
              <a:defRPr>
                <a:solidFill>
                  <a:srgbClr val="FFFFFF"/>
                </a:solidFill>
              </a:defRPr>
            </a:lvl1pPr>
          </a:lstStyle>
          <a:p>
            <a:endParaRPr lang="en-US" dirty="0"/>
          </a:p>
        </p:txBody>
      </p:sp>
      <p:sp>
        <p:nvSpPr>
          <p:cNvPr id="6" name="Picture Placeholder 2"/>
          <p:cNvSpPr>
            <a:spLocks noGrp="1"/>
          </p:cNvSpPr>
          <p:nvPr>
            <p:ph type="pic" sz="quarter" idx="19"/>
          </p:nvPr>
        </p:nvSpPr>
        <p:spPr>
          <a:xfrm>
            <a:off x="76200" y="18288"/>
            <a:ext cx="1143000" cy="419862"/>
          </a:xfrm>
        </p:spPr>
        <p:txBody>
          <a:bodyPr/>
          <a:lstStyle>
            <a:lvl1pPr marL="0" indent="0">
              <a:buNone/>
              <a:defRPr>
                <a:solidFill>
                  <a:srgbClr val="FFFFFF"/>
                </a:solidFill>
              </a:defRPr>
            </a:lvl1pPr>
          </a:lstStyle>
          <a:p>
            <a:endParaRPr lang="en-US" dirty="0"/>
          </a:p>
        </p:txBody>
      </p:sp>
      <p:sp>
        <p:nvSpPr>
          <p:cNvPr id="8" name="Text Placeholder 9"/>
          <p:cNvSpPr>
            <a:spLocks noGrp="1"/>
          </p:cNvSpPr>
          <p:nvPr>
            <p:ph type="body" sz="quarter" idx="12" hasCustomPrompt="1"/>
          </p:nvPr>
        </p:nvSpPr>
        <p:spPr>
          <a:xfrm>
            <a:off x="5486400" y="914400"/>
            <a:ext cx="3657600" cy="1828800"/>
          </a:xfrm>
          <a:solidFill>
            <a:srgbClr val="FFFFFF"/>
          </a:solidFill>
        </p:spPr>
        <p:txBody>
          <a:bodyPr>
            <a:noAutofit/>
          </a:bodyPr>
          <a:lstStyle>
            <a:lvl1pPr marL="0" indent="0">
              <a:lnSpc>
                <a:spcPct val="110000"/>
              </a:lnSpc>
              <a:buNone/>
              <a:defRPr sz="1400">
                <a:solidFill>
                  <a:srgbClr val="3F3F3F"/>
                </a:solidFill>
                <a:latin typeface="+mn-lt"/>
                <a:cs typeface="Segoe UI Semibold"/>
              </a:defRPr>
            </a:lvl1pPr>
            <a:lvl2pPr marL="281172" indent="0">
              <a:lnSpc>
                <a:spcPct val="110000"/>
              </a:lnSpc>
              <a:buNone/>
              <a:defRPr sz="1400">
                <a:solidFill>
                  <a:srgbClr val="3F3F3F"/>
                </a:solidFill>
                <a:latin typeface="+mn-lt"/>
                <a:cs typeface="Segoe UI Semibold"/>
              </a:defRPr>
            </a:lvl2pPr>
            <a:lvl3pPr marL="566914" indent="0">
              <a:lnSpc>
                <a:spcPct val="110000"/>
              </a:lnSpc>
              <a:buNone/>
              <a:defRPr sz="1400">
                <a:solidFill>
                  <a:srgbClr val="3F3F3F"/>
                </a:solidFill>
                <a:latin typeface="+mn-lt"/>
                <a:cs typeface="Segoe UI Semibold"/>
              </a:defRPr>
            </a:lvl3pPr>
            <a:lvl4pPr marL="850371" indent="0">
              <a:lnSpc>
                <a:spcPct val="110000"/>
              </a:lnSpc>
              <a:buNone/>
              <a:defRPr sz="1400">
                <a:solidFill>
                  <a:srgbClr val="3F3F3F"/>
                </a:solidFill>
                <a:latin typeface="+mn-lt"/>
                <a:cs typeface="Segoe UI Semibold"/>
              </a:defRPr>
            </a:lvl4pPr>
            <a:lvl5pPr marL="1133828" indent="0">
              <a:lnSpc>
                <a:spcPct val="110000"/>
              </a:lnSpc>
              <a:buNone/>
              <a:defRPr sz="1400">
                <a:solidFill>
                  <a:srgbClr val="3F3F3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9" name="TextBox 8"/>
          <p:cNvSpPr txBox="1"/>
          <p:nvPr userDrawn="1"/>
        </p:nvSpPr>
        <p:spPr>
          <a:xfrm>
            <a:off x="99409" y="4405658"/>
            <a:ext cx="8815993" cy="656590"/>
          </a:xfrm>
          <a:prstGeom prst="rect">
            <a:avLst/>
          </a:prstGeom>
          <a:noFill/>
        </p:spPr>
        <p:txBody>
          <a:bodyPr wrap="square" rtlCol="0">
            <a:spAutoFit/>
          </a:bodyPr>
          <a:lstStyle/>
          <a:p>
            <a:pPr>
              <a:lnSpc>
                <a:spcPts val="1060"/>
              </a:lnSpc>
            </a:pPr>
            <a:r>
              <a:rPr lang="en-US" sz="800" kern="1200" dirty="0" smtClean="0">
                <a:solidFill>
                  <a:schemeClr val="bg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bg1"/>
              </a:solidFill>
            </a:endParaRPr>
          </a:p>
        </p:txBody>
      </p:sp>
    </p:spTree>
    <p:extLst>
      <p:ext uri="{BB962C8B-B14F-4D97-AF65-F5344CB8AC3E}">
        <p14:creationId xmlns:p14="http://schemas.microsoft.com/office/powerpoint/2010/main" val="401781762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0" y="0"/>
            <a:ext cx="9144000" cy="5143500"/>
          </a:xfrm>
        </p:spPr>
        <p:txBody>
          <a:bodyPr anchor="ctr"/>
          <a:lstStyle>
            <a:lvl1pPr marL="0" indent="0">
              <a:buNone/>
              <a:defRPr>
                <a:solidFill>
                  <a:schemeClr val="bg1"/>
                </a:solidFill>
              </a:defRPr>
            </a:lvl1pPr>
          </a:lstStyle>
          <a:p>
            <a:endParaRPr lang="en-US" dirty="0"/>
          </a:p>
        </p:txBody>
      </p:sp>
      <p:sp>
        <p:nvSpPr>
          <p:cNvPr id="8" name="Picture Placeholder 2"/>
          <p:cNvSpPr>
            <a:spLocks noGrp="1"/>
          </p:cNvSpPr>
          <p:nvPr>
            <p:ph type="pic" sz="quarter" idx="19"/>
          </p:nvPr>
        </p:nvSpPr>
        <p:spPr>
          <a:xfrm>
            <a:off x="8229600" y="0"/>
            <a:ext cx="914400" cy="914400"/>
          </a:xfrm>
        </p:spPr>
        <p:txBody>
          <a:bodyPr/>
          <a:lstStyle>
            <a:lvl1pPr marL="0" indent="0">
              <a:buNone/>
              <a:defRPr>
                <a:solidFill>
                  <a:srgbClr val="000000"/>
                </a:solidFill>
              </a:defRPr>
            </a:lvl1pPr>
          </a:lstStyle>
          <a:p>
            <a:endParaRPr lang="en-US" dirty="0"/>
          </a:p>
        </p:txBody>
      </p:sp>
      <p:sp>
        <p:nvSpPr>
          <p:cNvPr id="7" name="Picture Placeholder 2"/>
          <p:cNvSpPr>
            <a:spLocks noGrp="1"/>
          </p:cNvSpPr>
          <p:nvPr>
            <p:ph type="pic" sz="quarter" idx="20"/>
          </p:nvPr>
        </p:nvSpPr>
        <p:spPr>
          <a:xfrm>
            <a:off x="76200" y="18288"/>
            <a:ext cx="1143000" cy="419862"/>
          </a:xfrm>
        </p:spPr>
        <p:txBody>
          <a:bodyPr/>
          <a:lstStyle>
            <a:lvl1pPr marL="0" indent="0">
              <a:buNone/>
              <a:defRPr>
                <a:solidFill>
                  <a:srgbClr val="000000"/>
                </a:solidFill>
              </a:defRPr>
            </a:lvl1pPr>
          </a:lstStyle>
          <a:p>
            <a:endParaRPr lang="en-US" dirty="0"/>
          </a:p>
        </p:txBody>
      </p:sp>
      <p:sp>
        <p:nvSpPr>
          <p:cNvPr id="9" name="Text Placeholder 9"/>
          <p:cNvSpPr>
            <a:spLocks noGrp="1"/>
          </p:cNvSpPr>
          <p:nvPr>
            <p:ph type="body" sz="quarter" idx="12" hasCustomPrompt="1"/>
          </p:nvPr>
        </p:nvSpPr>
        <p:spPr>
          <a:xfrm>
            <a:off x="5492383" y="914400"/>
            <a:ext cx="3657600" cy="1828800"/>
          </a:xfrm>
          <a:solidFill>
            <a:schemeClr val="accent1">
              <a:alpha val="90000"/>
            </a:schemeClr>
          </a:solidFill>
        </p:spPr>
        <p:txBody>
          <a:bodyPr>
            <a:noAutofit/>
          </a:bodyPr>
          <a:lstStyle>
            <a:lvl1pPr marL="0" indent="0">
              <a:buNone/>
              <a:defRPr sz="1400">
                <a:solidFill>
                  <a:schemeClr val="tx1"/>
                </a:solidFill>
                <a:latin typeface="+mn-lt"/>
                <a:cs typeface="Segoe UI Semibold"/>
              </a:defRPr>
            </a:lvl1pPr>
            <a:lvl2pPr marL="281172" indent="0">
              <a:buNone/>
              <a:defRPr sz="1400">
                <a:solidFill>
                  <a:schemeClr val="tx1"/>
                </a:solidFill>
                <a:latin typeface="+mn-lt"/>
                <a:cs typeface="Segoe UI Semibold"/>
              </a:defRPr>
            </a:lvl2pPr>
            <a:lvl3pPr marL="566914" indent="0">
              <a:buNone/>
              <a:defRPr sz="1400">
                <a:solidFill>
                  <a:schemeClr val="tx1"/>
                </a:solidFill>
                <a:latin typeface="+mn-lt"/>
                <a:cs typeface="Segoe UI Semibold"/>
              </a:defRPr>
            </a:lvl3pPr>
            <a:lvl4pPr marL="850371" indent="0">
              <a:buNone/>
              <a:defRPr sz="1400">
                <a:solidFill>
                  <a:schemeClr val="tx1"/>
                </a:solidFill>
                <a:latin typeface="+mn-lt"/>
                <a:cs typeface="Segoe UI Semibold"/>
              </a:defRPr>
            </a:lvl4pPr>
            <a:lvl5pPr marL="1133828" indent="0">
              <a:buNone/>
              <a:defRPr sz="1400">
                <a:solidFill>
                  <a:schemeClr val="tx1"/>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0" name="TextBox 9"/>
          <p:cNvSpPr txBox="1"/>
          <p:nvPr userDrawn="1"/>
        </p:nvSpPr>
        <p:spPr>
          <a:xfrm>
            <a:off x="99409" y="4405658"/>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3879249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ppendix: Section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atin typeface="+mn-lt"/>
              </a:defRPr>
            </a:lvl1pPr>
          </a:lstStyle>
          <a:p>
            <a:fld id="{74A398B2-5A34-1A4A-811E-F4027282568C}" type="slidenum">
              <a:rPr lang="en-US" smtClean="0"/>
              <a:pPr/>
              <a:t>‹N°›</a:t>
            </a:fld>
            <a:endParaRPr lang="en-US"/>
          </a:p>
        </p:txBody>
      </p:sp>
      <p:sp>
        <p:nvSpPr>
          <p:cNvPr id="10" name="Text Placeholder 9"/>
          <p:cNvSpPr>
            <a:spLocks noGrp="1"/>
          </p:cNvSpPr>
          <p:nvPr>
            <p:ph type="body" sz="quarter" idx="13" hasCustomPrompt="1"/>
          </p:nvPr>
        </p:nvSpPr>
        <p:spPr>
          <a:xfrm>
            <a:off x="0" y="914400"/>
            <a:ext cx="1828800" cy="2647950"/>
          </a:xfrm>
        </p:spPr>
        <p:txBody>
          <a:bodyPr>
            <a:noAutofit/>
          </a:bodyPr>
          <a:lstStyle>
            <a:lvl1pPr marL="0" indent="0">
              <a:buFont typeface="Arial" panose="020B0604020202020204" pitchFamily="34" charset="0"/>
              <a:buNone/>
              <a:defRPr sz="2000" baseline="0">
                <a:solidFill>
                  <a:schemeClr val="tx1"/>
                </a:solidFill>
                <a:latin typeface="+mn-lt"/>
              </a:defRPr>
            </a:lvl1pPr>
            <a:lvl2pPr marL="281172" indent="0">
              <a:buNone/>
              <a:defRPr sz="2000">
                <a:solidFill>
                  <a:schemeClr val="tx1"/>
                </a:solidFill>
                <a:latin typeface="+mn-lt"/>
              </a:defRPr>
            </a:lvl2pPr>
            <a:lvl3pPr marL="566914" indent="0">
              <a:buNone/>
              <a:defRPr sz="2000">
                <a:solidFill>
                  <a:schemeClr val="tx1"/>
                </a:solidFill>
                <a:latin typeface="+mn-lt"/>
              </a:defRPr>
            </a:lvl3pPr>
            <a:lvl4pPr marL="850371" indent="0">
              <a:buNone/>
              <a:defRPr sz="2000">
                <a:solidFill>
                  <a:schemeClr val="tx1"/>
                </a:solidFill>
                <a:latin typeface="+mn-lt"/>
              </a:defRPr>
            </a:lvl4pPr>
            <a:lvl5pPr marL="1133828" indent="0">
              <a:buNone/>
              <a:defRPr sz="2000">
                <a:solidFill>
                  <a:schemeClr val="tx1"/>
                </a:solidFill>
                <a:latin typeface="+mn-lt"/>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7" name="Text Placeholder 6"/>
          <p:cNvSpPr>
            <a:spLocks noGrp="1"/>
          </p:cNvSpPr>
          <p:nvPr>
            <p:ph type="body" sz="quarter" idx="15" hasCustomPrompt="1"/>
          </p:nvPr>
        </p:nvSpPr>
        <p:spPr>
          <a:xfrm>
            <a:off x="2743200" y="914400"/>
            <a:ext cx="6096000" cy="3657600"/>
          </a:xfrm>
        </p:spPr>
        <p:txBody>
          <a:bodyPr>
            <a:normAutofit/>
          </a:bodyPr>
          <a:lstStyle>
            <a:lvl1pPr marL="0" indent="0">
              <a:lnSpc>
                <a:spcPct val="100000"/>
              </a:lnSpc>
              <a:buNone/>
              <a:defRPr sz="3000" baseline="0">
                <a:solidFill>
                  <a:schemeClr val="tx1"/>
                </a:solidFill>
                <a:latin typeface="Segoe UI Light" pitchFamily="34" charset="0"/>
              </a:defRPr>
            </a:lvl1pPr>
            <a:lvl2pPr marL="738372" indent="-457200">
              <a:lnSpc>
                <a:spcPct val="100000"/>
              </a:lnSpc>
              <a:buFont typeface="Arial" panose="020B0604020202020204" pitchFamily="34" charset="0"/>
              <a:buChar char="•"/>
              <a:defRPr sz="3000">
                <a:solidFill>
                  <a:schemeClr val="tx1"/>
                </a:solidFill>
                <a:latin typeface="Segoe UI Light" pitchFamily="34" charset="0"/>
              </a:defRPr>
            </a:lvl2pPr>
            <a:lvl3pPr>
              <a:lnSpc>
                <a:spcPct val="100000"/>
              </a:lnSpc>
              <a:defRPr sz="3000">
                <a:solidFill>
                  <a:schemeClr val="tx1"/>
                </a:solidFill>
                <a:latin typeface="Segoe UI Light" pitchFamily="34" charset="0"/>
              </a:defRPr>
            </a:lvl3pPr>
            <a:lvl4pPr>
              <a:lnSpc>
                <a:spcPct val="100000"/>
              </a:lnSpc>
              <a:defRPr sz="3000">
                <a:solidFill>
                  <a:schemeClr val="tx1"/>
                </a:solidFill>
                <a:latin typeface="Segoe UI Light" pitchFamily="34" charset="0"/>
              </a:defRPr>
            </a:lvl4pPr>
            <a:lvl5pPr>
              <a:lnSpc>
                <a:spcPct val="100000"/>
              </a:lnSpc>
              <a:defRPr sz="3000">
                <a:solidFill>
                  <a:schemeClr val="tx1"/>
                </a:solidFill>
                <a:latin typeface="Segoe UI Light" pitchFamily="34" charset="0"/>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5486400" y="914400"/>
            <a:ext cx="3657600" cy="1828800"/>
          </a:xfrm>
          <a:prstGeom prst="rect">
            <a:avLst/>
          </a:prstGeom>
          <a:solidFill>
            <a:schemeClr val="accent1"/>
          </a:solidFill>
        </p:spPr>
        <p:txBody>
          <a:bodyPr vert="horz" lIns="182880" tIns="137160">
            <a:normAutofit/>
          </a:bodyPr>
          <a:lstStyle>
            <a:lvl1pPr algn="l">
              <a:defRPr sz="3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7315200" y="2738854"/>
            <a:ext cx="1828800" cy="9144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5" name="Picture Placeholder 2"/>
          <p:cNvSpPr>
            <a:spLocks noGrp="1"/>
          </p:cNvSpPr>
          <p:nvPr>
            <p:ph type="pic" sz="quarter" idx="17"/>
          </p:nvPr>
        </p:nvSpPr>
        <p:spPr>
          <a:xfrm>
            <a:off x="8001000" y="0"/>
            <a:ext cx="1143000" cy="419862"/>
          </a:xfrm>
        </p:spPr>
        <p:txBody>
          <a:bodyPr/>
          <a:lstStyle>
            <a:lvl1pPr marL="0" indent="0">
              <a:buNone/>
              <a:defRPr/>
            </a:lvl1pPr>
          </a:lstStyle>
          <a:p>
            <a:endParaRPr lang="en-US" dirty="0"/>
          </a:p>
        </p:txBody>
      </p:sp>
    </p:spTree>
    <p:extLst>
      <p:ext uri="{BB962C8B-B14F-4D97-AF65-F5344CB8AC3E}">
        <p14:creationId xmlns:p14="http://schemas.microsoft.com/office/powerpoint/2010/main" val="3076125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9144000" cy="5143500"/>
          </a:xfrm>
          <a:prstGeom prst="rect">
            <a:avLst/>
          </a:prstGeom>
        </p:spPr>
        <p:txBody>
          <a:bodyPr vert="horz" anchor="ctr"/>
          <a:lstStyle>
            <a:lvl1pPr algn="r">
              <a:buFontTx/>
              <a:buNone/>
              <a:defRPr sz="1400">
                <a:solidFill>
                  <a:srgbClr val="000000"/>
                </a:solidFill>
                <a:latin typeface="+mn-lt"/>
              </a:defRPr>
            </a:lvl1pPr>
          </a:lstStyle>
          <a:p>
            <a:r>
              <a:rPr lang="en-US" dirty="0" smtClean="0"/>
              <a:t>Drag picture to placeholder or click icon to add</a:t>
            </a: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91440" tIns="91440">
            <a:normAutofit/>
          </a:bodyPr>
          <a:lstStyle>
            <a:lvl1pPr algn="l">
              <a:defRPr sz="3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bg2">
              <a:alpha val="89000"/>
            </a:schemeClr>
          </a:solidFill>
        </p:spPr>
        <p:txBody>
          <a:bodyPr vert="horz" lIns="91440" tIns="9144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3" name="Picture Placeholder 2"/>
          <p:cNvSpPr>
            <a:spLocks noGrp="1"/>
          </p:cNvSpPr>
          <p:nvPr>
            <p:ph type="pic" sz="quarter" idx="17"/>
          </p:nvPr>
        </p:nvSpPr>
        <p:spPr>
          <a:xfrm>
            <a:off x="0" y="0"/>
            <a:ext cx="914400" cy="914400"/>
          </a:xfrm>
        </p:spPr>
        <p:txBody>
          <a:bodyPr/>
          <a:lstStyle>
            <a:lvl1pPr marL="0" indent="0">
              <a:buNone/>
              <a:defRPr>
                <a:solidFill>
                  <a:srgbClr val="000000"/>
                </a:solidFill>
              </a:defRPr>
            </a:lvl1pPr>
          </a:lstStyle>
          <a:p>
            <a:endParaRPr lang="en-US" dirty="0"/>
          </a:p>
        </p:txBody>
      </p:sp>
      <p:sp>
        <p:nvSpPr>
          <p:cNvPr id="6" name="Picture Placeholder 2"/>
          <p:cNvSpPr>
            <a:spLocks noGrp="1"/>
          </p:cNvSpPr>
          <p:nvPr>
            <p:ph type="pic" sz="quarter" idx="18"/>
          </p:nvPr>
        </p:nvSpPr>
        <p:spPr>
          <a:xfrm>
            <a:off x="8001000" y="0"/>
            <a:ext cx="1143000" cy="419862"/>
          </a:xfrm>
        </p:spPr>
        <p:txBody>
          <a:bodyPr/>
          <a:lstStyle>
            <a:lvl1pPr marL="0" indent="0">
              <a:buNone/>
              <a:defRPr>
                <a:solidFill>
                  <a:srgbClr val="000000"/>
                </a:solidFill>
              </a:defRPr>
            </a:lvl1pPr>
          </a:lstStyle>
          <a:p>
            <a:endParaRPr lang="en-US" dirty="0"/>
          </a:p>
        </p:txBody>
      </p:sp>
    </p:spTree>
    <p:extLst>
      <p:ext uri="{BB962C8B-B14F-4D97-AF65-F5344CB8AC3E}">
        <p14:creationId xmlns:p14="http://schemas.microsoft.com/office/powerpoint/2010/main" val="11279081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chemeClr val="accent1"/>
          </a:solidFill>
        </p:spPr>
        <p:txBody>
          <a:bodyPr vert="horz" lIns="91440" tIns="91440">
            <a:normAutofit/>
          </a:bodyPr>
          <a:lstStyle>
            <a:lvl1pPr algn="l">
              <a:defRPr sz="3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2">
              <a:alpha val="89000"/>
            </a:schemeClr>
          </a:solidFill>
        </p:spPr>
        <p:txBody>
          <a:bodyPr vert="horz" lIns="91440" tIns="9144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6" name="Picture Placeholder 2"/>
          <p:cNvSpPr>
            <a:spLocks noGrp="1"/>
          </p:cNvSpPr>
          <p:nvPr>
            <p:ph type="pic" sz="quarter" idx="17"/>
          </p:nvPr>
        </p:nvSpPr>
        <p:spPr>
          <a:xfrm>
            <a:off x="0" y="0"/>
            <a:ext cx="914400" cy="914400"/>
          </a:xfrm>
        </p:spPr>
        <p:txBody>
          <a:bodyPr/>
          <a:lstStyle>
            <a:lvl1pPr>
              <a:defRPr>
                <a:solidFill>
                  <a:srgbClr val="000000"/>
                </a:solidFill>
              </a:defRPr>
            </a:lvl1pPr>
          </a:lstStyle>
          <a:p>
            <a:endParaRPr lang="en-US"/>
          </a:p>
        </p:txBody>
      </p:sp>
      <p:sp>
        <p:nvSpPr>
          <p:cNvPr id="7" name="Picture Placeholder 2"/>
          <p:cNvSpPr>
            <a:spLocks noGrp="1"/>
          </p:cNvSpPr>
          <p:nvPr>
            <p:ph type="pic" sz="quarter" idx="18"/>
          </p:nvPr>
        </p:nvSpPr>
        <p:spPr>
          <a:xfrm>
            <a:off x="8001000" y="0"/>
            <a:ext cx="1143000" cy="419862"/>
          </a:xfrm>
        </p:spPr>
        <p:txBody>
          <a:bodyPr/>
          <a:lstStyle>
            <a:lvl1pPr>
              <a:defRPr>
                <a:solidFill>
                  <a:srgbClr val="000000"/>
                </a:solidFill>
              </a:defRPr>
            </a:lvl1pPr>
          </a:lstStyle>
          <a:p>
            <a:endParaRPr lang="en-US"/>
          </a:p>
        </p:txBody>
      </p:sp>
    </p:spTree>
    <p:extLst>
      <p:ext uri="{BB962C8B-B14F-4D97-AF65-F5344CB8AC3E}">
        <p14:creationId xmlns:p14="http://schemas.microsoft.com/office/powerpoint/2010/main" val="12424908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9144000" cy="5143500"/>
          </a:xfrm>
          <a:prstGeom prst="rect">
            <a:avLst/>
          </a:prstGeom>
        </p:spPr>
        <p:txBody>
          <a:bodyPr vert="horz" anchor="ctr"/>
          <a:lstStyle>
            <a:lvl1pPr>
              <a:buFontTx/>
              <a:buNone/>
              <a:defRPr sz="1400">
                <a:solidFill>
                  <a:srgbClr val="000000"/>
                </a:solidFill>
                <a:latin typeface="+mn-lt"/>
              </a:defRPr>
            </a:lvl1pPr>
          </a:lstStyle>
          <a:p>
            <a:r>
              <a:rPr lang="en-US" dirty="0" smtClean="0"/>
              <a:t>Drag picture to placeholder or click icon to add</a:t>
            </a:r>
            <a:endParaRPr lang="en-US" dirty="0"/>
          </a:p>
        </p:txBody>
      </p:sp>
      <p:sp>
        <p:nvSpPr>
          <p:cNvPr id="17" name="Title 16"/>
          <p:cNvSpPr>
            <a:spLocks noGrp="1"/>
          </p:cNvSpPr>
          <p:nvPr>
            <p:ph type="title" hasCustomPrompt="1"/>
          </p:nvPr>
        </p:nvSpPr>
        <p:spPr>
          <a:xfrm>
            <a:off x="5486400" y="914400"/>
            <a:ext cx="3657600" cy="1828800"/>
          </a:xfrm>
          <a:prstGeom prst="rect">
            <a:avLst/>
          </a:prstGeom>
          <a:solidFill>
            <a:schemeClr val="accent1">
              <a:alpha val="92000"/>
            </a:schemeClr>
          </a:solidFill>
        </p:spPr>
        <p:txBody>
          <a:bodyPr vert="horz" lIns="182880" tIns="137160">
            <a:normAutofit/>
          </a:bodyPr>
          <a:lstStyle>
            <a:lvl1pPr algn="l">
              <a:defRPr sz="3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7315200" y="2738854"/>
            <a:ext cx="1828800" cy="9144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Picture Placeholder 2"/>
          <p:cNvSpPr>
            <a:spLocks noGrp="1"/>
          </p:cNvSpPr>
          <p:nvPr>
            <p:ph type="pic" sz="quarter" idx="17"/>
          </p:nvPr>
        </p:nvSpPr>
        <p:spPr>
          <a:xfrm>
            <a:off x="8229600" y="0"/>
            <a:ext cx="914400" cy="914400"/>
          </a:xfrm>
        </p:spPr>
        <p:txBody>
          <a:bodyPr/>
          <a:lstStyle>
            <a:lvl1pPr marL="0" indent="0">
              <a:buNone/>
              <a:defRPr>
                <a:solidFill>
                  <a:srgbClr val="000000"/>
                </a:solidFill>
              </a:defRPr>
            </a:lvl1pPr>
          </a:lstStyle>
          <a:p>
            <a:endParaRPr lang="en-US" dirty="0"/>
          </a:p>
        </p:txBody>
      </p:sp>
      <p:sp>
        <p:nvSpPr>
          <p:cNvPr id="14" name="Picture Placeholder 2"/>
          <p:cNvSpPr>
            <a:spLocks noGrp="1"/>
          </p:cNvSpPr>
          <p:nvPr>
            <p:ph type="pic" sz="quarter" idx="18"/>
          </p:nvPr>
        </p:nvSpPr>
        <p:spPr>
          <a:xfrm>
            <a:off x="76200" y="18288"/>
            <a:ext cx="1143000" cy="419862"/>
          </a:xfrm>
        </p:spPr>
        <p:txBody>
          <a:bodyPr/>
          <a:lstStyle>
            <a:lvl1pPr marL="0" indent="0">
              <a:buNone/>
              <a:defRPr>
                <a:solidFill>
                  <a:srgbClr val="000000"/>
                </a:solidFill>
              </a:defRPr>
            </a:lvl1pPr>
          </a:lstStyle>
          <a:p>
            <a:endParaRPr lang="en-US" dirty="0"/>
          </a:p>
        </p:txBody>
      </p:sp>
    </p:spTree>
    <p:extLst>
      <p:ext uri="{BB962C8B-B14F-4D97-AF65-F5344CB8AC3E}">
        <p14:creationId xmlns:p14="http://schemas.microsoft.com/office/powerpoint/2010/main" val="36160211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5486400" y="914400"/>
            <a:ext cx="3657600" cy="1828800"/>
          </a:xfrm>
          <a:prstGeom prst="rect">
            <a:avLst/>
          </a:prstGeom>
          <a:solidFill>
            <a:schemeClr val="accent1"/>
          </a:solidFill>
        </p:spPr>
        <p:txBody>
          <a:bodyPr vert="horz" lIns="182880" tIns="137160">
            <a:normAutofit/>
          </a:bodyPr>
          <a:lstStyle>
            <a:lvl1pPr algn="l">
              <a:defRPr sz="300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7315200" y="2738854"/>
            <a:ext cx="1828800" cy="9144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6" name="Picture Placeholder 2"/>
          <p:cNvSpPr>
            <a:spLocks noGrp="1"/>
          </p:cNvSpPr>
          <p:nvPr>
            <p:ph type="pic" sz="quarter" idx="17"/>
          </p:nvPr>
        </p:nvSpPr>
        <p:spPr>
          <a:xfrm>
            <a:off x="8229600" y="0"/>
            <a:ext cx="914400" cy="914400"/>
          </a:xfrm>
        </p:spPr>
        <p:txBody>
          <a:bodyPr/>
          <a:lstStyle>
            <a:lvl1pPr marL="0" indent="0">
              <a:buNone/>
              <a:defRPr>
                <a:solidFill>
                  <a:schemeClr val="tx1"/>
                </a:solidFill>
              </a:defRPr>
            </a:lvl1pPr>
          </a:lstStyle>
          <a:p>
            <a:endParaRPr lang="en-US" dirty="0"/>
          </a:p>
        </p:txBody>
      </p:sp>
      <p:sp>
        <p:nvSpPr>
          <p:cNvPr id="7" name="Picture Placeholder 2"/>
          <p:cNvSpPr>
            <a:spLocks noGrp="1"/>
          </p:cNvSpPr>
          <p:nvPr>
            <p:ph type="pic" sz="quarter" idx="18"/>
          </p:nvPr>
        </p:nvSpPr>
        <p:spPr>
          <a:xfrm>
            <a:off x="76200" y="18288"/>
            <a:ext cx="1143000" cy="419862"/>
          </a:xfrm>
        </p:spPr>
        <p:txBody>
          <a:bodyPr/>
          <a:lstStyle>
            <a:lvl1pPr marL="0" indent="0">
              <a:buNone/>
              <a:defRPr>
                <a:solidFill>
                  <a:schemeClr val="tx1"/>
                </a:solidFill>
              </a:defRPr>
            </a:lvl1pPr>
          </a:lstStyle>
          <a:p>
            <a:endParaRPr lang="en-US" dirty="0"/>
          </a:p>
        </p:txBody>
      </p:sp>
    </p:spTree>
    <p:extLst>
      <p:ext uri="{BB962C8B-B14F-4D97-AF65-F5344CB8AC3E}">
        <p14:creationId xmlns:p14="http://schemas.microsoft.com/office/powerpoint/2010/main" val="2156498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rIns="91440">
            <a:normAutofit/>
          </a:bodyPr>
          <a:lstStyle>
            <a:lvl1pPr>
              <a:defRPr sz="2000" baseline="0">
                <a:solidFill>
                  <a:schemeClr val="tx1"/>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bg1"/>
                </a:solidFill>
                <a:latin typeface="+mn-lt"/>
              </a:defRPr>
            </a:lvl1pPr>
          </a:lstStyle>
          <a:p>
            <a:fld id="{74A398B2-5A34-1A4A-811E-F4027282568C}" type="slidenum">
              <a:rPr lang="en-US" smtClean="0"/>
              <a:pPr/>
              <a:t>‹N°›</a:t>
            </a:fld>
            <a:endParaRPr lang="en-US"/>
          </a:p>
        </p:txBody>
      </p:sp>
      <p:sp>
        <p:nvSpPr>
          <p:cNvPr id="14" name="Content Placeholder 13"/>
          <p:cNvSpPr>
            <a:spLocks noGrp="1"/>
          </p:cNvSpPr>
          <p:nvPr>
            <p:ph sz="quarter" idx="13" hasCustomPrompt="1"/>
          </p:nvPr>
        </p:nvSpPr>
        <p:spPr>
          <a:xfrm>
            <a:off x="2743200" y="914400"/>
            <a:ext cx="6172200" cy="3657600"/>
          </a:xfrm>
          <a:prstGeom prst="rect">
            <a:avLst/>
          </a:prstGeom>
        </p:spPr>
        <p:txBody>
          <a:bodyPr vert="horz" lIns="182880" tIns="137160"/>
          <a:lstStyle>
            <a:lvl1pPr marL="347472" indent="-347472">
              <a:spcBef>
                <a:spcPts val="300"/>
              </a:spcBef>
              <a:buSzPct val="80000"/>
              <a:buFont typeface="Arial" panose="020B0604020202020204" pitchFamily="34" charset="0"/>
              <a:buChar char="•"/>
              <a:defRPr sz="3000" baseline="0">
                <a:solidFill>
                  <a:schemeClr val="bg1"/>
                </a:solidFill>
                <a:latin typeface="Segoe UI Light" pitchFamily="34" charset="0"/>
              </a:defRPr>
            </a:lvl1pPr>
            <a:lvl2pPr marL="740664" indent="-393192">
              <a:buSzPct val="80000"/>
              <a:defRPr sz="3000">
                <a:solidFill>
                  <a:schemeClr val="bg1"/>
                </a:solidFill>
                <a:latin typeface="Segoe UI Light" panose="020B0502040204020203" pitchFamily="34" charset="0"/>
                <a:cs typeface="Segoe UI Light" panose="020B0502040204020203" pitchFamily="34" charset="0"/>
              </a:defRPr>
            </a:lvl2pPr>
            <a:lvl3pPr marL="1143000" indent="-393192">
              <a:buSzPct val="80000"/>
              <a:defRPr sz="3000">
                <a:solidFill>
                  <a:schemeClr val="bg1"/>
                </a:solidFill>
                <a:latin typeface="Segoe UI Light" panose="020B0502040204020203" pitchFamily="34" charset="0"/>
                <a:cs typeface="Segoe UI Light" panose="020B0502040204020203" pitchFamily="34" charset="0"/>
              </a:defRPr>
            </a:lvl3pPr>
            <a:lvl4pPr marL="1536192" indent="-393192">
              <a:buSzPct val="80000"/>
              <a:defRPr sz="3000">
                <a:solidFill>
                  <a:schemeClr val="bg1"/>
                </a:solidFill>
                <a:latin typeface="Segoe UI Light" panose="020B0502040204020203" pitchFamily="34" charset="0"/>
                <a:cs typeface="Segoe UI Light" panose="020B0502040204020203" pitchFamily="34" charset="0"/>
              </a:defRPr>
            </a:lvl4pPr>
          </a:lstStyle>
          <a:p>
            <a:pPr lvl="0"/>
            <a:r>
              <a:rPr lang="en-US" dirty="0"/>
              <a:t>Click to edit slide </a:t>
            </a:r>
            <a:r>
              <a:rPr lang="en-US" dirty="0" smtClean="0"/>
              <a:t>content</a:t>
            </a:r>
          </a:p>
          <a:p>
            <a:pPr lvl="1"/>
            <a:r>
              <a:rPr lang="en-US" dirty="0" smtClean="0"/>
              <a:t>Level 2</a:t>
            </a:r>
          </a:p>
          <a:p>
            <a:pPr lvl="2"/>
            <a:r>
              <a:rPr lang="en-US" dirty="0" smtClean="0"/>
              <a:t>Level 3</a:t>
            </a:r>
          </a:p>
          <a:p>
            <a:pPr lvl="3"/>
            <a:r>
              <a:rPr lang="en-US" dirty="0" smtClean="0"/>
              <a:t>Level 4</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tint val="75000"/>
                  </a:schemeClr>
                </a:solidFill>
                <a:latin typeface="+mn-lt"/>
                <a:cs typeface="Segoe UI Light"/>
              </a:defRPr>
            </a:lvl1pPr>
          </a:lstStyle>
          <a:p>
            <a:fld id="{74A398B2-5A34-1A4A-811E-F4027282568C}" type="slidenum">
              <a:rPr lang="en-US" smtClean="0"/>
              <a:pPr/>
              <a:t>‹N°›</a:t>
            </a:fld>
            <a:endParaRPr lang="en-US"/>
          </a:p>
        </p:txBody>
      </p:sp>
    </p:spTree>
  </p:cSld>
  <p:clrMap bg1="dk1" tx1="lt1" bg2="dk2" tx2="lt2" accent1="accent1" accent2="accent2" accent3="accent3" accent4="accent4" accent5="accent5" accent6="accent6" hlink="hlink" folHlink="folHlink"/>
  <p:sldLayoutIdLst>
    <p:sldLayoutId id="2147483746" r:id="rId1"/>
    <p:sldLayoutId id="2147483768" r:id="rId2"/>
    <p:sldLayoutId id="2147483769" r:id="rId3"/>
    <p:sldLayoutId id="2147483770" r:id="rId4"/>
    <p:sldLayoutId id="2147483779" r:id="rId5"/>
    <p:sldLayoutId id="2147483780" r:id="rId6"/>
    <p:sldLayoutId id="2147483781" r:id="rId7"/>
    <p:sldLayoutId id="2147483782" r:id="rId8"/>
    <p:sldLayoutId id="2147483748" r:id="rId9"/>
    <p:sldLayoutId id="2147483749" r:id="rId10"/>
    <p:sldLayoutId id="2147483750" r:id="rId11"/>
    <p:sldLayoutId id="2147483751" r:id="rId12"/>
    <p:sldLayoutId id="2147483755" r:id="rId13"/>
    <p:sldLayoutId id="2147483753" r:id="rId14"/>
    <p:sldLayoutId id="2147483754" r:id="rId15"/>
    <p:sldLayoutId id="2147483777" r:id="rId16"/>
    <p:sldLayoutId id="2147483758" r:id="rId17"/>
    <p:sldLayoutId id="2147483759" r:id="rId18"/>
    <p:sldLayoutId id="2147483760" r:id="rId19"/>
    <p:sldLayoutId id="2147483776" r:id="rId20"/>
    <p:sldLayoutId id="2147483761" r:id="rId21"/>
    <p:sldLayoutId id="2147483778" r:id="rId22"/>
    <p:sldLayoutId id="2147483774" r:id="rId23"/>
    <p:sldLayoutId id="2147483775" r:id="rId24"/>
    <p:sldLayoutId id="2147483762" r:id="rId25"/>
    <p:sldLayoutId id="2147483771" r:id="rId26"/>
    <p:sldLayoutId id="2147483772" r:id="rId27"/>
    <p:sldLayoutId id="2147483773" r:id="rId28"/>
    <p:sldLayoutId id="2147483783" r:id="rId29"/>
    <p:sldLayoutId id="2147483784" r:id="rId30"/>
    <p:sldLayoutId id="2147483785" r:id="rId31"/>
    <p:sldLayoutId id="2147483786" r:id="rId32"/>
    <p:sldLayoutId id="2147483747" r:id="rId33"/>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44" indent="-285744" eaLnBrk="1" hangingPunct="1">
        <a:lnSpc>
          <a:spcPct val="120000"/>
        </a:lnSpc>
        <a:buFont typeface="Arial" panose="020B0604020202020204" pitchFamily="34" charset="0"/>
        <a:buChar char="•"/>
        <a:defRPr sz="1400" kern="800">
          <a:solidFill>
            <a:schemeClr val="tx1"/>
          </a:solidFill>
          <a:latin typeface="+mn-lt"/>
          <a:cs typeface="Segoe UI Light"/>
        </a:defRPr>
      </a:lvl1pPr>
      <a:lvl2pPr marL="566914" indent="-285744" eaLnBrk="1" hangingPunct="1">
        <a:lnSpc>
          <a:spcPct val="120000"/>
        </a:lnSpc>
        <a:buFont typeface="Arial" panose="020B0604020202020204" pitchFamily="34" charset="0"/>
        <a:buChar char="•"/>
        <a:defRPr sz="1400" kern="800">
          <a:solidFill>
            <a:schemeClr val="tx1"/>
          </a:solidFill>
          <a:latin typeface="+mn-lt"/>
          <a:cs typeface="Segoe UI Light"/>
        </a:defRPr>
      </a:lvl2pPr>
      <a:lvl3pPr marL="850371" indent="-283457" eaLnBrk="1" hangingPunct="1">
        <a:lnSpc>
          <a:spcPct val="120000"/>
        </a:lnSpc>
        <a:spcBef>
          <a:spcPts val="0"/>
        </a:spcBef>
        <a:buFont typeface="Arial" panose="020B0604020202020204" pitchFamily="34" charset="0"/>
        <a:buChar char="•"/>
        <a:defRPr sz="1400" kern="800">
          <a:solidFill>
            <a:schemeClr val="tx1"/>
          </a:solidFill>
          <a:latin typeface="+mn-lt"/>
          <a:cs typeface="Segoe UI Light"/>
        </a:defRPr>
      </a:lvl3pPr>
      <a:lvl4pPr marL="1133828" indent="-283457" eaLnBrk="1" hangingPunct="1">
        <a:lnSpc>
          <a:spcPct val="120000"/>
        </a:lnSpc>
        <a:buFont typeface="Arial" panose="020B0604020202020204" pitchFamily="34" charset="0"/>
        <a:buChar char="•"/>
        <a:defRPr sz="1400" kern="800">
          <a:solidFill>
            <a:schemeClr val="tx1"/>
          </a:solidFill>
          <a:latin typeface="+mn-lt"/>
          <a:cs typeface="Segoe UI Light"/>
        </a:defRPr>
      </a:lvl4pPr>
      <a:lvl5pPr marL="1417285" indent="-283457" eaLnBrk="1" hangingPunct="1">
        <a:lnSpc>
          <a:spcPct val="120000"/>
        </a:lnSpc>
        <a:spcBef>
          <a:spcPts val="0"/>
        </a:spcBef>
        <a:buFont typeface="Arial" panose="020B0604020202020204" pitchFamily="34" charset="0"/>
        <a:buChar char="•"/>
        <a:defRPr sz="1400" kern="800">
          <a:solidFill>
            <a:schemeClr val="tx1"/>
          </a:solidFill>
          <a:latin typeface="+mn-lt"/>
          <a:cs typeface="Segoe UI Light"/>
        </a:defRPr>
      </a:lvl5pPr>
      <a:lvl6pPr marL="1371566" indent="0">
        <a:buFont typeface="Arial" panose="020B0604020202020204" pitchFamily="34" charset="0"/>
        <a:buNone/>
        <a:defRPr sz="1400">
          <a:solidFill>
            <a:schemeClr val="bg1">
              <a:lumMod val="85000"/>
              <a:lumOff val="15000"/>
            </a:schemeClr>
          </a:solidFill>
          <a:latin typeface="+mn-lt"/>
        </a:defRPr>
      </a:lvl6pPr>
      <a:lvl7pPr marL="1828754" indent="0">
        <a:buFont typeface="Arial" panose="020B0604020202020204" pitchFamily="34" charset="0"/>
        <a:buNone/>
        <a:defRPr sz="1400">
          <a:solidFill>
            <a:schemeClr val="bg1">
              <a:lumMod val="85000"/>
              <a:lumOff val="15000"/>
            </a:schemeClr>
          </a:solidFill>
          <a:latin typeface="+mn-lt"/>
        </a:defRPr>
      </a:lvl7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www.microsoft.com/microsoftservice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www.microsoft.com/microsoftservices" TargetMode="External"/><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com/microsoftservices"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hyperlink" Target="http://services.premier.microsoft.com/" TargetMode="External"/><Relationship Id="rId4" Type="http://schemas.openxmlformats.org/officeDocument/2006/relationships/hyperlink" Target="http://www.microsoft.com/en-us/download/details.aspx?id=3469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microsoftservice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hyperlink" Target="http://www.microsoft.com/en-us/download/details.aspx?id=34698"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www.microsoft.com/microsoftservices" TargetMode="Externa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microsoft.com/microsoftservices"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www.microsoft.com/microsoftservice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hyperlink" Target="http://ppas.uservoic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WIN11_Bruon_01.tif.tiff"/>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p:pic>
      <p:sp>
        <p:nvSpPr>
          <p:cNvPr id="6" name="Rectangle 5"/>
          <p:cNvSpPr/>
          <p:nvPr/>
        </p:nvSpPr>
        <p:spPr>
          <a:xfrm>
            <a:off x="0" y="1"/>
            <a:ext cx="90678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itle 16"/>
          <p:cNvSpPr>
            <a:spLocks noGrp="1"/>
          </p:cNvSpPr>
          <p:nvPr>
            <p:ph type="title"/>
          </p:nvPr>
        </p:nvSpPr>
        <p:spPr>
          <a:xfrm>
            <a:off x="0" y="914400"/>
            <a:ext cx="3886200" cy="1828800"/>
          </a:xfrm>
        </p:spPr>
        <p:txBody>
          <a:bodyPr>
            <a:normAutofit fontScale="90000"/>
          </a:bodyPr>
          <a:lstStyle/>
          <a:p>
            <a:r>
              <a:rPr lang="en-US" dirty="0" smtClean="0"/>
              <a:t>Welcome to </a:t>
            </a:r>
            <a:br>
              <a:rPr lang="en-US" dirty="0" smtClean="0"/>
            </a:br>
            <a:r>
              <a:rPr lang="en-US" dirty="0" smtClean="0"/>
              <a:t>RAP as a Service </a:t>
            </a:r>
            <a:br>
              <a:rPr lang="en-US" dirty="0" smtClean="0"/>
            </a:br>
            <a:r>
              <a:rPr lang="en-US" dirty="0" smtClean="0"/>
              <a:t>Customer Name</a:t>
            </a:r>
            <a:br>
              <a:rPr lang="en-US" dirty="0" smtClean="0"/>
            </a:br>
            <a:r>
              <a:rPr lang="en-US" dirty="0" smtClean="0"/>
              <a:t>Ross:767468786</a:t>
            </a:r>
            <a:endParaRPr lang="en-US" dirty="0"/>
          </a:p>
        </p:txBody>
      </p:sp>
      <p:sp>
        <p:nvSpPr>
          <p:cNvPr id="13" name="Text Placeholder 12"/>
          <p:cNvSpPr>
            <a:spLocks noGrp="1"/>
          </p:cNvSpPr>
          <p:nvPr>
            <p:ph type="body" sz="quarter" idx="16"/>
          </p:nvPr>
        </p:nvSpPr>
        <p:spPr/>
        <p:txBody>
          <a:bodyPr/>
          <a:lstStyle/>
          <a:p>
            <a:r>
              <a:rPr lang="en-US" dirty="0" smtClean="0"/>
              <a:t>Julien Clauzel</a:t>
            </a:r>
            <a:endParaRPr lang="en-US" dirty="0" smtClean="0"/>
          </a:p>
          <a:p>
            <a:r>
              <a:rPr lang="en-US" dirty="0" smtClean="0"/>
              <a:t>PFE</a:t>
            </a:r>
            <a:r>
              <a:rPr lang="en-US" dirty="0" smtClean="0"/>
              <a:t/>
            </a:r>
            <a:br>
              <a:rPr lang="en-US" dirty="0" smtClean="0"/>
            </a:br>
            <a:endParaRPr lang="en-US" dirty="0"/>
          </a:p>
        </p:txBody>
      </p:sp>
      <p:pic>
        <p:nvPicPr>
          <p:cNvPr id="3" name="Picture Placeholder 2" descr="MSFT_logo_rgb_C-Gray.png"/>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160" b="160"/>
          <a:stretch>
            <a:fillRect/>
          </a:stretch>
        </p:blip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Prerequisites script </a:t>
            </a:r>
            <a:r>
              <a:rPr lang="en-US" dirty="0" smtClean="0"/>
              <a:t>(3/4</a:t>
            </a:r>
            <a:r>
              <a:rPr lang="en-US" dirty="0"/>
              <a:t>)</a:t>
            </a:r>
            <a:endParaRPr lang="fr-FR" dirty="0"/>
          </a:p>
        </p:txBody>
      </p:sp>
      <p:sp>
        <p:nvSpPr>
          <p:cNvPr id="3" name="Espace réservé du numéro de diapositive 2"/>
          <p:cNvSpPr>
            <a:spLocks noGrp="1"/>
          </p:cNvSpPr>
          <p:nvPr>
            <p:ph type="sldNum" sz="quarter" idx="11"/>
          </p:nvPr>
        </p:nvSpPr>
        <p:spPr/>
        <p:txBody>
          <a:bodyPr/>
          <a:lstStyle/>
          <a:p>
            <a:fld id="{74A398B2-5A34-1A4A-811E-F4027282568C}" type="slidenum">
              <a:rPr lang="en-US" smtClean="0"/>
              <a:pPr/>
              <a:t>10</a:t>
            </a:fld>
            <a:endParaRPr lang="en-US"/>
          </a:p>
        </p:txBody>
      </p:sp>
      <p:sp>
        <p:nvSpPr>
          <p:cNvPr id="4" name="Espace réservé du contenu 3"/>
          <p:cNvSpPr>
            <a:spLocks noGrp="1"/>
          </p:cNvSpPr>
          <p:nvPr>
            <p:ph sz="quarter" idx="13"/>
          </p:nvPr>
        </p:nvSpPr>
        <p:spPr>
          <a:xfrm>
            <a:off x="2743200" y="361950"/>
            <a:ext cx="6172200" cy="2133600"/>
          </a:xfrm>
        </p:spPr>
        <p:txBody>
          <a:bodyPr/>
          <a:lstStyle/>
          <a:p>
            <a:pPr marL="0" indent="0">
              <a:buNone/>
            </a:pPr>
            <a:r>
              <a:rPr lang="fr-FR" sz="1800" dirty="0" smtClean="0"/>
              <a:t>Minimum goals: </a:t>
            </a:r>
          </a:p>
          <a:p>
            <a:r>
              <a:rPr lang="fr-FR" sz="1800" dirty="0" smtClean="0"/>
              <a:t>«  </a:t>
            </a:r>
            <a:r>
              <a:rPr lang="en-US" sz="1800" dirty="0" smtClean="0"/>
              <a:t>Required </a:t>
            </a:r>
            <a:r>
              <a:rPr lang="en-US" sz="1800" dirty="0"/>
              <a:t>Dynamics CRM RaaS </a:t>
            </a:r>
            <a:r>
              <a:rPr lang="en-US" sz="1800" dirty="0" smtClean="0"/>
              <a:t>prerequisites </a:t>
            </a:r>
            <a:r>
              <a:rPr lang="en-US" sz="1800" b="1" dirty="0" smtClean="0">
                <a:solidFill>
                  <a:srgbClr val="00B050"/>
                </a:solidFill>
              </a:rPr>
              <a:t>PASSED </a:t>
            </a:r>
          </a:p>
          <a:p>
            <a:pPr marL="0" indent="0">
              <a:buNone/>
            </a:pPr>
            <a:r>
              <a:rPr lang="en-US" sz="1800" b="1" dirty="0" smtClean="0">
                <a:solidFill>
                  <a:srgbClr val="00B050"/>
                </a:solidFill>
              </a:rPr>
              <a:t>&amp;</a:t>
            </a:r>
          </a:p>
          <a:p>
            <a:r>
              <a:rPr lang="en-US" sz="1800" dirty="0"/>
              <a:t>Completed successfully user </a:t>
            </a:r>
            <a:r>
              <a:rPr lang="en-US" sz="1800" dirty="0" err="1"/>
              <a:t>sysadmin</a:t>
            </a:r>
            <a:r>
              <a:rPr lang="en-US" sz="1800" dirty="0"/>
              <a:t> role </a:t>
            </a:r>
            <a:r>
              <a:rPr lang="en-US" sz="1800" dirty="0" smtClean="0"/>
              <a:t>check</a:t>
            </a:r>
            <a:endParaRPr lang="en-US" sz="1800" dirty="0"/>
          </a:p>
          <a:p>
            <a:endParaRPr lang="fr-FR" dirty="0"/>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3661389602"/>
              </p:ext>
            </p:extLst>
          </p:nvPr>
        </p:nvGraphicFramePr>
        <p:xfrm>
          <a:off x="2438400" y="2038350"/>
          <a:ext cx="6096000" cy="19507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000" dirty="0" smtClean="0"/>
                        <a:t>Sample summary output with failures at end of script </a:t>
                      </a:r>
                      <a:endParaRPr lang="fr-FR" sz="1000" dirty="0"/>
                    </a:p>
                  </a:txBody>
                  <a:tcPr/>
                </a:tc>
                <a:tc>
                  <a:txBody>
                    <a:bodyPr/>
                    <a:lstStyle/>
                    <a:p>
                      <a:r>
                        <a:rPr lang="en-US" sz="1000" dirty="0" smtClean="0"/>
                        <a:t>Sample summary output with failures PASSED at end of script</a:t>
                      </a:r>
                      <a:endParaRPr lang="fr-FR" sz="1000" dirty="0"/>
                    </a:p>
                  </a:txBody>
                  <a:tcPr/>
                </a:tc>
              </a:tr>
              <a:tr h="370840">
                <a:tc>
                  <a:txBody>
                    <a:bodyPr/>
                    <a:lstStyle/>
                    <a:p>
                      <a:endParaRPr lang="en-US" sz="1200" dirty="0" smtClean="0"/>
                    </a:p>
                    <a:p>
                      <a:r>
                        <a:rPr lang="en-US" sz="1200" dirty="0" smtClean="0"/>
                        <a:t>Required Dynamics CRM RaaS prerequisites </a:t>
                      </a:r>
                      <a:r>
                        <a:rPr lang="en-US" sz="1200" b="1" dirty="0" smtClean="0"/>
                        <a:t>FAILED</a:t>
                      </a:r>
                      <a:r>
                        <a:rPr lang="en-US" sz="1200" dirty="0" smtClean="0"/>
                        <a:t> with 1 error(s) and 6 warning(s).</a:t>
                      </a:r>
                    </a:p>
                    <a:p>
                      <a:endParaRPr lang="en-US" sz="1200" dirty="0" smtClean="0"/>
                    </a:p>
                    <a:p>
                      <a:r>
                        <a:rPr lang="en-US" sz="1200" dirty="0" smtClean="0"/>
                        <a:t>Tools machine performance warnings: 1.</a:t>
                      </a:r>
                    </a:p>
                    <a:p>
                      <a:r>
                        <a:rPr lang="en-US" sz="1200" dirty="0" smtClean="0"/>
                        <a:t>IIS logs warnings: 5.</a:t>
                      </a:r>
                    </a:p>
                    <a:p>
                      <a:endParaRPr lang="fr-FR" sz="1200" dirty="0"/>
                    </a:p>
                  </a:txBody>
                  <a:tcPr/>
                </a:tc>
                <a:tc>
                  <a:txBody>
                    <a:bodyPr/>
                    <a:lstStyle/>
                    <a:p>
                      <a:endParaRPr lang="fr-FR" sz="1200" dirty="0" smtClean="0"/>
                    </a:p>
                    <a:p>
                      <a:r>
                        <a:rPr lang="en-US" sz="1200" dirty="0" smtClean="0"/>
                        <a:t>Required Dynamics CRM RaaS prerequisites </a:t>
                      </a:r>
                      <a:r>
                        <a:rPr lang="en-US" sz="1200" b="1" dirty="0" smtClean="0">
                          <a:solidFill>
                            <a:srgbClr val="00B050"/>
                          </a:solidFill>
                        </a:rPr>
                        <a:t>PASSED</a:t>
                      </a:r>
                      <a:r>
                        <a:rPr lang="en-US" sz="1200" dirty="0" smtClean="0"/>
                        <a:t> with 0 warning(s).</a:t>
                      </a:r>
                    </a:p>
                    <a:p>
                      <a:endParaRPr lang="en-US" sz="1200" dirty="0" smtClean="0"/>
                    </a:p>
                    <a:p>
                      <a:r>
                        <a:rPr lang="en-US" sz="1200" b="1" dirty="0" smtClean="0">
                          <a:solidFill>
                            <a:srgbClr val="00B050"/>
                          </a:solidFill>
                        </a:rPr>
                        <a:t>Completed successfully user </a:t>
                      </a:r>
                      <a:r>
                        <a:rPr lang="en-US" sz="1200" b="1" dirty="0" err="1" smtClean="0">
                          <a:solidFill>
                            <a:srgbClr val="00B050"/>
                          </a:solidFill>
                        </a:rPr>
                        <a:t>sysadmin</a:t>
                      </a:r>
                      <a:r>
                        <a:rPr lang="en-US" sz="1200" b="1" dirty="0" smtClean="0">
                          <a:solidFill>
                            <a:srgbClr val="00B050"/>
                          </a:solidFill>
                        </a:rPr>
                        <a:t> role check on</a:t>
                      </a:r>
                      <a:r>
                        <a:rPr lang="en-US" sz="1200" dirty="0" smtClean="0"/>
                        <a:t> &lt;crm2011&gt;</a:t>
                      </a:r>
                    </a:p>
                    <a:p>
                      <a:endParaRPr lang="en-US" sz="1200" dirty="0" smtClean="0"/>
                    </a:p>
                    <a:p>
                      <a:endParaRPr lang="fr-FR" sz="1200" dirty="0"/>
                    </a:p>
                  </a:txBody>
                  <a:tcPr/>
                </a:tc>
              </a:tr>
            </a:tbl>
          </a:graphicData>
        </a:graphic>
      </p:graphicFrame>
    </p:spTree>
    <p:extLst>
      <p:ext uri="{BB962C8B-B14F-4D97-AF65-F5344CB8AC3E}">
        <p14:creationId xmlns:p14="http://schemas.microsoft.com/office/powerpoint/2010/main" val="1397284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14400"/>
            <a:ext cx="1828800" cy="971550"/>
          </a:xfrm>
        </p:spPr>
        <p:txBody>
          <a:bodyPr/>
          <a:lstStyle/>
          <a:p>
            <a:r>
              <a:rPr lang="en-US" dirty="0"/>
              <a:t>Prerequisites script </a:t>
            </a:r>
            <a:r>
              <a:rPr lang="en-US" dirty="0" smtClean="0"/>
              <a:t>(4/4</a:t>
            </a:r>
            <a:r>
              <a:rPr lang="en-US" dirty="0"/>
              <a:t>)</a:t>
            </a:r>
            <a:endParaRPr lang="fr-FR" dirty="0"/>
          </a:p>
        </p:txBody>
      </p:sp>
      <p:sp>
        <p:nvSpPr>
          <p:cNvPr id="3" name="Espace réservé du numéro de diapositive 2"/>
          <p:cNvSpPr>
            <a:spLocks noGrp="1"/>
          </p:cNvSpPr>
          <p:nvPr>
            <p:ph type="sldNum" sz="quarter" idx="11"/>
          </p:nvPr>
        </p:nvSpPr>
        <p:spPr/>
        <p:txBody>
          <a:bodyPr/>
          <a:lstStyle/>
          <a:p>
            <a:fld id="{74A398B2-5A34-1A4A-811E-F4027282568C}" type="slidenum">
              <a:rPr lang="en-US" smtClean="0"/>
              <a:pPr/>
              <a:t>11</a:t>
            </a:fld>
            <a:endParaRPr lang="en-US"/>
          </a:p>
        </p:txBody>
      </p:sp>
      <p:pic>
        <p:nvPicPr>
          <p:cNvPr id="5" name="Image 4"/>
          <p:cNvPicPr>
            <a:picLocks noChangeAspect="1"/>
          </p:cNvPicPr>
          <p:nvPr/>
        </p:nvPicPr>
        <p:blipFill>
          <a:blip r:embed="rId2"/>
          <a:stretch>
            <a:fillRect/>
          </a:stretch>
        </p:blipFill>
        <p:spPr>
          <a:xfrm>
            <a:off x="685801" y="2049227"/>
            <a:ext cx="8382000" cy="2666667"/>
          </a:xfrm>
          <a:prstGeom prst="rect">
            <a:avLst/>
          </a:prstGeom>
        </p:spPr>
      </p:pic>
      <p:pic>
        <p:nvPicPr>
          <p:cNvPr id="8" name="Image 7"/>
          <p:cNvPicPr>
            <a:picLocks noChangeAspect="1"/>
          </p:cNvPicPr>
          <p:nvPr/>
        </p:nvPicPr>
        <p:blipFill>
          <a:blip r:embed="rId3"/>
          <a:stretch>
            <a:fillRect/>
          </a:stretch>
        </p:blipFill>
        <p:spPr>
          <a:xfrm>
            <a:off x="1828800" y="914400"/>
            <a:ext cx="6409524" cy="2819048"/>
          </a:xfrm>
          <a:prstGeom prst="rect">
            <a:avLst/>
          </a:prstGeom>
        </p:spPr>
      </p:pic>
      <p:pic>
        <p:nvPicPr>
          <p:cNvPr id="9" name="Image 8"/>
          <p:cNvPicPr>
            <a:picLocks noChangeAspect="1"/>
          </p:cNvPicPr>
          <p:nvPr/>
        </p:nvPicPr>
        <p:blipFill>
          <a:blip r:embed="rId4"/>
          <a:stretch>
            <a:fillRect/>
          </a:stretch>
        </p:blipFill>
        <p:spPr>
          <a:xfrm>
            <a:off x="533400" y="1916596"/>
            <a:ext cx="8243267" cy="1754560"/>
          </a:xfrm>
          <a:prstGeom prst="rect">
            <a:avLst/>
          </a:prstGeom>
        </p:spPr>
      </p:pic>
      <p:pic>
        <p:nvPicPr>
          <p:cNvPr id="10" name="Image 9"/>
          <p:cNvPicPr>
            <a:picLocks noChangeAspect="1"/>
          </p:cNvPicPr>
          <p:nvPr/>
        </p:nvPicPr>
        <p:blipFill>
          <a:blip r:embed="rId5"/>
          <a:stretch>
            <a:fillRect/>
          </a:stretch>
        </p:blipFill>
        <p:spPr>
          <a:xfrm>
            <a:off x="1352342" y="568205"/>
            <a:ext cx="7695581" cy="4173373"/>
          </a:xfrm>
          <a:prstGeom prst="rect">
            <a:avLst/>
          </a:prstGeom>
        </p:spPr>
      </p:pic>
      <p:pic>
        <p:nvPicPr>
          <p:cNvPr id="11" name="Image 10"/>
          <p:cNvPicPr>
            <a:picLocks noChangeAspect="1"/>
          </p:cNvPicPr>
          <p:nvPr/>
        </p:nvPicPr>
        <p:blipFill>
          <a:blip r:embed="rId6"/>
          <a:stretch>
            <a:fillRect/>
          </a:stretch>
        </p:blipFill>
        <p:spPr>
          <a:xfrm>
            <a:off x="778842" y="2259574"/>
            <a:ext cx="7752381" cy="1257143"/>
          </a:xfrm>
          <a:prstGeom prst="rect">
            <a:avLst/>
          </a:prstGeom>
        </p:spPr>
      </p:pic>
      <p:pic>
        <p:nvPicPr>
          <p:cNvPr id="12" name="Image 11"/>
          <p:cNvPicPr>
            <a:picLocks noChangeAspect="1"/>
          </p:cNvPicPr>
          <p:nvPr/>
        </p:nvPicPr>
        <p:blipFill>
          <a:blip r:embed="rId7"/>
          <a:stretch>
            <a:fillRect/>
          </a:stretch>
        </p:blipFill>
        <p:spPr>
          <a:xfrm>
            <a:off x="541187" y="1911635"/>
            <a:ext cx="7800000" cy="2266667"/>
          </a:xfrm>
          <a:prstGeom prst="rect">
            <a:avLst/>
          </a:prstGeom>
        </p:spPr>
      </p:pic>
      <p:pic>
        <p:nvPicPr>
          <p:cNvPr id="13" name="Image 12"/>
          <p:cNvPicPr>
            <a:picLocks noChangeAspect="1"/>
          </p:cNvPicPr>
          <p:nvPr/>
        </p:nvPicPr>
        <p:blipFill>
          <a:blip r:embed="rId8"/>
          <a:stretch>
            <a:fillRect/>
          </a:stretch>
        </p:blipFill>
        <p:spPr>
          <a:xfrm>
            <a:off x="2081524" y="2300321"/>
            <a:ext cx="4980952" cy="542857"/>
          </a:xfrm>
          <a:prstGeom prst="rect">
            <a:avLst/>
          </a:prstGeom>
        </p:spPr>
      </p:pic>
      <p:pic>
        <p:nvPicPr>
          <p:cNvPr id="14" name="Image 13"/>
          <p:cNvPicPr>
            <a:picLocks noChangeAspect="1"/>
          </p:cNvPicPr>
          <p:nvPr/>
        </p:nvPicPr>
        <p:blipFill>
          <a:blip r:embed="rId9"/>
          <a:stretch>
            <a:fillRect/>
          </a:stretch>
        </p:blipFill>
        <p:spPr>
          <a:xfrm>
            <a:off x="875867" y="2009541"/>
            <a:ext cx="7895238" cy="1209524"/>
          </a:xfrm>
          <a:prstGeom prst="rect">
            <a:avLst/>
          </a:prstGeom>
        </p:spPr>
      </p:pic>
    </p:spTree>
    <p:extLst>
      <p:ext uri="{BB962C8B-B14F-4D97-AF65-F5344CB8AC3E}">
        <p14:creationId xmlns:p14="http://schemas.microsoft.com/office/powerpoint/2010/main" val="16037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RaaS Client</a:t>
            </a:r>
            <a:endParaRPr lang="fr-FR" dirty="0"/>
          </a:p>
        </p:txBody>
      </p:sp>
      <p:sp>
        <p:nvSpPr>
          <p:cNvPr id="3" name="Espace réservé du numéro de diapositive 2"/>
          <p:cNvSpPr>
            <a:spLocks noGrp="1"/>
          </p:cNvSpPr>
          <p:nvPr>
            <p:ph type="sldNum" sz="quarter" idx="11"/>
          </p:nvPr>
        </p:nvSpPr>
        <p:spPr/>
        <p:txBody>
          <a:bodyPr/>
          <a:lstStyle/>
          <a:p>
            <a:fld id="{74A398B2-5A34-1A4A-811E-F4027282568C}" type="slidenum">
              <a:rPr lang="en-US" smtClean="0"/>
              <a:pPr/>
              <a:t>12</a:t>
            </a:fld>
            <a:endParaRPr lang="en-US"/>
          </a:p>
        </p:txBody>
      </p:sp>
      <p:sp>
        <p:nvSpPr>
          <p:cNvPr id="4" name="Espace réservé du contenu 3"/>
          <p:cNvSpPr>
            <a:spLocks noGrp="1"/>
          </p:cNvSpPr>
          <p:nvPr>
            <p:ph sz="quarter" idx="13"/>
          </p:nvPr>
        </p:nvSpPr>
        <p:spPr/>
        <p:txBody>
          <a:bodyPr/>
          <a:lstStyle/>
          <a:p>
            <a:r>
              <a:rPr lang="en-US" dirty="0" smtClean="0"/>
              <a:t>Plan two data collection:</a:t>
            </a:r>
          </a:p>
          <a:p>
            <a:pPr lvl="1"/>
            <a:r>
              <a:rPr lang="en-US" dirty="0" smtClean="0"/>
              <a:t>Plan 4 hours per data collection.</a:t>
            </a:r>
          </a:p>
          <a:p>
            <a:pPr lvl="1"/>
            <a:r>
              <a:rPr lang="en-US" dirty="0" smtClean="0"/>
              <a:t>Collect at peak load.</a:t>
            </a:r>
          </a:p>
          <a:p>
            <a:pPr lvl="1"/>
            <a:r>
              <a:rPr lang="en-US" dirty="0" smtClean="0"/>
              <a:t>Rename « Document\RaaS » to force new « discovery » for second data collection.</a:t>
            </a:r>
            <a:endParaRPr lang="en-US" dirty="0"/>
          </a:p>
        </p:txBody>
      </p:sp>
    </p:spTree>
    <p:extLst>
      <p:ext uri="{BB962C8B-B14F-4D97-AF65-F5344CB8AC3E}">
        <p14:creationId xmlns:p14="http://schemas.microsoft.com/office/powerpoint/2010/main" val="2185333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chemeClr val="accent1">
              <a:alpha val="90000"/>
            </a:schemeClr>
          </a:solidFill>
        </p:spPr>
        <p:txBody>
          <a:bodyPr/>
          <a:lstStyle/>
          <a:p>
            <a:r>
              <a:rPr lang="en-US" dirty="0" smtClean="0"/>
              <a:t>Common Issues</a:t>
            </a:r>
            <a:endParaRPr lang="en-US" dirty="0"/>
          </a:p>
        </p:txBody>
      </p:sp>
      <p:sp>
        <p:nvSpPr>
          <p:cNvPr id="5" name="Slide Number Placeholder 4"/>
          <p:cNvSpPr>
            <a:spLocks noGrp="1"/>
          </p:cNvSpPr>
          <p:nvPr>
            <p:ph type="sldNum" sz="quarter" idx="11"/>
          </p:nvPr>
        </p:nvSpPr>
        <p:spPr/>
        <p:txBody>
          <a:bodyPr/>
          <a:lstStyle/>
          <a:p>
            <a:fld id="{74A398B2-5A34-1A4A-811E-F4027282568C}" type="slidenum">
              <a:rPr lang="en-US" smtClean="0"/>
              <a:pPr/>
              <a:t>13</a:t>
            </a:fld>
            <a:endParaRPr lang="en-US"/>
          </a:p>
        </p:txBody>
      </p:sp>
      <p:sp>
        <p:nvSpPr>
          <p:cNvPr id="6" name="TextBox 5"/>
          <p:cNvSpPr txBox="1"/>
          <p:nvPr/>
        </p:nvSpPr>
        <p:spPr>
          <a:xfrm>
            <a:off x="0" y="4837202"/>
            <a:ext cx="2133600" cy="215444"/>
          </a:xfrm>
          <a:prstGeom prst="rect">
            <a:avLst/>
          </a:prstGeom>
          <a:noFill/>
        </p:spPr>
        <p:txBody>
          <a:bodyPr wrap="square" rtlCol="0" anchor="b">
            <a:spAutoFit/>
          </a:bodyPr>
          <a:lstStyle/>
          <a:p>
            <a:pPr marL="112713"/>
            <a:r>
              <a:rPr lang="en-US" sz="800" dirty="0" smtClean="0">
                <a:solidFill>
                  <a:schemeClr val="bg1"/>
                </a:solidFill>
                <a:hlinkClick r:id="rId3"/>
              </a:rPr>
              <a:t>www.microsoft.com/microsoftservices</a:t>
            </a:r>
            <a:endParaRPr lang="en-US" sz="800" dirty="0">
              <a:solidFill>
                <a:schemeClr val="bg1"/>
              </a:solidFill>
            </a:endParaRPr>
          </a:p>
        </p:txBody>
      </p:sp>
      <p:graphicFrame>
        <p:nvGraphicFramePr>
          <p:cNvPr id="9" name="Content Placeholder 8"/>
          <p:cNvGraphicFramePr>
            <a:graphicFrameLocks noGrp="1"/>
          </p:cNvGraphicFramePr>
          <p:nvPr>
            <p:ph sz="quarter" idx="13"/>
            <p:extLst>
              <p:ext uri="{D42A27DB-BD31-4B8C-83A1-F6EECF244321}">
                <p14:modId xmlns:p14="http://schemas.microsoft.com/office/powerpoint/2010/main" val="2302841600"/>
              </p:ext>
            </p:extLst>
          </p:nvPr>
        </p:nvGraphicFramePr>
        <p:xfrm>
          <a:off x="2209800" y="514350"/>
          <a:ext cx="6172200" cy="4410891"/>
        </p:xfrm>
        <a:graphic>
          <a:graphicData uri="http://schemas.openxmlformats.org/drawingml/2006/table">
            <a:tbl>
              <a:tblPr firstRow="1" firstCol="1" bandRow="1">
                <a:tableStyleId>{5C22544A-7EE6-4342-B048-85BDC9FD1C3A}</a:tableStyleId>
              </a:tblPr>
              <a:tblGrid>
                <a:gridCol w="1683819"/>
                <a:gridCol w="4488381"/>
              </a:tblGrid>
              <a:tr h="413657">
                <a:tc>
                  <a:txBody>
                    <a:bodyPr/>
                    <a:lstStyle/>
                    <a:p>
                      <a:pPr marL="0" marR="0">
                        <a:spcBef>
                          <a:spcPts val="0"/>
                        </a:spcBef>
                        <a:spcAft>
                          <a:spcPts val="0"/>
                        </a:spcAft>
                      </a:pPr>
                      <a:r>
                        <a:rPr lang="en-US" sz="1300" dirty="0">
                          <a:effectLst/>
                          <a:latin typeface="+mn-lt"/>
                        </a:rPr>
                        <a:t>Issue</a:t>
                      </a:r>
                      <a:endParaRPr lang="en-US" sz="1300" dirty="0">
                        <a:effectLst/>
                        <a:latin typeface="+mn-lt"/>
                        <a:ea typeface="Calibri" panose="020F0502020204030204" pitchFamily="34" charset="0"/>
                        <a:cs typeface="Times New Roman" panose="02020603050405020304" pitchFamily="18" charset="0"/>
                      </a:endParaRPr>
                    </a:p>
                  </a:txBody>
                  <a:tcPr marL="58361" marR="58361" marT="0" marB="0"/>
                </a:tc>
                <a:tc>
                  <a:txBody>
                    <a:bodyPr/>
                    <a:lstStyle/>
                    <a:p>
                      <a:pPr marL="0" marR="0">
                        <a:spcBef>
                          <a:spcPts val="0"/>
                        </a:spcBef>
                        <a:spcAft>
                          <a:spcPts val="0"/>
                        </a:spcAft>
                      </a:pPr>
                      <a:r>
                        <a:rPr lang="en-US" sz="1300" dirty="0">
                          <a:effectLst/>
                          <a:latin typeface="+mn-lt"/>
                        </a:rPr>
                        <a:t>Remediation</a:t>
                      </a:r>
                      <a:endParaRPr lang="en-US" sz="1300" dirty="0">
                        <a:effectLst/>
                        <a:latin typeface="+mn-lt"/>
                        <a:ea typeface="Calibri" panose="020F0502020204030204" pitchFamily="34" charset="0"/>
                        <a:cs typeface="Times New Roman" panose="02020603050405020304" pitchFamily="18" charset="0"/>
                      </a:endParaRPr>
                    </a:p>
                  </a:txBody>
                  <a:tcPr marL="58361" marR="58361" marT="0" marB="0"/>
                </a:tc>
              </a:tr>
              <a:tr h="413657">
                <a:tc>
                  <a:txBody>
                    <a:bodyPr/>
                    <a:lstStyle/>
                    <a:p>
                      <a:pPr marL="0" marR="0">
                        <a:spcBef>
                          <a:spcPts val="0"/>
                        </a:spcBef>
                        <a:spcAft>
                          <a:spcPts val="0"/>
                        </a:spcAft>
                      </a:pPr>
                      <a:r>
                        <a:rPr lang="en-US" sz="1300">
                          <a:effectLst/>
                          <a:latin typeface="+mn-lt"/>
                        </a:rPr>
                        <a:t>Submission Failures</a:t>
                      </a:r>
                      <a:endParaRPr lang="en-US" sz="1300">
                        <a:effectLst/>
                        <a:latin typeface="+mn-lt"/>
                        <a:ea typeface="Calibri" panose="020F0502020204030204" pitchFamily="34" charset="0"/>
                        <a:cs typeface="Times New Roman" panose="02020603050405020304" pitchFamily="18" charset="0"/>
                      </a:endParaRPr>
                    </a:p>
                  </a:txBody>
                  <a:tcPr marL="58361" marR="58361" marT="0" marB="0"/>
                </a:tc>
                <a:tc>
                  <a:txBody>
                    <a:bodyPr/>
                    <a:lstStyle/>
                    <a:p>
                      <a:pPr marL="0" marR="0">
                        <a:spcBef>
                          <a:spcPts val="0"/>
                        </a:spcBef>
                        <a:spcAft>
                          <a:spcPts val="0"/>
                        </a:spcAft>
                      </a:pPr>
                      <a:r>
                        <a:rPr lang="en-US" sz="1300" b="1" dirty="0" smtClean="0">
                          <a:solidFill>
                            <a:srgbClr val="00B050"/>
                          </a:solidFill>
                          <a:effectLst/>
                          <a:latin typeface="+mn-lt"/>
                        </a:rPr>
                        <a:t>Make</a:t>
                      </a:r>
                      <a:r>
                        <a:rPr lang="en-US" sz="1300" b="1" baseline="0" dirty="0" smtClean="0">
                          <a:solidFill>
                            <a:srgbClr val="00B050"/>
                          </a:solidFill>
                          <a:effectLst/>
                          <a:latin typeface="+mn-lt"/>
                        </a:rPr>
                        <a:t> sure all prerequisites are in place </a:t>
                      </a:r>
                      <a:r>
                        <a:rPr lang="en-US" sz="1300" baseline="0" dirty="0" smtClean="0">
                          <a:effectLst/>
                          <a:latin typeface="+mn-lt"/>
                        </a:rPr>
                        <a:t>(by reading &amp; implementing the prerequisites document as soon as possible). </a:t>
                      </a:r>
                    </a:p>
                    <a:p>
                      <a:pPr marL="0" marR="0">
                        <a:spcBef>
                          <a:spcPts val="0"/>
                        </a:spcBef>
                        <a:spcAft>
                          <a:spcPts val="0"/>
                        </a:spcAft>
                      </a:pPr>
                      <a:r>
                        <a:rPr lang="en-US" sz="1300" b="1" dirty="0" smtClean="0">
                          <a:solidFill>
                            <a:srgbClr val="00B050"/>
                          </a:solidFill>
                          <a:effectLst/>
                          <a:latin typeface="+mn-lt"/>
                        </a:rPr>
                        <a:t>Use the pre</a:t>
                      </a:r>
                      <a:r>
                        <a:rPr lang="en-US" sz="1300" b="1" baseline="0" dirty="0" smtClean="0">
                          <a:solidFill>
                            <a:srgbClr val="00B050"/>
                          </a:solidFill>
                          <a:effectLst/>
                          <a:latin typeface="+mn-lt"/>
                        </a:rPr>
                        <a:t>requisites script </a:t>
                      </a:r>
                      <a:r>
                        <a:rPr lang="en-US" sz="1300" baseline="0" dirty="0" smtClean="0">
                          <a:effectLst/>
                          <a:latin typeface="+mn-lt"/>
                        </a:rPr>
                        <a:t>in order </a:t>
                      </a:r>
                      <a:r>
                        <a:rPr lang="en-US" sz="1300" b="1" baseline="0" dirty="0" smtClean="0">
                          <a:solidFill>
                            <a:srgbClr val="00B050"/>
                          </a:solidFill>
                          <a:effectLst/>
                          <a:latin typeface="+mn-lt"/>
                        </a:rPr>
                        <a:t>to verify </a:t>
                      </a:r>
                      <a:r>
                        <a:rPr lang="en-US" sz="1300" baseline="0" dirty="0" smtClean="0">
                          <a:effectLst/>
                          <a:latin typeface="+mn-lt"/>
                        </a:rPr>
                        <a:t>that all necessary CRM RaaS prerequisites are “</a:t>
                      </a:r>
                      <a:r>
                        <a:rPr lang="en-US" sz="1300" b="1" baseline="0" dirty="0" smtClean="0">
                          <a:solidFill>
                            <a:srgbClr val="00B050"/>
                          </a:solidFill>
                          <a:effectLst/>
                          <a:latin typeface="+mn-lt"/>
                        </a:rPr>
                        <a:t>PASSED</a:t>
                      </a:r>
                      <a:r>
                        <a:rPr lang="en-US" sz="1300" baseline="0" smtClean="0">
                          <a:effectLst/>
                          <a:latin typeface="+mn-lt"/>
                        </a:rPr>
                        <a:t>” and </a:t>
                      </a:r>
                      <a:r>
                        <a:rPr lang="en-US" sz="1300" baseline="0" dirty="0" smtClean="0">
                          <a:effectLst/>
                          <a:latin typeface="+mn-lt"/>
                        </a:rPr>
                        <a:t>met. </a:t>
                      </a:r>
                      <a:r>
                        <a:rPr lang="en-US" sz="1300" b="1" baseline="0" dirty="0" smtClean="0">
                          <a:solidFill>
                            <a:srgbClr val="00B050"/>
                          </a:solidFill>
                          <a:effectLst/>
                          <a:latin typeface="+mn-lt"/>
                        </a:rPr>
                        <a:t>Notify TAM &amp; PFE of any challenge </a:t>
                      </a:r>
                      <a:r>
                        <a:rPr lang="en-US" sz="1300" baseline="0" dirty="0" smtClean="0">
                          <a:effectLst/>
                          <a:latin typeface="+mn-lt"/>
                        </a:rPr>
                        <a:t>as </a:t>
                      </a:r>
                      <a:r>
                        <a:rPr lang="en-US" sz="1300" b="1" baseline="0" dirty="0" smtClean="0">
                          <a:solidFill>
                            <a:srgbClr val="00B050"/>
                          </a:solidFill>
                          <a:effectLst/>
                          <a:latin typeface="+mn-lt"/>
                        </a:rPr>
                        <a:t>quickly &amp; early</a:t>
                      </a:r>
                      <a:r>
                        <a:rPr lang="en-US" sz="1300" baseline="0" dirty="0" smtClean="0">
                          <a:effectLst/>
                          <a:latin typeface="+mn-lt"/>
                        </a:rPr>
                        <a:t> as possible. </a:t>
                      </a:r>
                    </a:p>
                  </a:txBody>
                  <a:tcPr marL="58361" marR="58361" marT="0" marB="0"/>
                </a:tc>
              </a:tr>
              <a:tr h="827314">
                <a:tc>
                  <a:txBody>
                    <a:bodyPr/>
                    <a:lstStyle/>
                    <a:p>
                      <a:pPr marL="0" marR="0">
                        <a:spcBef>
                          <a:spcPts val="0"/>
                        </a:spcBef>
                        <a:spcAft>
                          <a:spcPts val="0"/>
                        </a:spcAft>
                      </a:pPr>
                      <a:r>
                        <a:rPr lang="en-US" sz="1300">
                          <a:effectLst/>
                          <a:latin typeface="+mn-lt"/>
                        </a:rPr>
                        <a:t>Account Management</a:t>
                      </a:r>
                      <a:endParaRPr lang="en-US" sz="1300">
                        <a:effectLst/>
                        <a:latin typeface="+mn-lt"/>
                        <a:ea typeface="Calibri" panose="020F0502020204030204" pitchFamily="34" charset="0"/>
                        <a:cs typeface="Times New Roman" panose="02020603050405020304" pitchFamily="18" charset="0"/>
                      </a:endParaRPr>
                    </a:p>
                  </a:txBody>
                  <a:tcPr marL="58361" marR="58361" marT="0" marB="0"/>
                </a:tc>
                <a:tc>
                  <a:txBody>
                    <a:bodyPr/>
                    <a:lstStyle/>
                    <a:p>
                      <a:pPr marL="0" marR="0">
                        <a:spcBef>
                          <a:spcPts val="0"/>
                        </a:spcBef>
                        <a:spcAft>
                          <a:spcPts val="0"/>
                        </a:spcAft>
                      </a:pPr>
                      <a:r>
                        <a:rPr lang="en-US" sz="1300" dirty="0">
                          <a:effectLst/>
                          <a:latin typeface="+mn-lt"/>
                        </a:rPr>
                        <a:t>Ensure </a:t>
                      </a:r>
                      <a:r>
                        <a:rPr lang="en-US" sz="1300" dirty="0" smtClean="0">
                          <a:effectLst/>
                          <a:latin typeface="+mn-lt"/>
                        </a:rPr>
                        <a:t>you log</a:t>
                      </a:r>
                      <a:r>
                        <a:rPr lang="en-US" sz="1300" baseline="0" dirty="0" smtClean="0">
                          <a:effectLst/>
                          <a:latin typeface="+mn-lt"/>
                        </a:rPr>
                        <a:t> on with a Microsoft account </a:t>
                      </a:r>
                      <a:r>
                        <a:rPr lang="en-US" sz="1300" dirty="0" smtClean="0">
                          <a:effectLst/>
                          <a:latin typeface="+mn-lt"/>
                        </a:rPr>
                        <a:t>within </a:t>
                      </a:r>
                      <a:r>
                        <a:rPr lang="en-US" sz="1300" dirty="0">
                          <a:effectLst/>
                          <a:latin typeface="+mn-lt"/>
                        </a:rPr>
                        <a:t>10 </a:t>
                      </a:r>
                      <a:r>
                        <a:rPr lang="en-US" sz="1300" dirty="0" smtClean="0">
                          <a:effectLst/>
                          <a:latin typeface="+mn-lt"/>
                        </a:rPr>
                        <a:t>days of receiving your activation email.</a:t>
                      </a:r>
                      <a:r>
                        <a:rPr lang="en-US" sz="1300" baseline="0" dirty="0" smtClean="0">
                          <a:effectLst/>
                          <a:latin typeface="+mn-lt"/>
                        </a:rPr>
                        <a:t>  The activation token will expire and your TAM will need to reset it for you for another 10 days</a:t>
                      </a:r>
                      <a:r>
                        <a:rPr lang="en-US" sz="1300" dirty="0" smtClean="0">
                          <a:effectLst/>
                          <a:latin typeface="+mn-lt"/>
                        </a:rPr>
                        <a:t>.</a:t>
                      </a:r>
                      <a:endParaRPr lang="en-US" sz="1300" dirty="0">
                        <a:effectLst/>
                        <a:latin typeface="+mn-lt"/>
                        <a:ea typeface="Calibri" panose="020F0502020204030204" pitchFamily="34" charset="0"/>
                        <a:cs typeface="Times New Roman" panose="02020603050405020304" pitchFamily="18" charset="0"/>
                      </a:endParaRPr>
                    </a:p>
                  </a:txBody>
                  <a:tcPr marL="58361" marR="58361" marT="0" marB="0"/>
                </a:tc>
              </a:tr>
              <a:tr h="1240971">
                <a:tc>
                  <a:txBody>
                    <a:bodyPr/>
                    <a:lstStyle/>
                    <a:p>
                      <a:pPr marL="0" marR="0">
                        <a:spcBef>
                          <a:spcPts val="0"/>
                        </a:spcBef>
                        <a:spcAft>
                          <a:spcPts val="0"/>
                        </a:spcAft>
                      </a:pPr>
                      <a:r>
                        <a:rPr lang="en-US" sz="1300">
                          <a:effectLst/>
                          <a:latin typeface="+mn-lt"/>
                        </a:rPr>
                        <a:t>Sign In Failures</a:t>
                      </a:r>
                      <a:endParaRPr lang="en-US" sz="1300">
                        <a:effectLst/>
                        <a:latin typeface="+mn-lt"/>
                        <a:ea typeface="Calibri" panose="020F0502020204030204" pitchFamily="34" charset="0"/>
                        <a:cs typeface="Times New Roman" panose="02020603050405020304" pitchFamily="18" charset="0"/>
                      </a:endParaRPr>
                    </a:p>
                  </a:txBody>
                  <a:tcPr marL="58361" marR="58361" marT="0" marB="0"/>
                </a:tc>
                <a:tc>
                  <a:txBody>
                    <a:bodyPr/>
                    <a:lstStyle/>
                    <a:p>
                      <a:pPr marL="0" marR="0">
                        <a:spcBef>
                          <a:spcPts val="0"/>
                        </a:spcBef>
                        <a:spcAft>
                          <a:spcPts val="0"/>
                        </a:spcAft>
                      </a:pPr>
                      <a:r>
                        <a:rPr lang="en-US" sz="1300" dirty="0">
                          <a:effectLst/>
                          <a:latin typeface="+mn-lt"/>
                        </a:rPr>
                        <a:t>Signing in with an In-Private Browser session to ensure other credentials (other than the credentials associated with the activation token) are not being used to log on</a:t>
                      </a:r>
                      <a:r>
                        <a:rPr lang="en-US" sz="1300" dirty="0" smtClean="0">
                          <a:effectLst/>
                          <a:latin typeface="+mn-lt"/>
                        </a:rPr>
                        <a:t>.</a:t>
                      </a:r>
                    </a:p>
                    <a:p>
                      <a:pPr marL="0" marR="0">
                        <a:spcBef>
                          <a:spcPts val="0"/>
                        </a:spcBef>
                        <a:spcAft>
                          <a:spcPts val="0"/>
                        </a:spcAft>
                      </a:pPr>
                      <a:endParaRPr lang="en-US" sz="1300" dirty="0" smtClean="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300" dirty="0" smtClean="0">
                          <a:effectLst/>
                          <a:latin typeface="+mn-lt"/>
                          <a:ea typeface="Calibri" panose="020F0502020204030204" pitchFamily="34" charset="0"/>
                          <a:cs typeface="Times New Roman" panose="02020603050405020304" pitchFamily="18" charset="0"/>
                        </a:rPr>
                        <a:t>Use</a:t>
                      </a:r>
                      <a:r>
                        <a:rPr lang="en-US" sz="1300" baseline="0" dirty="0" smtClean="0">
                          <a:effectLst/>
                          <a:latin typeface="+mn-lt"/>
                          <a:ea typeface="Calibri" panose="020F0502020204030204" pitchFamily="34" charset="0"/>
                          <a:cs typeface="Times New Roman" panose="02020603050405020304" pitchFamily="18" charset="0"/>
                        </a:rPr>
                        <a:t> one of the supported browsers. </a:t>
                      </a:r>
                      <a:r>
                        <a:rPr lang="en-US" sz="1300" dirty="0" smtClean="0">
                          <a:effectLst/>
                          <a:latin typeface="+mn-lt"/>
                        </a:rPr>
                        <a:t>Our officially supported browsers include Internet Explorer 9, 10, and 11.  Most other modern HTML5 based browsers will also work, however, since IE8 does not support HTML5, it is no longer supported.</a:t>
                      </a:r>
                      <a:endParaRPr lang="en-US" sz="1300" dirty="0">
                        <a:effectLst/>
                        <a:latin typeface="+mn-lt"/>
                        <a:ea typeface="Calibri" panose="020F0502020204030204" pitchFamily="34" charset="0"/>
                        <a:cs typeface="Times New Roman" panose="02020603050405020304" pitchFamily="18" charset="0"/>
                      </a:endParaRPr>
                    </a:p>
                  </a:txBody>
                  <a:tcPr marL="58361" marR="58361" marT="0" marB="0"/>
                </a:tc>
              </a:tr>
            </a:tbl>
          </a:graphicData>
        </a:graphic>
      </p:graphicFrame>
      <p:sp>
        <p:nvSpPr>
          <p:cNvPr id="11" name="Rectangle 1"/>
          <p:cNvSpPr>
            <a:spLocks noChangeArrowheads="1"/>
          </p:cNvSpPr>
          <p:nvPr/>
        </p:nvSpPr>
        <p:spPr bwMode="auto">
          <a:xfrm>
            <a:off x="2209800" y="5145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5485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chemeClr val="accent1">
              <a:alpha val="90000"/>
            </a:schemeClr>
          </a:solidFill>
        </p:spPr>
        <p:txBody>
          <a:bodyPr/>
          <a:lstStyle/>
          <a:p>
            <a:r>
              <a:rPr lang="en-US" dirty="0" smtClean="0"/>
              <a:t>Questions</a:t>
            </a:r>
            <a:endParaRPr lang="en-US" dirty="0"/>
          </a:p>
        </p:txBody>
      </p:sp>
      <p:sp>
        <p:nvSpPr>
          <p:cNvPr id="5" name="Slide Number Placeholder 4"/>
          <p:cNvSpPr>
            <a:spLocks noGrp="1"/>
          </p:cNvSpPr>
          <p:nvPr>
            <p:ph type="sldNum" sz="quarter" idx="11"/>
          </p:nvPr>
        </p:nvSpPr>
        <p:spPr/>
        <p:txBody>
          <a:bodyPr/>
          <a:lstStyle/>
          <a:p>
            <a:fld id="{74A398B2-5A34-1A4A-811E-F4027282568C}" type="slidenum">
              <a:rPr lang="en-US" smtClean="0"/>
              <a:pPr/>
              <a:t>14</a:t>
            </a:fld>
            <a:endParaRPr lang="en-US"/>
          </a:p>
        </p:txBody>
      </p:sp>
      <p:sp>
        <p:nvSpPr>
          <p:cNvPr id="6" name="TextBox 5"/>
          <p:cNvSpPr txBox="1"/>
          <p:nvPr/>
        </p:nvSpPr>
        <p:spPr>
          <a:xfrm>
            <a:off x="0" y="4837202"/>
            <a:ext cx="2133600" cy="215444"/>
          </a:xfrm>
          <a:prstGeom prst="rect">
            <a:avLst/>
          </a:prstGeom>
          <a:noFill/>
        </p:spPr>
        <p:txBody>
          <a:bodyPr wrap="square" rtlCol="0" anchor="b">
            <a:spAutoFit/>
          </a:bodyPr>
          <a:lstStyle/>
          <a:p>
            <a:pPr marL="112713"/>
            <a:r>
              <a:rPr lang="en-US" sz="800" dirty="0" smtClean="0">
                <a:solidFill>
                  <a:schemeClr val="bg1"/>
                </a:solidFill>
                <a:hlinkClick r:id="rId3"/>
              </a:rPr>
              <a:t>www.microsoft.com/microsoftservices</a:t>
            </a:r>
            <a:endParaRPr lang="en-US" sz="800" dirty="0">
              <a:solidFill>
                <a:schemeClr val="bg1"/>
              </a:solidFill>
            </a:endParaRPr>
          </a:p>
        </p:txBody>
      </p:sp>
      <p:sp>
        <p:nvSpPr>
          <p:cNvPr id="11" name="Rectangle 1"/>
          <p:cNvSpPr>
            <a:spLocks noChangeArrowheads="1"/>
          </p:cNvSpPr>
          <p:nvPr/>
        </p:nvSpPr>
        <p:spPr bwMode="auto">
          <a:xfrm>
            <a:off x="2209800" y="5145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Content Placeholder 2"/>
          <p:cNvGraphicFramePr>
            <a:graphicFrameLocks/>
          </p:cNvGraphicFramePr>
          <p:nvPr>
            <p:extLst>
              <p:ext uri="{D42A27DB-BD31-4B8C-83A1-F6EECF244321}">
                <p14:modId xmlns:p14="http://schemas.microsoft.com/office/powerpoint/2010/main" val="2769399600"/>
              </p:ext>
            </p:extLst>
          </p:nvPr>
        </p:nvGraphicFramePr>
        <p:xfrm>
          <a:off x="1905000" y="285750"/>
          <a:ext cx="6324600" cy="4857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49600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p:txBody>
          <a:bodyPr/>
          <a:lstStyle/>
          <a:p>
            <a:r>
              <a:rPr lang="en-US" dirty="0" smtClean="0"/>
              <a:t>Agenda</a:t>
            </a:r>
            <a:endParaRPr lang="en-US" dirty="0"/>
          </a:p>
        </p:txBody>
      </p:sp>
      <p:sp>
        <p:nvSpPr>
          <p:cNvPr id="13" name="Slide Number Placeholder 12"/>
          <p:cNvSpPr>
            <a:spLocks noGrp="1"/>
          </p:cNvSpPr>
          <p:nvPr>
            <p:ph type="sldNum" sz="quarter" idx="11"/>
          </p:nvPr>
        </p:nvSpPr>
        <p:spPr/>
        <p:txBody>
          <a:bodyPr/>
          <a:lstStyle/>
          <a:p>
            <a:fld id="{74A398B2-5A34-1A4A-811E-F4027282568C}" type="slidenum">
              <a:rPr lang="en-US" smtClean="0"/>
              <a:pPr/>
              <a:t>2</a:t>
            </a:fld>
            <a:endParaRPr lang="en-US" dirty="0"/>
          </a:p>
        </p:txBody>
      </p:sp>
      <p:sp>
        <p:nvSpPr>
          <p:cNvPr id="34" name="Text Placeholder 33"/>
          <p:cNvSpPr>
            <a:spLocks noGrp="1"/>
          </p:cNvSpPr>
          <p:nvPr>
            <p:ph type="body" sz="quarter" idx="12"/>
          </p:nvPr>
        </p:nvSpPr>
        <p:spPr/>
        <p:txBody>
          <a:bodyPr/>
          <a:lstStyle/>
          <a:p>
            <a:r>
              <a:rPr lang="en-US" dirty="0" smtClean="0"/>
              <a:t>Welcome Email	</a:t>
            </a:r>
            <a:endParaRPr lang="en-US" dirty="0"/>
          </a:p>
        </p:txBody>
      </p:sp>
      <p:sp>
        <p:nvSpPr>
          <p:cNvPr id="35" name="Text Placeholder 34"/>
          <p:cNvSpPr>
            <a:spLocks noGrp="1"/>
          </p:cNvSpPr>
          <p:nvPr>
            <p:ph type="body" sz="quarter" idx="13"/>
          </p:nvPr>
        </p:nvSpPr>
        <p:spPr/>
        <p:txBody>
          <a:bodyPr/>
          <a:lstStyle/>
          <a:p>
            <a:r>
              <a:rPr lang="en-US" dirty="0" smtClean="0"/>
              <a:t>RaaS Process</a:t>
            </a:r>
            <a:endParaRPr lang="en-US" dirty="0"/>
          </a:p>
        </p:txBody>
      </p:sp>
      <p:sp>
        <p:nvSpPr>
          <p:cNvPr id="36" name="Text Placeholder 35"/>
          <p:cNvSpPr>
            <a:spLocks noGrp="1"/>
          </p:cNvSpPr>
          <p:nvPr>
            <p:ph type="body" sz="quarter" idx="14"/>
          </p:nvPr>
        </p:nvSpPr>
        <p:spPr/>
        <p:txBody>
          <a:bodyPr/>
          <a:lstStyle/>
          <a:p>
            <a:r>
              <a:rPr lang="en-US" dirty="0" smtClean="0"/>
              <a:t>Set Milestone Timeline </a:t>
            </a:r>
            <a:endParaRPr lang="en-US" dirty="0"/>
          </a:p>
        </p:txBody>
      </p:sp>
      <p:sp>
        <p:nvSpPr>
          <p:cNvPr id="10" name="Text Placeholder 9"/>
          <p:cNvSpPr>
            <a:spLocks noGrp="1"/>
          </p:cNvSpPr>
          <p:nvPr>
            <p:ph type="body" sz="quarter" idx="15"/>
          </p:nvPr>
        </p:nvSpPr>
        <p:spPr/>
        <p:txBody>
          <a:bodyPr/>
          <a:lstStyle/>
          <a:p>
            <a:r>
              <a:rPr lang="en-US" dirty="0" smtClean="0"/>
              <a:t>How to Engage Support</a:t>
            </a:r>
            <a:endParaRPr lang="en-US" dirty="0"/>
          </a:p>
        </p:txBody>
      </p:sp>
      <p:sp>
        <p:nvSpPr>
          <p:cNvPr id="11" name="Text Placeholder 10"/>
          <p:cNvSpPr>
            <a:spLocks noGrp="1"/>
          </p:cNvSpPr>
          <p:nvPr>
            <p:ph type="body" sz="quarter" idx="16"/>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chemeClr val="accent1">
              <a:alpha val="90000"/>
            </a:schemeClr>
          </a:solidFill>
        </p:spPr>
        <p:txBody>
          <a:bodyPr/>
          <a:lstStyle/>
          <a:p>
            <a:r>
              <a:rPr lang="en-US" dirty="0" smtClean="0"/>
              <a:t>Welcome Email</a:t>
            </a:r>
            <a:endParaRPr lang="en-US" dirty="0"/>
          </a:p>
        </p:txBody>
      </p:sp>
      <p:sp>
        <p:nvSpPr>
          <p:cNvPr id="5" name="Slide Number Placeholder 4"/>
          <p:cNvSpPr>
            <a:spLocks noGrp="1"/>
          </p:cNvSpPr>
          <p:nvPr>
            <p:ph type="sldNum" sz="quarter" idx="11"/>
          </p:nvPr>
        </p:nvSpPr>
        <p:spPr/>
        <p:txBody>
          <a:bodyPr/>
          <a:lstStyle/>
          <a:p>
            <a:fld id="{74A398B2-5A34-1A4A-811E-F4027282568C}" type="slidenum">
              <a:rPr lang="en-US" smtClean="0"/>
              <a:pPr/>
              <a:t>3</a:t>
            </a:fld>
            <a:endParaRPr lang="en-US"/>
          </a:p>
        </p:txBody>
      </p:sp>
      <p:sp>
        <p:nvSpPr>
          <p:cNvPr id="6" name="TextBox 5"/>
          <p:cNvSpPr txBox="1"/>
          <p:nvPr/>
        </p:nvSpPr>
        <p:spPr>
          <a:xfrm>
            <a:off x="0" y="4837202"/>
            <a:ext cx="2133600" cy="215444"/>
          </a:xfrm>
          <a:prstGeom prst="rect">
            <a:avLst/>
          </a:prstGeom>
          <a:noFill/>
        </p:spPr>
        <p:txBody>
          <a:bodyPr wrap="square" rtlCol="0" anchor="b">
            <a:spAutoFit/>
          </a:bodyPr>
          <a:lstStyle/>
          <a:p>
            <a:pPr marL="112713"/>
            <a:r>
              <a:rPr lang="en-US" sz="800" dirty="0" smtClean="0">
                <a:solidFill>
                  <a:schemeClr val="bg1"/>
                </a:solidFill>
                <a:hlinkClick r:id="rId3"/>
              </a:rPr>
              <a:t>www.microsoft.com/microsoftservices</a:t>
            </a:r>
            <a:endParaRPr lang="en-US" sz="800" dirty="0">
              <a:solidFill>
                <a:schemeClr val="bg1"/>
              </a:solidFill>
            </a:endParaRPr>
          </a:p>
        </p:txBody>
      </p:sp>
      <p:sp>
        <p:nvSpPr>
          <p:cNvPr id="7" name="TextBox 6"/>
          <p:cNvSpPr txBox="1"/>
          <p:nvPr/>
        </p:nvSpPr>
        <p:spPr>
          <a:xfrm>
            <a:off x="1908651" y="785370"/>
            <a:ext cx="4532722" cy="3662541"/>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solidFill>
              </a:rPr>
              <a:t>Welcome </a:t>
            </a:r>
            <a:r>
              <a:rPr lang="en-US" sz="1600" dirty="0">
                <a:solidFill>
                  <a:schemeClr val="bg1"/>
                </a:solidFill>
              </a:rPr>
              <a:t>email with one-time activation link </a:t>
            </a:r>
            <a:r>
              <a:rPr lang="en-US" sz="1600" dirty="0" smtClean="0">
                <a:solidFill>
                  <a:schemeClr val="bg1"/>
                </a:solidFill>
              </a:rPr>
              <a:t>has been sent.</a:t>
            </a:r>
          </a:p>
          <a:p>
            <a:pPr marL="285750" indent="-285750">
              <a:buFont typeface="Arial" panose="020B0604020202020204" pitchFamily="34" charset="0"/>
              <a:buChar char="•"/>
            </a:pPr>
            <a:r>
              <a:rPr lang="en-US" sz="1600" dirty="0" smtClean="0">
                <a:solidFill>
                  <a:schemeClr val="bg1"/>
                </a:solidFill>
              </a:rPr>
              <a:t>Blue arrows are the links.</a:t>
            </a:r>
          </a:p>
          <a:p>
            <a:pPr marL="285750" indent="-285750">
              <a:buFont typeface="Arial" panose="020B0604020202020204" pitchFamily="34" charset="0"/>
              <a:buChar char="•"/>
            </a:pPr>
            <a:r>
              <a:rPr lang="en-US" sz="1600" dirty="0" smtClean="0">
                <a:solidFill>
                  <a:schemeClr val="bg1"/>
                </a:solidFill>
              </a:rPr>
              <a:t>TAM is able to setup additional users on portal by email address.</a:t>
            </a:r>
          </a:p>
          <a:p>
            <a:pPr marL="285750" indent="-285750">
              <a:buFont typeface="Arial" panose="020B0604020202020204" pitchFamily="34" charset="0"/>
              <a:buChar char="•"/>
            </a:pPr>
            <a:r>
              <a:rPr lang="en-US" sz="1600" dirty="0" smtClean="0">
                <a:solidFill>
                  <a:schemeClr val="bg1"/>
                </a:solidFill>
              </a:rPr>
              <a:t>Email includes link to </a:t>
            </a:r>
            <a:r>
              <a:rPr lang="en-US" sz="1600" dirty="0">
                <a:solidFill>
                  <a:schemeClr val="bg1"/>
                </a:solidFill>
              </a:rPr>
              <a:t>RaaS </a:t>
            </a:r>
            <a:r>
              <a:rPr lang="en-US" sz="1600" dirty="0" smtClean="0">
                <a:solidFill>
                  <a:schemeClr val="bg1"/>
                </a:solidFill>
              </a:rPr>
              <a:t>Prerequisite. (</a:t>
            </a:r>
            <a:r>
              <a:rPr lang="en-US" sz="1600" dirty="0" smtClean="0">
                <a:solidFill>
                  <a:schemeClr val="bg1"/>
                </a:solidFill>
                <a:hlinkClick r:id="rId4"/>
              </a:rPr>
              <a:t>http</a:t>
            </a:r>
            <a:r>
              <a:rPr lang="en-US" sz="1600" dirty="0">
                <a:solidFill>
                  <a:schemeClr val="bg1"/>
                </a:solidFill>
                <a:hlinkClick r:id="rId4"/>
              </a:rPr>
              <a:t>://</a:t>
            </a:r>
            <a:r>
              <a:rPr lang="en-US" sz="1600" dirty="0" smtClean="0">
                <a:solidFill>
                  <a:schemeClr val="bg1"/>
                </a:solidFill>
                <a:hlinkClick r:id="rId4"/>
              </a:rPr>
              <a:t>www.microsoft.com/en-us/download/details.aspx?id=34698</a:t>
            </a:r>
            <a:r>
              <a:rPr lang="en-US" sz="1600" dirty="0" smtClean="0">
                <a:solidFill>
                  <a:schemeClr val="bg1"/>
                </a:solidFill>
              </a:rPr>
              <a:t>) </a:t>
            </a:r>
          </a:p>
          <a:p>
            <a:pPr marL="285750" indent="-285750">
              <a:buFont typeface="Arial" panose="020B0604020202020204" pitchFamily="34" charset="0"/>
              <a:buChar char="•"/>
            </a:pPr>
            <a:r>
              <a:rPr lang="en-US" sz="1600" dirty="0" smtClean="0">
                <a:solidFill>
                  <a:schemeClr val="bg1"/>
                </a:solidFill>
              </a:rPr>
              <a:t>Recommend running </a:t>
            </a:r>
            <a:r>
              <a:rPr lang="en-US" sz="1600" b="1" dirty="0" smtClean="0">
                <a:solidFill>
                  <a:schemeClr val="bg1"/>
                </a:solidFill>
              </a:rPr>
              <a:t>the Dynamics CRM </a:t>
            </a:r>
            <a:r>
              <a:rPr lang="en-US" sz="1600" b="1" dirty="0" err="1" smtClean="0">
                <a:solidFill>
                  <a:schemeClr val="bg1"/>
                </a:solidFill>
              </a:rPr>
              <a:t>RaaS</a:t>
            </a:r>
            <a:r>
              <a:rPr lang="en-US" sz="1600" b="1" dirty="0" smtClean="0">
                <a:solidFill>
                  <a:schemeClr val="bg1"/>
                </a:solidFill>
              </a:rPr>
              <a:t> Scoping tool</a:t>
            </a:r>
            <a:r>
              <a:rPr lang="en-US" sz="1600" dirty="0" smtClean="0">
                <a:solidFill>
                  <a:schemeClr val="bg1"/>
                </a:solidFill>
              </a:rPr>
              <a:t>(will be shared by PFE)</a:t>
            </a:r>
          </a:p>
          <a:p>
            <a:pPr marL="285750" indent="-285750">
              <a:buFont typeface="Arial" panose="020B0604020202020204" pitchFamily="34" charset="0"/>
              <a:buChar char="•"/>
            </a:pPr>
            <a:r>
              <a:rPr lang="en-US" sz="1600" dirty="0" smtClean="0">
                <a:solidFill>
                  <a:schemeClr val="bg1"/>
                </a:solidFill>
              </a:rPr>
              <a:t>The RaaS subscription will start as soon as the tool is downloaded.</a:t>
            </a:r>
          </a:p>
          <a:p>
            <a:pPr marL="285750" indent="-285750">
              <a:buFont typeface="Arial" panose="020B0604020202020204" pitchFamily="34" charset="0"/>
              <a:buChar char="•"/>
            </a:pPr>
            <a:r>
              <a:rPr lang="en-US" sz="1600" dirty="0" smtClean="0">
                <a:solidFill>
                  <a:schemeClr val="bg1"/>
                </a:solidFill>
              </a:rPr>
              <a:t>RaaS and </a:t>
            </a:r>
            <a:r>
              <a:rPr lang="en-US" sz="1600" dirty="0" err="1" smtClean="0">
                <a:solidFill>
                  <a:schemeClr val="bg1"/>
                </a:solidFill>
              </a:rPr>
              <a:t>EaaS</a:t>
            </a:r>
            <a:r>
              <a:rPr lang="en-US" sz="1600" dirty="0" smtClean="0">
                <a:solidFill>
                  <a:schemeClr val="bg1"/>
                </a:solidFill>
              </a:rPr>
              <a:t> Portal - </a:t>
            </a:r>
            <a:r>
              <a:rPr lang="en-US" sz="1600" dirty="0" smtClean="0">
                <a:solidFill>
                  <a:schemeClr val="bg1"/>
                </a:solidFill>
                <a:hlinkClick r:id="rId5"/>
              </a:rPr>
              <a:t>http://services.premier.Microsoft.com</a:t>
            </a:r>
            <a:r>
              <a:rPr lang="en-US" sz="1600" dirty="0" smtClean="0">
                <a:solidFill>
                  <a:schemeClr val="bg1"/>
                </a:solidFill>
              </a:rPr>
              <a:t> </a:t>
            </a:r>
            <a:endParaRPr lang="en-US" sz="1600" dirty="0">
              <a:solidFill>
                <a:schemeClr val="bg1"/>
              </a:solidFill>
            </a:endParaRPr>
          </a:p>
        </p:txBody>
      </p:sp>
      <p:pic>
        <p:nvPicPr>
          <p:cNvPr id="8" name="Picture 7"/>
          <p:cNvPicPr>
            <a:picLocks noChangeAspect="1"/>
          </p:cNvPicPr>
          <p:nvPr/>
        </p:nvPicPr>
        <p:blipFill>
          <a:blip r:embed="rId6"/>
          <a:stretch>
            <a:fillRect/>
          </a:stretch>
        </p:blipFill>
        <p:spPr>
          <a:xfrm>
            <a:off x="6530942" y="750312"/>
            <a:ext cx="2286000" cy="4086890"/>
          </a:xfrm>
          <a:prstGeom prst="rect">
            <a:avLst/>
          </a:prstGeom>
        </p:spPr>
      </p:pic>
    </p:spTree>
    <p:extLst>
      <p:ext uri="{BB962C8B-B14F-4D97-AF65-F5344CB8AC3E}">
        <p14:creationId xmlns:p14="http://schemas.microsoft.com/office/powerpoint/2010/main" val="1789556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chemeClr val="accent1">
              <a:alpha val="90000"/>
            </a:schemeClr>
          </a:solidFill>
        </p:spPr>
        <p:txBody>
          <a:bodyPr/>
          <a:lstStyle/>
          <a:p>
            <a:r>
              <a:rPr lang="en-US" dirty="0" smtClean="0"/>
              <a:t>RaaS</a:t>
            </a:r>
            <a:br>
              <a:rPr lang="en-US" dirty="0" smtClean="0"/>
            </a:br>
            <a:r>
              <a:rPr lang="en-US" dirty="0" smtClean="0"/>
              <a:t>Prerequisites</a:t>
            </a:r>
            <a:endParaRPr lang="en-US" dirty="0"/>
          </a:p>
        </p:txBody>
      </p:sp>
      <p:sp>
        <p:nvSpPr>
          <p:cNvPr id="5" name="Slide Number Placeholder 4"/>
          <p:cNvSpPr>
            <a:spLocks noGrp="1"/>
          </p:cNvSpPr>
          <p:nvPr>
            <p:ph type="sldNum" sz="quarter" idx="11"/>
          </p:nvPr>
        </p:nvSpPr>
        <p:spPr/>
        <p:txBody>
          <a:bodyPr/>
          <a:lstStyle/>
          <a:p>
            <a:fld id="{74A398B2-5A34-1A4A-811E-F4027282568C}" type="slidenum">
              <a:rPr lang="en-US" smtClean="0"/>
              <a:pPr/>
              <a:t>4</a:t>
            </a:fld>
            <a:endParaRPr lang="en-US"/>
          </a:p>
        </p:txBody>
      </p:sp>
      <p:sp>
        <p:nvSpPr>
          <p:cNvPr id="6" name="TextBox 5"/>
          <p:cNvSpPr txBox="1"/>
          <p:nvPr/>
        </p:nvSpPr>
        <p:spPr>
          <a:xfrm>
            <a:off x="0" y="4837202"/>
            <a:ext cx="2133600" cy="215444"/>
          </a:xfrm>
          <a:prstGeom prst="rect">
            <a:avLst/>
          </a:prstGeom>
          <a:noFill/>
        </p:spPr>
        <p:txBody>
          <a:bodyPr wrap="square" rtlCol="0" anchor="b">
            <a:spAutoFit/>
          </a:bodyPr>
          <a:lstStyle/>
          <a:p>
            <a:pPr marL="112713"/>
            <a:r>
              <a:rPr lang="en-US" sz="800" dirty="0" smtClean="0">
                <a:solidFill>
                  <a:schemeClr val="bg1"/>
                </a:solidFill>
                <a:hlinkClick r:id="rId3"/>
              </a:rPr>
              <a:t>www.microsoft.com/microsoftservices</a:t>
            </a:r>
            <a:endParaRPr lang="en-US" sz="800" dirty="0">
              <a:solidFill>
                <a:schemeClr val="bg1"/>
              </a:solidFill>
            </a:endParaRPr>
          </a:p>
        </p:txBody>
      </p:sp>
      <p:sp>
        <p:nvSpPr>
          <p:cNvPr id="3" name="TextBox 2"/>
          <p:cNvSpPr txBox="1"/>
          <p:nvPr/>
        </p:nvSpPr>
        <p:spPr>
          <a:xfrm>
            <a:off x="2133600" y="1200150"/>
            <a:ext cx="6477000" cy="1815882"/>
          </a:xfrm>
          <a:prstGeom prst="rect">
            <a:avLst/>
          </a:prstGeom>
          <a:noFill/>
          <a:ln w="28575">
            <a:solidFill>
              <a:srgbClr val="C00000"/>
            </a:solidFill>
          </a:ln>
        </p:spPr>
        <p:txBody>
          <a:bodyPr wrap="square" rtlCol="0">
            <a:spAutoFit/>
          </a:bodyPr>
          <a:lstStyle/>
          <a:p>
            <a:pPr algn="ctr"/>
            <a:r>
              <a:rPr lang="en-US" sz="1600" dirty="0" smtClean="0">
                <a:solidFill>
                  <a:schemeClr val="bg1"/>
                </a:solidFill>
              </a:rPr>
              <a:t>Refer to RaaS Perquisites Doc for full list of prerequisites</a:t>
            </a:r>
          </a:p>
          <a:p>
            <a:pPr algn="ctr"/>
            <a:r>
              <a:rPr lang="en-US" sz="1600" dirty="0" smtClean="0">
                <a:solidFill>
                  <a:schemeClr val="bg1"/>
                </a:solidFill>
              </a:rPr>
              <a:t> </a:t>
            </a:r>
            <a:r>
              <a:rPr lang="en-US" sz="1600" dirty="0">
                <a:solidFill>
                  <a:schemeClr val="bg1"/>
                </a:solidFill>
              </a:rPr>
              <a:t>(</a:t>
            </a:r>
            <a:r>
              <a:rPr lang="en-US" sz="1600" dirty="0">
                <a:solidFill>
                  <a:schemeClr val="bg1"/>
                </a:solidFill>
                <a:hlinkClick r:id="rId4"/>
              </a:rPr>
              <a:t>http://www.microsoft.com/en-us/download/details.aspx?id=34698</a:t>
            </a:r>
            <a:r>
              <a:rPr lang="en-US" sz="1600" dirty="0">
                <a:solidFill>
                  <a:schemeClr val="bg1"/>
                </a:solidFill>
              </a:rPr>
              <a:t>) </a:t>
            </a:r>
            <a:endParaRPr lang="en-US" sz="1600" dirty="0" smtClean="0">
              <a:solidFill>
                <a:schemeClr val="bg1"/>
              </a:solidFill>
            </a:endParaRPr>
          </a:p>
          <a:p>
            <a:pPr algn="ctr"/>
            <a:r>
              <a:rPr lang="en-US" sz="1600" dirty="0" smtClean="0">
                <a:solidFill>
                  <a:schemeClr val="bg1"/>
                </a:solidFill>
              </a:rPr>
              <a:t>&lt;Download and Open the appropriate Prerequisites PDF&gt;</a:t>
            </a:r>
          </a:p>
          <a:p>
            <a:pPr algn="ctr"/>
            <a:endParaRPr lang="en-US" sz="1600" dirty="0" smtClean="0">
              <a:solidFill>
                <a:schemeClr val="bg1"/>
              </a:solidFill>
            </a:endParaRPr>
          </a:p>
          <a:p>
            <a:r>
              <a:rPr lang="en-US" sz="1600" dirty="0" smtClean="0">
                <a:solidFill>
                  <a:schemeClr val="bg1"/>
                </a:solidFill>
              </a:rPr>
              <a:t>- </a:t>
            </a:r>
            <a:r>
              <a:rPr lang="en-US" sz="1600" dirty="0" smtClean="0">
                <a:solidFill>
                  <a:srgbClr val="FF0000"/>
                </a:solidFill>
              </a:rPr>
              <a:t>Meeting the prerequisites </a:t>
            </a:r>
            <a:r>
              <a:rPr lang="en-US" sz="1600" dirty="0" smtClean="0">
                <a:solidFill>
                  <a:schemeClr val="bg1"/>
                </a:solidFill>
              </a:rPr>
              <a:t>is critical to successful data collection</a:t>
            </a:r>
          </a:p>
          <a:p>
            <a:r>
              <a:rPr lang="en-US" sz="1600" dirty="0" smtClean="0">
                <a:solidFill>
                  <a:schemeClr val="bg1"/>
                </a:solidFill>
              </a:rPr>
              <a:t>- Make sure to utilize the “Dynamics CRM </a:t>
            </a:r>
            <a:r>
              <a:rPr lang="en-US" sz="1600" dirty="0" smtClean="0">
                <a:solidFill>
                  <a:srgbClr val="FF0000"/>
                </a:solidFill>
              </a:rPr>
              <a:t>scoping tool” </a:t>
            </a:r>
            <a:r>
              <a:rPr lang="en-US" sz="1600" dirty="0" smtClean="0">
                <a:solidFill>
                  <a:schemeClr val="bg1"/>
                </a:solidFill>
              </a:rPr>
              <a:t>and strive to    have all issues resolved before data collection</a:t>
            </a:r>
            <a:endParaRPr lang="en-US" sz="1600" dirty="0">
              <a:solidFill>
                <a:schemeClr val="bg1"/>
              </a:solidFill>
            </a:endParaRPr>
          </a:p>
        </p:txBody>
      </p:sp>
    </p:spTree>
    <p:extLst>
      <p:ext uri="{BB962C8B-B14F-4D97-AF65-F5344CB8AC3E}">
        <p14:creationId xmlns:p14="http://schemas.microsoft.com/office/powerpoint/2010/main" val="2990667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4A398B2-5A34-1A4A-811E-F4027282568C}" type="slidenum">
              <a:rPr lang="en-US" smtClean="0"/>
              <a:pPr/>
              <a:t>5</a:t>
            </a:fld>
            <a:endParaRPr lang="en-US"/>
          </a:p>
        </p:txBody>
      </p:sp>
      <p:sp>
        <p:nvSpPr>
          <p:cNvPr id="6" name="TextBox 5"/>
          <p:cNvSpPr txBox="1"/>
          <p:nvPr/>
        </p:nvSpPr>
        <p:spPr>
          <a:xfrm>
            <a:off x="0" y="4837202"/>
            <a:ext cx="2133600" cy="215444"/>
          </a:xfrm>
          <a:prstGeom prst="rect">
            <a:avLst/>
          </a:prstGeom>
          <a:noFill/>
        </p:spPr>
        <p:txBody>
          <a:bodyPr wrap="square" rtlCol="0" anchor="b">
            <a:spAutoFit/>
          </a:bodyPr>
          <a:lstStyle/>
          <a:p>
            <a:pPr marL="112713"/>
            <a:r>
              <a:rPr lang="en-US" sz="800" dirty="0" smtClean="0">
                <a:solidFill>
                  <a:schemeClr val="bg1"/>
                </a:solidFill>
                <a:hlinkClick r:id="rId2"/>
              </a:rPr>
              <a:t>www.microsoft.com/microsoftservices</a:t>
            </a:r>
            <a:endParaRPr lang="en-US" sz="800" dirty="0">
              <a:solidFill>
                <a:schemeClr val="bg1"/>
              </a:solidFill>
            </a:endParaRPr>
          </a:p>
        </p:txBody>
      </p:sp>
      <p:graphicFrame>
        <p:nvGraphicFramePr>
          <p:cNvPr id="3" name="Content Placeholder 2"/>
          <p:cNvGraphicFramePr>
            <a:graphicFrameLocks noGrp="1"/>
          </p:cNvGraphicFramePr>
          <p:nvPr>
            <p:ph sz="quarter" idx="13"/>
            <p:extLst>
              <p:ext uri="{D42A27DB-BD31-4B8C-83A1-F6EECF244321}">
                <p14:modId xmlns:p14="http://schemas.microsoft.com/office/powerpoint/2010/main" val="2943147388"/>
              </p:ext>
            </p:extLst>
          </p:nvPr>
        </p:nvGraphicFramePr>
        <p:xfrm>
          <a:off x="228600" y="1123950"/>
          <a:ext cx="8686800" cy="3840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43000" y="374362"/>
            <a:ext cx="7086600" cy="584775"/>
          </a:xfrm>
          <a:prstGeom prst="rect">
            <a:avLst/>
          </a:prstGeom>
          <a:noFill/>
        </p:spPr>
        <p:txBody>
          <a:bodyPr wrap="square" rtlCol="0">
            <a:spAutoFit/>
          </a:bodyPr>
          <a:lstStyle/>
          <a:p>
            <a:pPr algn="ctr"/>
            <a:r>
              <a:rPr lang="en-US" sz="3200" b="1" dirty="0" smtClean="0">
                <a:solidFill>
                  <a:schemeClr val="bg1"/>
                </a:solidFill>
              </a:rPr>
              <a:t>Overview of RaaS Process</a:t>
            </a:r>
            <a:endParaRPr lang="en-US" sz="3200" b="1" dirty="0">
              <a:solidFill>
                <a:schemeClr val="bg1"/>
              </a:solidFill>
            </a:endParaRPr>
          </a:p>
        </p:txBody>
      </p:sp>
    </p:spTree>
    <p:extLst>
      <p:ext uri="{BB962C8B-B14F-4D97-AF65-F5344CB8AC3E}">
        <p14:creationId xmlns:p14="http://schemas.microsoft.com/office/powerpoint/2010/main" val="1772736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chemeClr val="accent1">
              <a:alpha val="90000"/>
            </a:schemeClr>
          </a:solidFill>
        </p:spPr>
        <p:txBody>
          <a:bodyPr/>
          <a:lstStyle/>
          <a:p>
            <a:r>
              <a:rPr lang="en-US" dirty="0" smtClean="0"/>
              <a:t>Setting Milestones</a:t>
            </a:r>
            <a:endParaRPr lang="en-US" dirty="0"/>
          </a:p>
        </p:txBody>
      </p:sp>
      <p:sp>
        <p:nvSpPr>
          <p:cNvPr id="5" name="Slide Number Placeholder 4"/>
          <p:cNvSpPr>
            <a:spLocks noGrp="1"/>
          </p:cNvSpPr>
          <p:nvPr>
            <p:ph type="sldNum" sz="quarter" idx="11"/>
          </p:nvPr>
        </p:nvSpPr>
        <p:spPr/>
        <p:txBody>
          <a:bodyPr/>
          <a:lstStyle/>
          <a:p>
            <a:fld id="{74A398B2-5A34-1A4A-811E-F4027282568C}" type="slidenum">
              <a:rPr lang="en-US" smtClean="0"/>
              <a:pPr/>
              <a:t>6</a:t>
            </a:fld>
            <a:endParaRPr lang="en-US"/>
          </a:p>
        </p:txBody>
      </p:sp>
      <p:sp>
        <p:nvSpPr>
          <p:cNvPr id="6" name="TextBox 5"/>
          <p:cNvSpPr txBox="1"/>
          <p:nvPr/>
        </p:nvSpPr>
        <p:spPr>
          <a:xfrm>
            <a:off x="0" y="4837202"/>
            <a:ext cx="2133600" cy="215444"/>
          </a:xfrm>
          <a:prstGeom prst="rect">
            <a:avLst/>
          </a:prstGeom>
          <a:noFill/>
        </p:spPr>
        <p:txBody>
          <a:bodyPr wrap="square" rtlCol="0" anchor="b">
            <a:spAutoFit/>
          </a:bodyPr>
          <a:lstStyle/>
          <a:p>
            <a:pPr marL="112713"/>
            <a:r>
              <a:rPr lang="en-US" sz="800" dirty="0" smtClean="0">
                <a:solidFill>
                  <a:schemeClr val="bg1"/>
                </a:solidFill>
                <a:hlinkClick r:id="rId3"/>
              </a:rPr>
              <a:t>www.microsoft.com/microsoftservices</a:t>
            </a:r>
            <a:endParaRPr lang="en-US" sz="800" dirty="0">
              <a:solidFill>
                <a:schemeClr val="bg1"/>
              </a:solidFill>
            </a:endParaRPr>
          </a:p>
        </p:txBody>
      </p:sp>
      <p:sp>
        <p:nvSpPr>
          <p:cNvPr id="2" name="Content Placeholder 1"/>
          <p:cNvSpPr>
            <a:spLocks noGrp="1"/>
          </p:cNvSpPr>
          <p:nvPr>
            <p:ph sz="quarter" idx="13"/>
          </p:nvPr>
        </p:nvSpPr>
        <p:spPr>
          <a:xfrm>
            <a:off x="1905000" y="914400"/>
            <a:ext cx="6858000" cy="3657600"/>
          </a:xfrm>
        </p:spPr>
        <p:txBody>
          <a:bodyPr>
            <a:normAutofit/>
          </a:bodyPr>
          <a:lstStyle/>
          <a:p>
            <a:pPr marL="0" lvl="0" indent="0">
              <a:buNone/>
            </a:pPr>
            <a:r>
              <a:rPr lang="en-US" sz="2400" dirty="0" smtClean="0"/>
              <a:t>Set Dates for following RaaS Milestones</a:t>
            </a:r>
          </a:p>
          <a:p>
            <a:pPr marL="0" lvl="0" indent="0">
              <a:buNone/>
            </a:pPr>
            <a:r>
              <a:rPr lang="en-US" sz="2000" b="1" dirty="0" smtClean="0">
                <a:solidFill>
                  <a:srgbClr val="FF0000"/>
                </a:solidFill>
              </a:rPr>
              <a:t>ASAP		     </a:t>
            </a:r>
            <a:r>
              <a:rPr lang="en-US" sz="2000" dirty="0" smtClean="0"/>
              <a:t>: Download toolset, implement prerequisites &amp; run prerequisites script.</a:t>
            </a:r>
          </a:p>
          <a:p>
            <a:pPr marL="0" lvl="0" indent="0">
              <a:buNone/>
            </a:pPr>
            <a:r>
              <a:rPr lang="en-GB" sz="2000" b="1" dirty="0" smtClean="0">
                <a:solidFill>
                  <a:srgbClr val="FF0000"/>
                </a:solidFill>
              </a:rPr>
              <a:t>Maximum __________</a:t>
            </a:r>
            <a:r>
              <a:rPr lang="en-US" sz="2400" dirty="0" smtClean="0"/>
              <a:t>: </a:t>
            </a:r>
            <a:r>
              <a:rPr lang="en-US" sz="2400" dirty="0"/>
              <a:t>Collected data uploaded</a:t>
            </a:r>
          </a:p>
          <a:p>
            <a:pPr marL="0" lvl="0" indent="0">
              <a:buNone/>
            </a:pPr>
            <a:r>
              <a:rPr lang="en-GB" sz="2000" b="1" dirty="0" smtClean="0">
                <a:solidFill>
                  <a:srgbClr val="FF0000"/>
                </a:solidFill>
              </a:rPr>
              <a:t>Maximum ___________</a:t>
            </a:r>
            <a:r>
              <a:rPr lang="en-US" sz="2000" dirty="0" smtClean="0"/>
              <a:t>:Questionnaire </a:t>
            </a:r>
            <a:r>
              <a:rPr lang="en-US" sz="2000" dirty="0"/>
              <a:t>Complete &amp; Submitted</a:t>
            </a:r>
            <a:endParaRPr lang="en-US" sz="1050" b="1" dirty="0">
              <a:solidFill>
                <a:srgbClr val="FF0000"/>
              </a:solidFill>
            </a:endParaRPr>
          </a:p>
          <a:p>
            <a:pPr marL="0" lvl="0" indent="0">
              <a:buNone/>
            </a:pPr>
            <a:r>
              <a:rPr lang="en-GB" sz="2000" b="1" dirty="0" smtClean="0">
                <a:solidFill>
                  <a:srgbClr val="FF0000"/>
                </a:solidFill>
              </a:rPr>
              <a:t>__________</a:t>
            </a:r>
            <a:r>
              <a:rPr lang="en-GB" sz="1400" b="1" dirty="0">
                <a:solidFill>
                  <a:srgbClr val="FF0000"/>
                </a:solidFill>
              </a:rPr>
              <a:t>	</a:t>
            </a:r>
            <a:r>
              <a:rPr lang="en-GB" sz="1400" b="1" dirty="0" smtClean="0">
                <a:solidFill>
                  <a:srgbClr val="FF0000"/>
                </a:solidFill>
              </a:rPr>
              <a:t>        </a:t>
            </a:r>
            <a:r>
              <a:rPr lang="en-US" sz="2400" dirty="0" smtClean="0"/>
              <a:t>:</a:t>
            </a:r>
            <a:r>
              <a:rPr lang="en-US" sz="2000" dirty="0" smtClean="0"/>
              <a:t>Analyze </a:t>
            </a:r>
            <a:r>
              <a:rPr lang="en-US" sz="2000" dirty="0"/>
              <a:t>Findings by TAM &amp; PFE</a:t>
            </a:r>
          </a:p>
          <a:p>
            <a:pPr marL="0" lvl="0" indent="0">
              <a:buNone/>
            </a:pPr>
            <a:r>
              <a:rPr lang="en-GB" sz="2000" b="1" dirty="0" smtClean="0">
                <a:solidFill>
                  <a:srgbClr val="FF0000"/>
                </a:solidFill>
              </a:rPr>
              <a:t>__:__, ________	      </a:t>
            </a:r>
            <a:r>
              <a:rPr lang="en-US" sz="2400" dirty="0" smtClean="0"/>
              <a:t>:</a:t>
            </a:r>
            <a:r>
              <a:rPr lang="en-US" sz="2000" dirty="0" smtClean="0"/>
              <a:t>Key </a:t>
            </a:r>
            <a:r>
              <a:rPr lang="en-US" sz="2000" dirty="0"/>
              <a:t>Findings Review &amp;</a:t>
            </a:r>
            <a:r>
              <a:rPr lang="en-US" sz="2000" dirty="0" smtClean="0"/>
              <a:t> </a:t>
            </a:r>
            <a:r>
              <a:rPr lang="en-US" sz="2000" dirty="0"/>
              <a:t>RPS </a:t>
            </a:r>
            <a:r>
              <a:rPr lang="en-US" sz="2000" dirty="0" smtClean="0"/>
              <a:t>Meeting</a:t>
            </a:r>
            <a:endParaRPr lang="en-US" sz="2400" dirty="0" smtClean="0"/>
          </a:p>
          <a:p>
            <a:pPr marL="0" lvl="0" indent="0">
              <a:buNone/>
            </a:pPr>
            <a:endParaRPr lang="en-US" sz="2400" dirty="0"/>
          </a:p>
        </p:txBody>
      </p:sp>
    </p:spTree>
    <p:extLst>
      <p:ext uri="{BB962C8B-B14F-4D97-AF65-F5344CB8AC3E}">
        <p14:creationId xmlns:p14="http://schemas.microsoft.com/office/powerpoint/2010/main" val="24842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chemeClr val="accent1">
              <a:alpha val="90000"/>
            </a:schemeClr>
          </a:solidFill>
        </p:spPr>
        <p:txBody>
          <a:bodyPr/>
          <a:lstStyle/>
          <a:p>
            <a:r>
              <a:rPr lang="en-US" dirty="0" smtClean="0"/>
              <a:t>How to Engage Support</a:t>
            </a:r>
            <a:endParaRPr lang="en-US" dirty="0"/>
          </a:p>
        </p:txBody>
      </p:sp>
      <p:sp>
        <p:nvSpPr>
          <p:cNvPr id="5" name="Slide Number Placeholder 4"/>
          <p:cNvSpPr>
            <a:spLocks noGrp="1"/>
          </p:cNvSpPr>
          <p:nvPr>
            <p:ph type="sldNum" sz="quarter" idx="11"/>
          </p:nvPr>
        </p:nvSpPr>
        <p:spPr/>
        <p:txBody>
          <a:bodyPr/>
          <a:lstStyle/>
          <a:p>
            <a:fld id="{74A398B2-5A34-1A4A-811E-F4027282568C}" type="slidenum">
              <a:rPr lang="en-US" smtClean="0"/>
              <a:pPr/>
              <a:t>7</a:t>
            </a:fld>
            <a:endParaRPr lang="en-US"/>
          </a:p>
        </p:txBody>
      </p:sp>
      <p:sp>
        <p:nvSpPr>
          <p:cNvPr id="6" name="TextBox 5"/>
          <p:cNvSpPr txBox="1"/>
          <p:nvPr/>
        </p:nvSpPr>
        <p:spPr>
          <a:xfrm>
            <a:off x="0" y="4837202"/>
            <a:ext cx="2133600" cy="215444"/>
          </a:xfrm>
          <a:prstGeom prst="rect">
            <a:avLst/>
          </a:prstGeom>
          <a:noFill/>
        </p:spPr>
        <p:txBody>
          <a:bodyPr wrap="square" rtlCol="0" anchor="b">
            <a:spAutoFit/>
          </a:bodyPr>
          <a:lstStyle/>
          <a:p>
            <a:pPr marL="112713"/>
            <a:r>
              <a:rPr lang="en-US" sz="800" dirty="0" smtClean="0">
                <a:solidFill>
                  <a:schemeClr val="bg1"/>
                </a:solidFill>
                <a:hlinkClick r:id="rId3"/>
              </a:rPr>
              <a:t>www.microsoft.com/microsoftservices</a:t>
            </a:r>
            <a:endParaRPr lang="en-US" sz="800" dirty="0">
              <a:solidFill>
                <a:schemeClr val="bg1"/>
              </a:solidFill>
            </a:endParaRPr>
          </a:p>
        </p:txBody>
      </p:sp>
      <p:sp>
        <p:nvSpPr>
          <p:cNvPr id="3" name="Content Placeholder 2"/>
          <p:cNvSpPr>
            <a:spLocks noGrp="1"/>
          </p:cNvSpPr>
          <p:nvPr>
            <p:ph sz="quarter" idx="13"/>
          </p:nvPr>
        </p:nvSpPr>
        <p:spPr>
          <a:xfrm>
            <a:off x="2362200" y="3368271"/>
            <a:ext cx="6172200" cy="1424354"/>
          </a:xfrm>
        </p:spPr>
        <p:txBody>
          <a:bodyPr>
            <a:normAutofit fontScale="62500" lnSpcReduction="20000"/>
          </a:bodyPr>
          <a:lstStyle/>
          <a:p>
            <a:r>
              <a:rPr lang="en-US" sz="2000" dirty="0" smtClean="0"/>
              <a:t>Open case with </a:t>
            </a:r>
            <a:r>
              <a:rPr lang="en-US" sz="2000" dirty="0" smtClean="0">
                <a:hlinkClick r:id="rId4"/>
              </a:rPr>
              <a:t>http://PPAS.uservoice.com</a:t>
            </a:r>
            <a:r>
              <a:rPr lang="en-US" sz="2000" dirty="0" smtClean="0"/>
              <a:t> </a:t>
            </a:r>
          </a:p>
          <a:p>
            <a:pPr lvl="1"/>
            <a:r>
              <a:rPr lang="en-US" sz="2000" dirty="0" smtClean="0"/>
              <a:t>Review knowledge base for documented resolution</a:t>
            </a:r>
          </a:p>
          <a:p>
            <a:pPr lvl="1"/>
            <a:r>
              <a:rPr lang="en-US" sz="2000" dirty="0" smtClean="0"/>
              <a:t>Support Link is on RaaS Portal</a:t>
            </a:r>
          </a:p>
          <a:p>
            <a:pPr lvl="1"/>
            <a:r>
              <a:rPr lang="en-US" sz="2000" dirty="0" smtClean="0"/>
              <a:t>Axis number can be found on Welcome email and Title slide of this deck</a:t>
            </a:r>
          </a:p>
          <a:p>
            <a:r>
              <a:rPr lang="en-US" sz="2000" dirty="0" smtClean="0"/>
              <a:t>Escalate to TAM if necessary (include on email thread)</a:t>
            </a:r>
          </a:p>
          <a:p>
            <a:endParaRPr lang="en-US" dirty="0" smtClean="0"/>
          </a:p>
          <a:p>
            <a:endParaRPr 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268192"/>
            <a:ext cx="5287896" cy="225137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7115" y="1400792"/>
            <a:ext cx="4572000" cy="1948070"/>
          </a:xfrm>
          <a:prstGeom prst="rect">
            <a:avLst/>
          </a:prstGeom>
        </p:spPr>
      </p:pic>
      <p:sp>
        <p:nvSpPr>
          <p:cNvPr id="8" name="Right Arrow 7"/>
          <p:cNvSpPr/>
          <p:nvPr/>
        </p:nvSpPr>
        <p:spPr>
          <a:xfrm>
            <a:off x="5601878" y="127482"/>
            <a:ext cx="835843" cy="39855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Step </a:t>
            </a:r>
            <a:r>
              <a:rPr lang="en-US" sz="900" dirty="0" smtClean="0"/>
              <a:t>1</a:t>
            </a:r>
            <a:endParaRPr lang="en-US" sz="900" dirty="0"/>
          </a:p>
        </p:txBody>
      </p:sp>
      <p:sp>
        <p:nvSpPr>
          <p:cNvPr id="10" name="Right Arrow 9"/>
          <p:cNvSpPr/>
          <p:nvPr/>
        </p:nvSpPr>
        <p:spPr>
          <a:xfrm>
            <a:off x="6585653" y="2132378"/>
            <a:ext cx="835843" cy="39855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Step 2</a:t>
            </a:r>
          </a:p>
        </p:txBody>
      </p:sp>
    </p:spTree>
    <p:extLst>
      <p:ext uri="{BB962C8B-B14F-4D97-AF65-F5344CB8AC3E}">
        <p14:creationId xmlns:p14="http://schemas.microsoft.com/office/powerpoint/2010/main" val="257660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Prerequisites script (1/4)</a:t>
            </a:r>
            <a:endParaRPr lang="en-US" dirty="0"/>
          </a:p>
        </p:txBody>
      </p:sp>
      <p:sp>
        <p:nvSpPr>
          <p:cNvPr id="3" name="Espace réservé du numéro de diapositive 2"/>
          <p:cNvSpPr>
            <a:spLocks noGrp="1"/>
          </p:cNvSpPr>
          <p:nvPr>
            <p:ph type="sldNum" sz="quarter" idx="11"/>
          </p:nvPr>
        </p:nvSpPr>
        <p:spPr/>
        <p:txBody>
          <a:bodyPr/>
          <a:lstStyle/>
          <a:p>
            <a:fld id="{74A398B2-5A34-1A4A-811E-F4027282568C}" type="slidenum">
              <a:rPr lang="en-US" smtClean="0"/>
              <a:pPr/>
              <a:t>8</a:t>
            </a:fld>
            <a:endParaRPr lang="en-US"/>
          </a:p>
        </p:txBody>
      </p:sp>
      <p:sp>
        <p:nvSpPr>
          <p:cNvPr id="4" name="Espace réservé du contenu 3"/>
          <p:cNvSpPr>
            <a:spLocks noGrp="1"/>
          </p:cNvSpPr>
          <p:nvPr>
            <p:ph sz="quarter" idx="13"/>
          </p:nvPr>
        </p:nvSpPr>
        <p:spPr/>
        <p:txBody>
          <a:bodyPr>
            <a:normAutofit fontScale="70000" lnSpcReduction="20000"/>
          </a:bodyPr>
          <a:lstStyle/>
          <a:p>
            <a:r>
              <a:rPr lang="en-US" dirty="0" smtClean="0"/>
              <a:t>All prerequisites need to be implemented first.</a:t>
            </a:r>
          </a:p>
          <a:p>
            <a:r>
              <a:rPr lang="en-US" dirty="0" smtClean="0"/>
              <a:t>VBScript needs to be ran in the same user context as the RaaS client (from an elevated CMD).</a:t>
            </a:r>
          </a:p>
          <a:p>
            <a:r>
              <a:rPr lang="en-US" dirty="0" smtClean="0"/>
              <a:t>Run the script from tools machine against all CRM &amp; SQL Servers part of the environment.</a:t>
            </a:r>
          </a:p>
          <a:p>
            <a:r>
              <a:rPr lang="en-US" dirty="0" smtClean="0"/>
              <a:t>Generates two log files for troubleshooting:</a:t>
            </a:r>
          </a:p>
          <a:p>
            <a:pPr lvl="1"/>
            <a:r>
              <a:rPr lang="en-US" dirty="0" smtClean="0"/>
              <a:t>CRMRaasPreReqsScriptLog.txt</a:t>
            </a:r>
          </a:p>
          <a:p>
            <a:pPr lvl="1"/>
            <a:r>
              <a:rPr lang="en-US" dirty="0" smtClean="0"/>
              <a:t>CRMRaasPreReqsFailuresLog.txt</a:t>
            </a:r>
          </a:p>
          <a:p>
            <a:endParaRPr lang="en-US" dirty="0"/>
          </a:p>
        </p:txBody>
      </p:sp>
    </p:spTree>
    <p:extLst>
      <p:ext uri="{BB962C8B-B14F-4D97-AF65-F5344CB8AC3E}">
        <p14:creationId xmlns:p14="http://schemas.microsoft.com/office/powerpoint/2010/main" val="4179844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Prerequisites script </a:t>
            </a:r>
            <a:r>
              <a:rPr lang="en-US" dirty="0" smtClean="0"/>
              <a:t>(2/4</a:t>
            </a:r>
            <a:r>
              <a:rPr lang="en-US" dirty="0"/>
              <a:t>)</a:t>
            </a:r>
            <a:endParaRPr lang="fr-FR" dirty="0"/>
          </a:p>
        </p:txBody>
      </p:sp>
      <p:sp>
        <p:nvSpPr>
          <p:cNvPr id="3" name="Espace réservé du numéro de diapositive 2"/>
          <p:cNvSpPr>
            <a:spLocks noGrp="1"/>
          </p:cNvSpPr>
          <p:nvPr>
            <p:ph type="sldNum" sz="quarter" idx="11"/>
          </p:nvPr>
        </p:nvSpPr>
        <p:spPr/>
        <p:txBody>
          <a:bodyPr/>
          <a:lstStyle/>
          <a:p>
            <a:fld id="{74A398B2-5A34-1A4A-811E-F4027282568C}" type="slidenum">
              <a:rPr lang="en-US" smtClean="0"/>
              <a:pPr/>
              <a:t>9</a:t>
            </a:fld>
            <a:endParaRPr lang="en-US"/>
          </a:p>
        </p:txBody>
      </p:sp>
      <p:sp>
        <p:nvSpPr>
          <p:cNvPr id="4" name="Espace réservé du contenu 3"/>
          <p:cNvSpPr>
            <a:spLocks noGrp="1"/>
          </p:cNvSpPr>
          <p:nvPr>
            <p:ph sz="quarter" idx="13"/>
          </p:nvPr>
        </p:nvSpPr>
        <p:spPr/>
        <p:txBody>
          <a:bodyPr>
            <a:normAutofit fontScale="85000" lnSpcReduction="20000"/>
          </a:bodyPr>
          <a:lstStyle/>
          <a:p>
            <a:r>
              <a:rPr lang="en-US" dirty="0" smtClean="0"/>
              <a:t>Example: </a:t>
            </a:r>
          </a:p>
          <a:p>
            <a:pPr marL="0" indent="0">
              <a:buNone/>
            </a:pPr>
            <a:r>
              <a:rPr lang="en-US" b="1" i="1" dirty="0" err="1" smtClean="0"/>
              <a:t>cscript</a:t>
            </a:r>
            <a:r>
              <a:rPr lang="en-US" smtClean="0"/>
              <a:t> </a:t>
            </a:r>
            <a:r>
              <a:rPr lang="en-US" sz="2800" b="1" smtClean="0"/>
              <a:t>VerifyCRMRaaSPreReq-V3.0.vbs</a:t>
            </a:r>
            <a:r>
              <a:rPr lang="en-US" sz="2800" smtClean="0"/>
              <a:t> </a:t>
            </a:r>
            <a:r>
              <a:rPr lang="en-US" sz="2800" b="1" dirty="0" err="1" smtClean="0"/>
              <a:t>crmappserver</a:t>
            </a:r>
            <a:r>
              <a:rPr lang="en-US" sz="2800" dirty="0" smtClean="0"/>
              <a:t> </a:t>
            </a:r>
            <a:r>
              <a:rPr lang="en-US" sz="2800" b="1" dirty="0" err="1" smtClean="0"/>
              <a:t>crmsqlserver</a:t>
            </a:r>
            <a:endParaRPr lang="en-US" sz="2800" b="1" dirty="0" smtClean="0"/>
          </a:p>
          <a:p>
            <a:pPr marL="0" indent="0">
              <a:buNone/>
            </a:pPr>
            <a:r>
              <a:rPr lang="en-US" sz="2800" dirty="0" smtClean="0"/>
              <a:t>Output is divided in 4 sections:</a:t>
            </a:r>
          </a:p>
          <a:p>
            <a:r>
              <a:rPr lang="en-US" sz="2800" dirty="0" smtClean="0"/>
              <a:t>1 - Performing tool machine local tests.</a:t>
            </a:r>
          </a:p>
          <a:p>
            <a:r>
              <a:rPr lang="en-US" sz="2800" dirty="0" smtClean="0"/>
              <a:t>2 - Analyzing tool machine configuration.</a:t>
            </a:r>
          </a:p>
          <a:p>
            <a:r>
              <a:rPr lang="en-US" sz="2800" dirty="0" smtClean="0"/>
              <a:t>3 - Performing remote tests (</a:t>
            </a:r>
            <a:r>
              <a:rPr lang="en-US" sz="2800" dirty="0" err="1" smtClean="0"/>
              <a:t>inc</a:t>
            </a:r>
            <a:r>
              <a:rPr lang="en-US" sz="2800" dirty="0" smtClean="0"/>
              <a:t> </a:t>
            </a:r>
            <a:r>
              <a:rPr lang="en-US" sz="2800" dirty="0" err="1" smtClean="0"/>
              <a:t>sysadmin</a:t>
            </a:r>
            <a:r>
              <a:rPr lang="en-US" sz="2800" dirty="0" smtClean="0"/>
              <a:t>).</a:t>
            </a:r>
          </a:p>
          <a:p>
            <a:r>
              <a:rPr lang="en-US" sz="2800" dirty="0" smtClean="0"/>
              <a:t>4 – Overall summary results.</a:t>
            </a:r>
          </a:p>
          <a:p>
            <a:endParaRPr lang="en-US" sz="2800" dirty="0"/>
          </a:p>
        </p:txBody>
      </p:sp>
    </p:spTree>
    <p:extLst>
      <p:ext uri="{BB962C8B-B14F-4D97-AF65-F5344CB8AC3E}">
        <p14:creationId xmlns:p14="http://schemas.microsoft.com/office/powerpoint/2010/main" val="1447100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rvices_theme_16x9_073012">
  <a:themeElements>
    <a:clrScheme name="Custom 1">
      <a:dk1>
        <a:srgbClr val="000000"/>
      </a:dk1>
      <a:lt1>
        <a:srgbClr val="FFFFFF"/>
      </a:lt1>
      <a:dk2>
        <a:srgbClr val="FD7808"/>
      </a:dk2>
      <a:lt2>
        <a:srgbClr val="FFFFFF"/>
      </a:lt2>
      <a:accent1>
        <a:srgbClr val="AA0015"/>
      </a:accent1>
      <a:accent2>
        <a:srgbClr val="FEAC09"/>
      </a:accent2>
      <a:accent3>
        <a:srgbClr val="E32415"/>
      </a:accent3>
      <a:accent4>
        <a:srgbClr val="A3008C"/>
      </a:accent4>
      <a:accent5>
        <a:srgbClr val="540F67"/>
      </a:accent5>
      <a:accent6>
        <a:srgbClr val="331747"/>
      </a:accent6>
      <a:hlink>
        <a:srgbClr val="AA0015"/>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F691EE18CFF5469DF4F4C037112959" ma:contentTypeVersion="0" ma:contentTypeDescription="Create a new document." ma:contentTypeScope="" ma:versionID="58dddb1a5013a205b8001bdbe927e2b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7CE47C-208C-49AC-9EBA-42C98B704B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00029F6-4A8F-4044-A14A-897EC27CF9CE}">
  <ds:schemaRefs>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48FCD5F-F8E3-4337-BF9F-55773FB420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Services_theme_16x9_073012.thmx</Template>
  <TotalTime>5491</TotalTime>
  <Words>844</Words>
  <Application>Microsoft Office PowerPoint</Application>
  <PresentationFormat>Affichage à l'écran (16:9)</PresentationFormat>
  <Paragraphs>236</Paragraphs>
  <Slides>14</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Segoe Pro Light</vt:lpstr>
      <vt:lpstr>Segoe UI</vt:lpstr>
      <vt:lpstr>Segoe UI Light</vt:lpstr>
      <vt:lpstr>Segoe UI Semibold</vt:lpstr>
      <vt:lpstr>Times New Roman</vt:lpstr>
      <vt:lpstr>Services_theme_16x9_073012</vt:lpstr>
      <vt:lpstr>Welcome to  RAP as a Service  Customer Name Ross:767468786</vt:lpstr>
      <vt:lpstr>Agenda</vt:lpstr>
      <vt:lpstr>Welcome Email</vt:lpstr>
      <vt:lpstr>RaaS Prerequisites</vt:lpstr>
      <vt:lpstr>Présentation PowerPoint</vt:lpstr>
      <vt:lpstr>Setting Milestones</vt:lpstr>
      <vt:lpstr>How to Engage Support</vt:lpstr>
      <vt:lpstr>Prerequisites script (1/4)</vt:lpstr>
      <vt:lpstr>Prerequisites script (2/4)</vt:lpstr>
      <vt:lpstr>Prerequisites script (3/4)</vt:lpstr>
      <vt:lpstr>Prerequisites script (4/4)</vt:lpstr>
      <vt:lpstr>RaaS Client</vt:lpstr>
      <vt:lpstr>Common Issues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Collier</dc:creator>
  <cp:lastModifiedBy>Julien Clauzel</cp:lastModifiedBy>
  <cp:revision>253</cp:revision>
  <dcterms:created xsi:type="dcterms:W3CDTF">2012-07-03T17:50:54Z</dcterms:created>
  <dcterms:modified xsi:type="dcterms:W3CDTF">2014-07-28T12:07:53Z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0x0101001BF691EE18CFF5469DF4F4C037112959</vt:lpwstr>
  </property>
  <property fmtid="{D5CDD505-2E9C-101B-9397-08002B2CF9AE}" pid="6" name="IsMyDocuments">
    <vt:bool>true</vt:bool>
  </property>
</Properties>
</file>