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03-Jun-11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bcluj.ro/files/gen/admite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366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Proiect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Interactiunea</a:t>
            </a:r>
            <a:r>
              <a:rPr lang="en-US" sz="3200" b="1" dirty="0" smtClean="0">
                <a:solidFill>
                  <a:schemeClr val="tx1"/>
                </a:solidFill>
              </a:rPr>
              <a:t> Om - Calculator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6400800" cy="3200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Autori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Boca Adrian Marius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Blaga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Ancuta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Bot-</a:t>
            </a:r>
            <a:r>
              <a:rPr lang="en-US" sz="2800" dirty="0" err="1" smtClean="0">
                <a:solidFill>
                  <a:schemeClr val="tx1"/>
                </a:solidFill>
              </a:rPr>
              <a:t>Rus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Bogdan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Lenuta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b="1" dirty="0" err="1">
                <a:latin typeface="+mj-lt"/>
              </a:rPr>
              <a:t>Reproiectarea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centrata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pe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utilizator</a:t>
            </a:r>
            <a:r>
              <a:rPr lang="en-US" b="1" dirty="0">
                <a:latin typeface="+mj-lt"/>
              </a:rPr>
              <a:t> a site-</a:t>
            </a:r>
            <a:r>
              <a:rPr lang="en-US" b="1" dirty="0" err="1">
                <a:latin typeface="+mj-lt"/>
              </a:rPr>
              <a:t>ului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admiterii</a:t>
            </a:r>
            <a:r>
              <a:rPr lang="en-US" b="1" dirty="0">
                <a:latin typeface="+mj-lt"/>
              </a:rPr>
              <a:t> la </a:t>
            </a:r>
            <a:r>
              <a:rPr lang="en-US" b="1" dirty="0" err="1">
                <a:latin typeface="+mj-lt"/>
              </a:rPr>
              <a:t>Facultatea</a:t>
            </a:r>
            <a:r>
              <a:rPr lang="en-US" b="1" dirty="0">
                <a:latin typeface="+mj-lt"/>
              </a:rPr>
              <a:t> de </a:t>
            </a:r>
            <a:r>
              <a:rPr lang="en-US" b="1" dirty="0" err="1">
                <a:latin typeface="+mj-lt"/>
              </a:rPr>
              <a:t>Matematica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Informatica</a:t>
            </a:r>
            <a:r>
              <a:rPr lang="en-US" b="1" dirty="0">
                <a:latin typeface="+mj-lt"/>
              </a:rPr>
              <a:t> </a:t>
            </a:r>
          </a:p>
          <a:p>
            <a:pPr algn="ctr"/>
            <a:r>
              <a:rPr lang="ro-RO" b="1" u="sng" dirty="0">
                <a:latin typeface="+mj-lt"/>
                <a:hlinkClick r:id="rId2"/>
              </a:rPr>
              <a:t>http://www.cs.ubbcluj.ro/files/gen/admitere/</a:t>
            </a:r>
            <a:endParaRPr lang="en-US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err="1" smtClean="0"/>
              <a:t>Reproiectarea</a:t>
            </a:r>
            <a:r>
              <a:rPr lang="en-US" sz="3200" dirty="0" smtClean="0"/>
              <a:t> </a:t>
            </a:r>
            <a:r>
              <a:rPr lang="en-US" sz="3200" dirty="0" err="1" smtClean="0"/>
              <a:t>websait-ului</a:t>
            </a:r>
            <a:r>
              <a:rPr lang="en-US" sz="3200" dirty="0" smtClean="0"/>
              <a:t> </a:t>
            </a:r>
            <a:r>
              <a:rPr lang="en-US" sz="3200" dirty="0" err="1" smtClean="0"/>
              <a:t>paginii</a:t>
            </a:r>
            <a:r>
              <a:rPr lang="en-US" sz="3200" dirty="0" smtClean="0"/>
              <a:t> de </a:t>
            </a:r>
            <a:r>
              <a:rPr lang="en-US" sz="3200" dirty="0" err="1" smtClean="0"/>
              <a:t>admitere</a:t>
            </a:r>
            <a:r>
              <a:rPr lang="en-US" sz="3200" dirty="0" smtClean="0"/>
              <a:t> din </a:t>
            </a:r>
            <a:r>
              <a:rPr lang="en-US" sz="3200" dirty="0" err="1" smtClean="0"/>
              <a:t>cadrul</a:t>
            </a:r>
            <a:r>
              <a:rPr lang="en-US" sz="3200" dirty="0" smtClean="0"/>
              <a:t> </a:t>
            </a:r>
            <a:r>
              <a:rPr lang="en-US" sz="3200" dirty="0" err="1" smtClean="0"/>
              <a:t>facultatii</a:t>
            </a:r>
            <a:r>
              <a:rPr lang="en-US" sz="3200" dirty="0" smtClean="0"/>
              <a:t> </a:t>
            </a:r>
            <a:r>
              <a:rPr lang="en-US" sz="3200" dirty="0" err="1" smtClean="0"/>
              <a:t>ubb</a:t>
            </a:r>
            <a:r>
              <a:rPr lang="en-US" sz="3200" dirty="0" smtClean="0"/>
              <a:t> are </a:t>
            </a:r>
            <a:r>
              <a:rPr lang="en-US" sz="3200" dirty="0" err="1" smtClean="0"/>
              <a:t>nevoie</a:t>
            </a:r>
            <a:r>
              <a:rPr lang="en-US" sz="3200" dirty="0" smtClean="0"/>
              <a:t> de un design </a:t>
            </a:r>
            <a:r>
              <a:rPr lang="en-US" sz="3200" dirty="0" err="1" smtClean="0"/>
              <a:t>nou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usor</a:t>
            </a:r>
            <a:r>
              <a:rPr lang="en-US" sz="3200" dirty="0" smtClean="0"/>
              <a:t> de </a:t>
            </a:r>
            <a:r>
              <a:rPr lang="en-US" sz="3200" dirty="0" err="1" smtClean="0"/>
              <a:t>utilizat</a:t>
            </a:r>
            <a:r>
              <a:rPr lang="en-US" sz="3200" dirty="0" smtClean="0"/>
              <a:t> , un design </a:t>
            </a:r>
            <a:r>
              <a:rPr lang="en-US" sz="3200" dirty="0" err="1" smtClean="0"/>
              <a:t>imbunatatit</a:t>
            </a:r>
            <a:r>
              <a:rPr lang="en-US" sz="3200" dirty="0" smtClean="0"/>
              <a:t> </a:t>
            </a:r>
            <a:r>
              <a:rPr lang="en-US" sz="3200" dirty="0" err="1" smtClean="0"/>
              <a:t>ca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calitate</a:t>
            </a:r>
            <a:r>
              <a:rPr lang="en-US" sz="3200" dirty="0" smtClean="0"/>
              <a:t> </a:t>
            </a:r>
            <a:r>
              <a:rPr lang="en-US" sz="3200" dirty="0" err="1" smtClean="0"/>
              <a:t>vizuala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functionala</a:t>
            </a:r>
            <a:r>
              <a:rPr lang="en-US" sz="3200" dirty="0" smtClean="0"/>
              <a:t> cat </a:t>
            </a:r>
            <a:r>
              <a:rPr lang="en-US" sz="3200" dirty="0" err="1" smtClean="0"/>
              <a:t>si</a:t>
            </a:r>
            <a:r>
              <a:rPr lang="en-US" sz="3200" dirty="0" smtClean="0"/>
              <a:t> o </a:t>
            </a:r>
            <a:r>
              <a:rPr lang="en-US" sz="3200" dirty="0" err="1" smtClean="0"/>
              <a:t>restructurare</a:t>
            </a:r>
            <a:r>
              <a:rPr lang="en-US" sz="3200" dirty="0" smtClean="0"/>
              <a:t> a </a:t>
            </a:r>
            <a:r>
              <a:rPr lang="en-US" sz="3200" dirty="0" err="1" smtClean="0"/>
              <a:t>informatiilor</a:t>
            </a:r>
            <a:r>
              <a:rPr lang="en-US" sz="3200" dirty="0" smtClean="0"/>
              <a:t> </a:t>
            </a:r>
            <a:r>
              <a:rPr lang="en-US" sz="3200" dirty="0" err="1" smtClean="0"/>
              <a:t>gasite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</a:t>
            </a:r>
            <a:r>
              <a:rPr lang="en-US" sz="3200" dirty="0" err="1" smtClean="0"/>
              <a:t>aceasta</a:t>
            </a:r>
            <a:r>
              <a:rPr lang="en-US" sz="3200" dirty="0" smtClean="0"/>
              <a:t> </a:t>
            </a:r>
            <a:r>
              <a:rPr lang="en-US" sz="3200" dirty="0" err="1" smtClean="0"/>
              <a:t>pagina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o </a:t>
            </a:r>
            <a:r>
              <a:rPr lang="en-US" dirty="0" err="1" smtClean="0"/>
              <a:t>reproiectare</a:t>
            </a:r>
            <a:r>
              <a:rPr lang="en-US" dirty="0" smtClean="0"/>
              <a:t> a </a:t>
            </a:r>
            <a:r>
              <a:rPr lang="en-US" dirty="0" err="1" smtClean="0"/>
              <a:t>websait-ului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2675466"/>
            <a:ext cx="8001000" cy="3801533"/>
          </a:xfrm>
        </p:spPr>
        <p:txBody>
          <a:bodyPr/>
          <a:lstStyle/>
          <a:p>
            <a:r>
              <a:rPr lang="en-US" dirty="0" err="1" smtClean="0"/>
              <a:t>Userii</a:t>
            </a:r>
            <a:r>
              <a:rPr lang="en-US" dirty="0" smtClean="0"/>
              <a:t> </a:t>
            </a:r>
            <a:r>
              <a:rPr lang="en-US" dirty="0" err="1" smtClean="0"/>
              <a:t>interogati</a:t>
            </a:r>
            <a:r>
              <a:rPr lang="en-US" dirty="0" smtClean="0"/>
              <a:t> au </a:t>
            </a:r>
            <a:r>
              <a:rPr lang="en-US" dirty="0" err="1" smtClean="0"/>
              <a:t>declarat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web are </a:t>
            </a:r>
            <a:r>
              <a:rPr lang="en-US" dirty="0" err="1" smtClean="0"/>
              <a:t>neajunsuri</a:t>
            </a:r>
            <a:r>
              <a:rPr lang="en-US" dirty="0" smtClean="0"/>
              <a:t> </a:t>
            </a:r>
            <a:r>
              <a:rPr lang="en-US" dirty="0" err="1" smtClean="0"/>
              <a:t>privind</a:t>
            </a:r>
            <a:r>
              <a:rPr lang="en-US" dirty="0" smtClean="0"/>
              <a:t> :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rezolutia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mica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, </a:t>
            </a:r>
            <a:r>
              <a:rPr lang="en-US" dirty="0" err="1" smtClean="0"/>
              <a:t>spatiul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 </a:t>
            </a:r>
            <a:r>
              <a:rPr lang="en-US" dirty="0" err="1" smtClean="0"/>
              <a:t>nefiind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necorespunzator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imaginiile</a:t>
            </a:r>
            <a:r>
              <a:rPr lang="en-US" dirty="0" smtClean="0"/>
              <a:t> </a:t>
            </a:r>
            <a:r>
              <a:rPr lang="en-US" dirty="0" err="1" smtClean="0"/>
              <a:t>miscatoare</a:t>
            </a:r>
            <a:r>
              <a:rPr lang="en-US" dirty="0" smtClean="0"/>
              <a:t> </a:t>
            </a:r>
            <a:r>
              <a:rPr lang="en-US" dirty="0" err="1" smtClean="0"/>
              <a:t>devin</a:t>
            </a:r>
            <a:r>
              <a:rPr lang="en-US" dirty="0" smtClean="0"/>
              <a:t> </a:t>
            </a:r>
            <a:r>
              <a:rPr lang="en-US" dirty="0" err="1" smtClean="0"/>
              <a:t>obositoare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necesitatea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buton</a:t>
            </a:r>
            <a:r>
              <a:rPr lang="en-US" dirty="0" smtClean="0"/>
              <a:t> de search pt. </a:t>
            </a:r>
            <a:r>
              <a:rPr lang="en-US" dirty="0" err="1" smtClean="0"/>
              <a:t>gasirea</a:t>
            </a:r>
            <a:r>
              <a:rPr lang="en-US" dirty="0" smtClean="0"/>
              <a:t> </a:t>
            </a:r>
            <a:r>
              <a:rPr lang="en-US" dirty="0" err="1" smtClean="0"/>
              <a:t>informatiilor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fonturile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invechite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en-US" dirty="0" err="1" smtClean="0"/>
              <a:t>backgroundul</a:t>
            </a:r>
            <a:r>
              <a:rPr lang="en-US" dirty="0" smtClean="0"/>
              <a:t> nu se </a:t>
            </a:r>
            <a:r>
              <a:rPr lang="en-US" dirty="0" err="1" smtClean="0"/>
              <a:t>asorteaza</a:t>
            </a:r>
            <a:r>
              <a:rPr lang="en-US" dirty="0" smtClean="0"/>
              <a:t> 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gasirea</a:t>
            </a:r>
            <a:r>
              <a:rPr lang="en-US" dirty="0" smtClean="0"/>
              <a:t> </a:t>
            </a:r>
            <a:r>
              <a:rPr lang="en-US" dirty="0" err="1" smtClean="0"/>
              <a:t>greoie</a:t>
            </a:r>
            <a:r>
              <a:rPr lang="en-US" dirty="0" smtClean="0"/>
              <a:t> a </a:t>
            </a:r>
            <a:r>
              <a:rPr lang="en-US" dirty="0" err="1" smtClean="0"/>
              <a:t>principalelor</a:t>
            </a:r>
            <a:r>
              <a:rPr lang="en-US" dirty="0" smtClean="0"/>
              <a:t> date de contact ale </a:t>
            </a:r>
            <a:r>
              <a:rPr lang="en-US" dirty="0" err="1" smtClean="0"/>
              <a:t>facultatii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?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utilizatorii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total </a:t>
            </a:r>
            <a:r>
              <a:rPr lang="en-US" dirty="0" err="1" smtClean="0"/>
              <a:t>nemultumuti</a:t>
            </a:r>
            <a:r>
              <a:rPr lang="en-US" dirty="0" smtClean="0"/>
              <a:t> de forma </a:t>
            </a:r>
            <a:r>
              <a:rPr lang="en-US" dirty="0" err="1" smtClean="0"/>
              <a:t>actuala</a:t>
            </a:r>
            <a:r>
              <a:rPr lang="en-US" dirty="0" smtClean="0"/>
              <a:t>    a </a:t>
            </a:r>
            <a:r>
              <a:rPr lang="en-US" dirty="0" err="1" smtClean="0"/>
              <a:t>paginii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675466"/>
            <a:ext cx="8229600" cy="3801534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un </a:t>
            </a:r>
            <a:r>
              <a:rPr lang="en-US" dirty="0" err="1" smtClean="0"/>
              <a:t>formular</a:t>
            </a:r>
            <a:r>
              <a:rPr lang="en-US" dirty="0" smtClean="0"/>
              <a:t> 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intrebari</a:t>
            </a:r>
            <a:r>
              <a:rPr lang="en-US" dirty="0" smtClean="0"/>
              <a:t> legate de </a:t>
            </a:r>
            <a:r>
              <a:rPr lang="en-US" dirty="0" err="1" smtClean="0"/>
              <a:t>inscriere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“In </a:t>
            </a:r>
            <a:r>
              <a:rPr lang="en-US" dirty="0" err="1" smtClean="0"/>
              <a:t>opinii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aspecte</a:t>
            </a:r>
            <a:r>
              <a:rPr lang="en-US" dirty="0" smtClean="0"/>
              <a:t> negative” </a:t>
            </a:r>
          </a:p>
          <a:p>
            <a:r>
              <a:rPr lang="en-US" dirty="0" smtClean="0"/>
              <a:t>“la </a:t>
            </a:r>
            <a:r>
              <a:rPr lang="en-US" dirty="0" err="1" smtClean="0"/>
              <a:t>submeniul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ma </a:t>
            </a:r>
            <a:r>
              <a:rPr lang="en-US" dirty="0" err="1" smtClean="0"/>
              <a:t>inscriu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atasat</a:t>
            </a:r>
            <a:r>
              <a:rPr lang="en-US" dirty="0" smtClean="0"/>
              <a:t> un  </a:t>
            </a:r>
            <a:r>
              <a:rPr lang="en-US" dirty="0" err="1" smtClean="0"/>
              <a:t>google</a:t>
            </a:r>
            <a:r>
              <a:rPr lang="en-US" dirty="0" smtClean="0"/>
              <a:t> map 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arate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punctele</a:t>
            </a:r>
            <a:r>
              <a:rPr lang="en-US" dirty="0" smtClean="0"/>
              <a:t> de </a:t>
            </a:r>
            <a:r>
              <a:rPr lang="en-US" dirty="0" err="1" smtClean="0"/>
              <a:t>inscriere</a:t>
            </a:r>
            <a:r>
              <a:rPr lang="en-US" dirty="0" smtClean="0"/>
              <a:t> pt. </a:t>
            </a:r>
            <a:r>
              <a:rPr lang="en-US" dirty="0" err="1" smtClean="0"/>
              <a:t>cei</a:t>
            </a:r>
            <a:r>
              <a:rPr lang="en-US" dirty="0" smtClean="0"/>
              <a:t> care nu </a:t>
            </a:r>
            <a:r>
              <a:rPr lang="en-US" dirty="0" err="1" smtClean="0"/>
              <a:t>stiu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ajunga</a:t>
            </a:r>
            <a:r>
              <a:rPr lang="en-US" dirty="0" smtClean="0"/>
              <a:t> </a:t>
            </a:r>
            <a:r>
              <a:rPr lang="en-US" dirty="0" err="1" smtClean="0"/>
              <a:t>acolo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 err="1" smtClean="0"/>
              <a:t>postarii</a:t>
            </a:r>
            <a:r>
              <a:rPr lang="en-US" dirty="0" smtClean="0"/>
              <a:t> de </a:t>
            </a:r>
            <a:r>
              <a:rPr lang="en-US" dirty="0" err="1" smtClean="0"/>
              <a:t>opinii</a:t>
            </a:r>
            <a:r>
              <a:rPr lang="en-US" dirty="0" smtClean="0"/>
              <a:t>(cu </a:t>
            </a:r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moderate)”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prezinte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facultatii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/>
              <a:t>-</a:t>
            </a:r>
            <a:r>
              <a:rPr lang="en-US" dirty="0" smtClean="0"/>
              <a:t>un mod </a:t>
            </a:r>
            <a:r>
              <a:rPr lang="en-US" dirty="0" err="1" smtClean="0"/>
              <a:t>pozitiv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atractiv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desigur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neajunsuri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</TotalTime>
  <Words>242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Proiect Interactiunea Om - Calculator</vt:lpstr>
      <vt:lpstr>Tema proiectului</vt:lpstr>
      <vt:lpstr>De ce este nevoie de o reproiectare a websait-ului ?</vt:lpstr>
      <vt:lpstr>De ce ? Pentru ca utilizatorii sunt total nemultumuti de forma actuala    a paginii web</vt:lpstr>
      <vt:lpstr>Si desigur mai multe neajunsuri…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Interactiunea Om - Calculator</dc:title>
  <dc:creator>Tyger</dc:creator>
  <cp:lastModifiedBy>Tyger</cp:lastModifiedBy>
  <cp:revision>5</cp:revision>
  <dcterms:created xsi:type="dcterms:W3CDTF">2006-08-16T00:00:00Z</dcterms:created>
  <dcterms:modified xsi:type="dcterms:W3CDTF">2011-06-02T23:22:00Z</dcterms:modified>
</cp:coreProperties>
</file>