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fmla="val 672" name="adj"/>
            </a:avLst>
          </a:prstGeom>
          <a:gradFill>
            <a:gsLst>
              <a:gs pos="0">
                <a:srgbClr val="2a6d7d"/>
              </a:gs>
              <a:gs pos="100000">
                <a:srgbClr val="7ec3d4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fmla="val 254" name="adj"/>
            </a:avLst>
          </a:prstGeom>
          <a:gradFill>
            <a:gsLst>
              <a:gs pos="0">
                <a:srgbClr val="2a6d7d"/>
              </a:gs>
              <a:gs pos="100000">
                <a:srgbClr val="7ec3d4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640" cy="71460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1200" cy="85104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520" cy="77508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2000" cy="65196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3160" cy="1331280"/>
          </a:xfrm>
          <a:prstGeom prst="rect">
            <a:avLst/>
          </a:prstGeom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 algn="ctr"/>
            <a:r>
              <a:rPr lang="en-US" sz="20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r>
              <a:rPr lang="en-US" sz="1000">
                <a:solidFill>
                  <a:srgbClr val="4f271c"/>
                </a:solidFill>
                <a:latin typeface="Times New Roman"/>
              </a:rPr>
              <a:t>6/3/11</a:t>
            </a:r>
            <a:endParaRPr/>
          </a:p>
        </p:txBody>
      </p:sp>
      <p:sp>
        <p:nvSpPr>
          <p:cNvPr id="14" name="TextShape 15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fld id="{F121C121-3181-4121-81E1-31F1C1D1A1C1}" type="slidenum">
              <a:rPr lang="en-US" sz="1000">
                <a:solidFill>
                  <a:srgbClr val="4f271c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fmla="val 672" name="adj"/>
            </a:avLst>
          </a:prstGeom>
          <a:gradFill>
            <a:gsLst>
              <a:gs pos="0">
                <a:srgbClr val="2a6d7d"/>
              </a:gs>
              <a:gs pos="100000">
                <a:srgbClr val="7ec3d4"/>
              </a:gs>
            </a:gsLst>
            <a:lin ang="5400000"/>
          </a:gradFill>
        </p:spPr>
      </p:sp>
      <p:sp>
        <p:nvSpPr>
          <p:cNvPr id="18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19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e7dec9"/>
          </a:solidFill>
        </p:spPr>
      </p:sp>
      <p:sp>
        <p:nvSpPr>
          <p:cNvPr id="20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21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ln>
            <a:solidFill>
              <a:srgbClr val="ffffff"/>
            </a:solidFill>
          </a:ln>
        </p:spPr>
      </p:sp>
      <p:sp>
        <p:nvSpPr>
          <p:cNvPr id="22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</p:spPr>
      </p:sp>
      <p:sp>
        <p:nvSpPr>
          <p:cNvPr id="23" name="PlaceHolder 7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24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r>
              <a:rPr lang="en-US" sz="1000">
                <a:solidFill>
                  <a:srgbClr val="4f271c"/>
                </a:solidFill>
                <a:latin typeface="Times New Roman"/>
              </a:rPr>
              <a:t>6/3/11</a:t>
            </a:r>
            <a:endParaRPr/>
          </a:p>
        </p:txBody>
      </p:sp>
      <p:sp>
        <p:nvSpPr>
          <p:cNvPr id="25" name="TextShape 9"/>
          <p:cNvSpPr txBox="1"/>
          <p:nvPr/>
        </p:nvSpPr>
        <p:spPr>
          <a:xfrm>
            <a:off x="193680" y="6250320"/>
            <a:ext cx="3786480" cy="364680"/>
          </a:xfrm>
          <a:prstGeom prst="rect">
            <a:avLst/>
          </a:prstGeom>
        </p:spPr>
      </p:sp>
      <p:sp>
        <p:nvSpPr>
          <p:cNvPr id="26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fld id="{1181F121-A100-4111-8171-5121A1A121E1}" type="slidenum">
              <a:rPr lang="en-US" sz="1000">
                <a:solidFill>
                  <a:srgbClr val="4f271c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" name="PlaceHolder 1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cs.ubbcluj.ro/files/gen/admitere/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685800" y="457200"/>
            <a:ext cx="7772040" cy="936360"/>
          </a:xfrm>
          <a:prstGeom prst="rect">
            <a:avLst/>
          </a:prstGeom>
        </p:spPr>
        <p:txBody>
          <a:bodyPr anchor="b"/>
          <a:p>
            <a:pPr algn="ctr"/>
            <a:r>
              <a:rPr b="1" lang="en-US" sz="3200">
                <a:solidFill>
                  <a:srgbClr val="000000"/>
                </a:solidFill>
                <a:latin typeface="Arial"/>
              </a:rPr>
              <a:t>Proiect Interactiunea Om - Calculator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1447920" y="1676520"/>
            <a:ext cx="6400440" cy="32000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2800">
                <a:solidFill>
                  <a:srgbClr val="000000"/>
                </a:solidFill>
                <a:latin typeface="Times New Roman"/>
              </a:rPr>
              <a:t>Autori</a:t>
            </a:r>
            <a:endParaRPr/>
          </a:p>
          <a:p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Times New Roman"/>
              </a:rPr>
              <a:t>Boca Adrian Marius</a:t>
            </a:r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Times New Roman"/>
              </a:rPr>
              <a:t>Blaga Ancuta </a:t>
            </a:r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Times New Roman"/>
              </a:rPr>
              <a:t>Bot-Rus Bogdan</a:t>
            </a:r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Times New Roman"/>
              </a:rPr>
              <a:t>Marincus Lenuta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"/>
                                        <p:tgtEl>
                                          <p:spTgt spid="29">
                                            <p:txEl>
                                              <p:pRg end="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27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"/>
                                        <p:tgtEl>
                                          <p:spTgt spid="29">
                                            <p:txEl>
                                              <p:pRg end="27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41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2"/>
                                        <p:tgtEl>
                                          <p:spTgt spid="29">
                                            <p:txEl>
                                              <p:pRg end="41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56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"/>
                                        <p:tgtEl>
                                          <p:spTgt spid="29">
                                            <p:txEl>
                                              <p:pRg end="56" st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72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"/>
                                        <p:tgtEl>
                                          <p:spTgt spid="29">
                                            <p:txEl>
                                              <p:pRg end="72" st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 algn="ctr"/>
            <a:r>
              <a:rPr b="1" lang="en-US">
                <a:solidFill>
                  <a:srgbClr val="000000"/>
                </a:solidFill>
                <a:latin typeface="Arial"/>
              </a:rPr>
              <a:t>Reproiectarea centrata pe utilizator a site-ului admiterii la Facultatea de Matematica si Informatica </a:t>
            </a:r>
            <a:endParaRPr/>
          </a:p>
          <a:p>
            <a:pPr algn="ctr"/>
            <a:r>
              <a:rPr b="1" lang="en-US" u="sng">
                <a:solidFill>
                  <a:srgbClr val="000000"/>
                </a:solidFill>
                <a:latin typeface="Arial"/>
                <a:hlinkClick r:id="rId1"/>
              </a:rPr>
              <a:t>http://www.cs.ubbcluj.ro/files/gen/admitere/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Tema proiectului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 algn="ctr"/>
            <a:r>
              <a:rPr lang="en-US" sz="3200">
                <a:solidFill>
                  <a:srgbClr val="000000"/>
                </a:solidFill>
                <a:latin typeface="Times New Roman"/>
              </a:rPr>
              <a:t>Pagina web pentru admiterea in cadrul Facultatii de Matematica si Informatica necesita un design nou pentru: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o mai usoara utilizare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o imbunatatire a calitatii vizuale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o restructurare a informatiilor gasite pe aceasta pagina 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De ce este nevoie de o reproiectare a website-ului?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609480" y="2675520"/>
            <a:ext cx="8000640" cy="380124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Times New Roman"/>
              </a:rPr>
              <a:t>Userii interogati au declarat ca pagina web are neajunsuri: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rezolutia prea mica pe pagina, spatiul paginii nefiind folosit corespunzator”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imaginile miscatoare devin obositoare”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necesitatea unui buton de search pt. gasirea informatiilor”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fonturile sunt invechite iar  culoarea textului si  backgroundul nu se asorteaza 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gasirea greoie a principalelor date de contact ale facultatii”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457200" y="533520"/>
            <a:ext cx="8229240" cy="12524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De ce? Pentru ca utilizatorii sunt nemultumiti de forma actuala a paginii web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457200" y="2675520"/>
            <a:ext cx="8229240" cy="3801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sa existe un formular  pentru intrebari legate de inscriere”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In sectiunea Opinii nu sunt aspecte negative”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la submeniul Unde ma inscriu sa fie atasat un Google map  care sa arate unde sunt punctele de inscriere pt. cei care nu stiu cum sa ajunga acolo”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posibilitatea postarii de opinii(cu conditia sa fie moderate)”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pagina ar trebui sa prezinte imaginea facultatii intr-un mod pozitiv si atractiv”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Times New Roman"/>
              </a:rPr>
              <a:t>………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Si desigur mai multe neajunsuri…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