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90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FC19-674F-C5CD-54DD-5B7D89955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5FFC2-65CA-4310-A117-567D67832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E4D17-DC31-22E3-F70F-BD68C5B8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4DA1-E3B9-4930-9091-9D1331E3F42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58595-2497-930E-5D17-9FD8A48B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E5EDB-2B20-A92A-FD6E-EA92A239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01E2-3A8B-4B51-A8A4-01B1D0D89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3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890-4350-E265-E941-9B8B40E0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FD6B1-2470-D7DF-EB60-5E610066D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89A46-A10F-E6A8-01EE-2E78A5AA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4DA1-E3B9-4930-9091-9D1331E3F42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3C0C0-56C2-38A6-32C8-14337937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DF675-B9AB-3CA8-4F8F-7955B38B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01E2-3A8B-4B51-A8A4-01B1D0D89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0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775EF-7C8B-F70C-1C3D-895746FFC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A37B-47B5-E500-FE2C-A0B41C49A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31FFE-260F-2F78-9A22-CA2D7A66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4DA1-E3B9-4930-9091-9D1331E3F42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F2395-2A2F-0195-91F3-44253C1C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EEFFD-6BB4-60A8-80D6-672F8E72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01E2-3A8B-4B51-A8A4-01B1D0D89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3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5DB0-33AC-A82A-D6E3-CC7A31B0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5A301-79DD-D568-913A-4340B9760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63951-AF49-E30C-34A4-D05E2DF3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4DA1-E3B9-4930-9091-9D1331E3F42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B4C28-6F2A-9932-FCF4-A8D772ED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F9CD1-6EDC-81A5-CC3C-15ACB148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01E2-3A8B-4B51-A8A4-01B1D0D89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0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86A1-CE22-8CA8-CB17-F3B62B10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B1861-0AAC-323C-C3EF-A5F9010A3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9AD26-063A-C369-8DA3-F8E6882F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4DA1-E3B9-4930-9091-9D1331E3F42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E2909-99E5-9A82-C55F-97047705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AB2C-B3D2-0427-FF2E-1FD41ED4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01E2-3A8B-4B51-A8A4-01B1D0D89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3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71D2-D7CA-55F1-FB14-5A497E66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44C9-7238-23D5-891F-954B00EB4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22B79-B23E-A9F2-DA88-B050BC1A0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60418-023F-EBD7-3A0B-F1607B27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4DA1-E3B9-4930-9091-9D1331E3F42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2745A-55F4-0509-745E-A2787086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6856C-4C51-4BFB-E415-CF7D7A26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01E2-3A8B-4B51-A8A4-01B1D0D89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5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C8B8-DFBB-1C9A-42B4-63B738B0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25F04-8C4A-772D-4E06-834905E9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B6FAB-1B5D-429B-D9F2-3EF8EDB70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EA7C3-4C4A-44BA-21A1-9F35CA38B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428D75-279F-E2E5-8A8C-22FD0C57E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C9A5E-EE3F-3B72-FB3C-87F27CFB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4DA1-E3B9-4930-9091-9D1331E3F42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3FC0D-E566-B539-75CC-C21CB509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ED29B-3950-3572-792D-53643B6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01E2-3A8B-4B51-A8A4-01B1D0D89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5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E1E9-F77F-51FA-140F-D99D49AD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C69FA-40C1-BF86-3815-79BC1EE4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4DA1-E3B9-4930-9091-9D1331E3F42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C1541-76CD-5791-6ABF-1B233CB2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AFCCF-17DC-6414-4C43-0BB59E68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01E2-3A8B-4B51-A8A4-01B1D0D89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BB943-323F-5054-42A9-BCEEADF6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4DA1-E3B9-4930-9091-9D1331E3F42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A384E-D20E-AC35-353C-EDBEAC98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74A2D-6C0E-5634-28C3-CE3FFDAD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01E2-3A8B-4B51-A8A4-01B1D0D89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2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98A5-DDEB-1A13-308C-0F389A7F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67DE-6BBB-357E-2A3A-70F946E0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7326C-E15F-A589-9232-4A18C3665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CB06A-8015-1C45-3E2A-A9CB95C3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4DA1-E3B9-4930-9091-9D1331E3F42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794B2-E409-F37A-1524-31347704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4813C-B1E5-F027-7417-D7027B47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01E2-3A8B-4B51-A8A4-01B1D0D89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2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A292-30C5-1012-6F59-C82DDFB7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FBCA1-69F7-F98A-D8DD-A264B98EA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3940B-91D5-CBEE-0DF8-393D45B6A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7BC69-56E9-F450-B91A-5D1C365A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4DA1-E3B9-4930-9091-9D1331E3F42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4B088-98B7-632B-8741-59F24C7B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52543-5EDC-D3C5-6B1B-AD9B2056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01E2-3A8B-4B51-A8A4-01B1D0D89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5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CAE14-5868-E620-8699-9D11F28D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01C66-10A9-9AD1-7B32-5BEEFB531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BF26E-6FAF-1EFD-A636-D4E7D77E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494DA1-E3B9-4930-9091-9D1331E3F42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950CA-2CA9-9C3D-EAE1-AB4D2FD36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E1AE-7DE7-F74C-658D-A349C158C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5A01E2-3A8B-4B51-A8A4-01B1D0D89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8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e chart with a number of colored circles&#10;&#10;AI-generated content may be incorrect.">
            <a:extLst>
              <a:ext uri="{FF2B5EF4-FFF2-40B4-BE49-F238E27FC236}">
                <a16:creationId xmlns:a16="http://schemas.microsoft.com/office/drawing/2014/main" id="{565ED1FA-54E8-19F7-0E2F-73DE7D4DA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8" t="32720" r="61029" b="34681"/>
          <a:stretch/>
        </p:blipFill>
        <p:spPr>
          <a:xfrm>
            <a:off x="4087905" y="917669"/>
            <a:ext cx="4159625" cy="4067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5CA1A4-B7E1-ED02-BB61-1BE9C3A7B35F}"/>
              </a:ext>
            </a:extLst>
          </p:cNvPr>
          <p:cNvSpPr txBox="1"/>
          <p:nvPr/>
        </p:nvSpPr>
        <p:spPr>
          <a:xfrm>
            <a:off x="4315196" y="2565682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BD9AA-1BE6-40A5-8F7D-BC13C1F99569}"/>
              </a:ext>
            </a:extLst>
          </p:cNvPr>
          <p:cNvSpPr txBox="1"/>
          <p:nvPr/>
        </p:nvSpPr>
        <p:spPr>
          <a:xfrm>
            <a:off x="4557240" y="2049329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8%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3BDCB-B603-ECC0-3F74-8FCBEFD43EE3}"/>
              </a:ext>
            </a:extLst>
          </p:cNvPr>
          <p:cNvSpPr txBox="1"/>
          <p:nvPr/>
        </p:nvSpPr>
        <p:spPr>
          <a:xfrm>
            <a:off x="6345908" y="342900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76%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80F2F7C-EFC3-4CC1-EF9B-729A7E66185D}"/>
              </a:ext>
            </a:extLst>
          </p:cNvPr>
          <p:cNvSpPr/>
          <p:nvPr/>
        </p:nvSpPr>
        <p:spPr>
          <a:xfrm rot="10140315">
            <a:off x="5480491" y="1134237"/>
            <a:ext cx="688932" cy="1917033"/>
          </a:xfrm>
          <a:custGeom>
            <a:avLst/>
            <a:gdLst>
              <a:gd name="connsiteX0" fmla="*/ 0 w 418170"/>
              <a:gd name="connsiteY0" fmla="*/ 1897167 h 1897167"/>
              <a:gd name="connsiteX1" fmla="*/ 209085 w 418170"/>
              <a:gd name="connsiteY1" fmla="*/ 0 h 1897167"/>
              <a:gd name="connsiteX2" fmla="*/ 418170 w 418170"/>
              <a:gd name="connsiteY2" fmla="*/ 1897167 h 1897167"/>
              <a:gd name="connsiteX3" fmla="*/ 0 w 418170"/>
              <a:gd name="connsiteY3" fmla="*/ 1897167 h 1897167"/>
              <a:gd name="connsiteX0" fmla="*/ 0 w 684890"/>
              <a:gd name="connsiteY0" fmla="*/ 1897167 h 1897167"/>
              <a:gd name="connsiteX1" fmla="*/ 209085 w 684890"/>
              <a:gd name="connsiteY1" fmla="*/ 0 h 1897167"/>
              <a:gd name="connsiteX2" fmla="*/ 684890 w 684890"/>
              <a:gd name="connsiteY2" fmla="*/ 1841506 h 1897167"/>
              <a:gd name="connsiteX3" fmla="*/ 0 w 684890"/>
              <a:gd name="connsiteY3" fmla="*/ 1897167 h 1897167"/>
              <a:gd name="connsiteX0" fmla="*/ 0 w 684890"/>
              <a:gd name="connsiteY0" fmla="*/ 1897167 h 1897167"/>
              <a:gd name="connsiteX1" fmla="*/ 209085 w 684890"/>
              <a:gd name="connsiteY1" fmla="*/ 0 h 1897167"/>
              <a:gd name="connsiteX2" fmla="*/ 684890 w 684890"/>
              <a:gd name="connsiteY2" fmla="*/ 1841506 h 1897167"/>
              <a:gd name="connsiteX3" fmla="*/ 180506 w 684890"/>
              <a:gd name="connsiteY3" fmla="*/ 1885770 h 1897167"/>
              <a:gd name="connsiteX4" fmla="*/ 0 w 684890"/>
              <a:gd name="connsiteY4" fmla="*/ 1897167 h 1897167"/>
              <a:gd name="connsiteX0" fmla="*/ 0 w 684890"/>
              <a:gd name="connsiteY0" fmla="*/ 1897167 h 1922211"/>
              <a:gd name="connsiteX1" fmla="*/ 209085 w 684890"/>
              <a:gd name="connsiteY1" fmla="*/ 0 h 1922211"/>
              <a:gd name="connsiteX2" fmla="*/ 684890 w 684890"/>
              <a:gd name="connsiteY2" fmla="*/ 1841506 h 1922211"/>
              <a:gd name="connsiteX3" fmla="*/ 183663 w 684890"/>
              <a:gd name="connsiteY3" fmla="*/ 1922211 h 1922211"/>
              <a:gd name="connsiteX4" fmla="*/ 0 w 684890"/>
              <a:gd name="connsiteY4" fmla="*/ 1897167 h 1922211"/>
              <a:gd name="connsiteX0" fmla="*/ 0 w 684890"/>
              <a:gd name="connsiteY0" fmla="*/ 1908778 h 1933822"/>
              <a:gd name="connsiteX1" fmla="*/ 196169 w 684890"/>
              <a:gd name="connsiteY1" fmla="*/ 0 h 1933822"/>
              <a:gd name="connsiteX2" fmla="*/ 684890 w 684890"/>
              <a:gd name="connsiteY2" fmla="*/ 1853117 h 1933822"/>
              <a:gd name="connsiteX3" fmla="*/ 183663 w 684890"/>
              <a:gd name="connsiteY3" fmla="*/ 1933822 h 1933822"/>
              <a:gd name="connsiteX4" fmla="*/ 0 w 684890"/>
              <a:gd name="connsiteY4" fmla="*/ 1908778 h 1933822"/>
              <a:gd name="connsiteX0" fmla="*/ 0 w 684890"/>
              <a:gd name="connsiteY0" fmla="*/ 1815215 h 1840259"/>
              <a:gd name="connsiteX1" fmla="*/ 177992 w 684890"/>
              <a:gd name="connsiteY1" fmla="*/ 0 h 1840259"/>
              <a:gd name="connsiteX2" fmla="*/ 684890 w 684890"/>
              <a:gd name="connsiteY2" fmla="*/ 1759554 h 1840259"/>
              <a:gd name="connsiteX3" fmla="*/ 183663 w 684890"/>
              <a:gd name="connsiteY3" fmla="*/ 1840259 h 1840259"/>
              <a:gd name="connsiteX4" fmla="*/ 0 w 684890"/>
              <a:gd name="connsiteY4" fmla="*/ 1815215 h 1840259"/>
              <a:gd name="connsiteX0" fmla="*/ 0 w 684890"/>
              <a:gd name="connsiteY0" fmla="*/ 1912353 h 1937397"/>
              <a:gd name="connsiteX1" fmla="*/ 209001 w 684890"/>
              <a:gd name="connsiteY1" fmla="*/ 0 h 1937397"/>
              <a:gd name="connsiteX2" fmla="*/ 684890 w 684890"/>
              <a:gd name="connsiteY2" fmla="*/ 1856692 h 1937397"/>
              <a:gd name="connsiteX3" fmla="*/ 183663 w 684890"/>
              <a:gd name="connsiteY3" fmla="*/ 1937397 h 1937397"/>
              <a:gd name="connsiteX4" fmla="*/ 0 w 684890"/>
              <a:gd name="connsiteY4" fmla="*/ 1912353 h 1937397"/>
              <a:gd name="connsiteX0" fmla="*/ 0 w 684890"/>
              <a:gd name="connsiteY0" fmla="*/ 1903013 h 1928057"/>
              <a:gd name="connsiteX1" fmla="*/ 210220 w 684890"/>
              <a:gd name="connsiteY1" fmla="*/ 0 h 1928057"/>
              <a:gd name="connsiteX2" fmla="*/ 684890 w 684890"/>
              <a:gd name="connsiteY2" fmla="*/ 1847352 h 1928057"/>
              <a:gd name="connsiteX3" fmla="*/ 183663 w 684890"/>
              <a:gd name="connsiteY3" fmla="*/ 1928057 h 1928057"/>
              <a:gd name="connsiteX4" fmla="*/ 0 w 684890"/>
              <a:gd name="connsiteY4" fmla="*/ 1903013 h 1928057"/>
              <a:gd name="connsiteX0" fmla="*/ 0 w 684890"/>
              <a:gd name="connsiteY0" fmla="*/ 1903013 h 1910030"/>
              <a:gd name="connsiteX1" fmla="*/ 210220 w 684890"/>
              <a:gd name="connsiteY1" fmla="*/ 0 h 1910030"/>
              <a:gd name="connsiteX2" fmla="*/ 684890 w 684890"/>
              <a:gd name="connsiteY2" fmla="*/ 1847352 h 1910030"/>
              <a:gd name="connsiteX3" fmla="*/ 168961 w 684890"/>
              <a:gd name="connsiteY3" fmla="*/ 1910030 h 1910030"/>
              <a:gd name="connsiteX4" fmla="*/ 0 w 684890"/>
              <a:gd name="connsiteY4" fmla="*/ 1903013 h 1910030"/>
              <a:gd name="connsiteX0" fmla="*/ 0 w 684890"/>
              <a:gd name="connsiteY0" fmla="*/ 1903013 h 1923195"/>
              <a:gd name="connsiteX1" fmla="*/ 210220 w 684890"/>
              <a:gd name="connsiteY1" fmla="*/ 0 h 1923195"/>
              <a:gd name="connsiteX2" fmla="*/ 684890 w 684890"/>
              <a:gd name="connsiteY2" fmla="*/ 1847352 h 1923195"/>
              <a:gd name="connsiteX3" fmla="*/ 111787 w 684890"/>
              <a:gd name="connsiteY3" fmla="*/ 1923195 h 1923195"/>
              <a:gd name="connsiteX4" fmla="*/ 0 w 684890"/>
              <a:gd name="connsiteY4" fmla="*/ 1903013 h 1923195"/>
              <a:gd name="connsiteX0" fmla="*/ 0 w 684890"/>
              <a:gd name="connsiteY0" fmla="*/ 1903013 h 1923195"/>
              <a:gd name="connsiteX1" fmla="*/ 210220 w 684890"/>
              <a:gd name="connsiteY1" fmla="*/ 0 h 1923195"/>
              <a:gd name="connsiteX2" fmla="*/ 684890 w 684890"/>
              <a:gd name="connsiteY2" fmla="*/ 1847352 h 1923195"/>
              <a:gd name="connsiteX3" fmla="*/ 223982 w 684890"/>
              <a:gd name="connsiteY3" fmla="*/ 1917033 h 1923195"/>
              <a:gd name="connsiteX4" fmla="*/ 111787 w 684890"/>
              <a:gd name="connsiteY4" fmla="*/ 1923195 h 1923195"/>
              <a:gd name="connsiteX5" fmla="*/ 0 w 684890"/>
              <a:gd name="connsiteY5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223982 w 688465"/>
              <a:gd name="connsiteY3" fmla="*/ 1917033 h 1923195"/>
              <a:gd name="connsiteX4" fmla="*/ 111787 w 688465"/>
              <a:gd name="connsiteY4" fmla="*/ 1923195 h 1923195"/>
              <a:gd name="connsiteX5" fmla="*/ 0 w 688465"/>
              <a:gd name="connsiteY5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75392 w 688465"/>
              <a:gd name="connsiteY3" fmla="*/ 1873041 h 1923195"/>
              <a:gd name="connsiteX4" fmla="*/ 223982 w 688465"/>
              <a:gd name="connsiteY4" fmla="*/ 1917033 h 1923195"/>
              <a:gd name="connsiteX5" fmla="*/ 111787 w 688465"/>
              <a:gd name="connsiteY5" fmla="*/ 1923195 h 1923195"/>
              <a:gd name="connsiteX6" fmla="*/ 0 w 688465"/>
              <a:gd name="connsiteY6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223982 w 688465"/>
              <a:gd name="connsiteY4" fmla="*/ 1917033 h 1923195"/>
              <a:gd name="connsiteX5" fmla="*/ 111787 w 688465"/>
              <a:gd name="connsiteY5" fmla="*/ 1923195 h 1923195"/>
              <a:gd name="connsiteX6" fmla="*/ 0 w 688465"/>
              <a:gd name="connsiteY6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422467 w 688465"/>
              <a:gd name="connsiteY4" fmla="*/ 1894912 h 1923195"/>
              <a:gd name="connsiteX5" fmla="*/ 223982 w 688465"/>
              <a:gd name="connsiteY5" fmla="*/ 1917033 h 1923195"/>
              <a:gd name="connsiteX6" fmla="*/ 111787 w 688465"/>
              <a:gd name="connsiteY6" fmla="*/ 1923195 h 1923195"/>
              <a:gd name="connsiteX7" fmla="*/ 0 w 688465"/>
              <a:gd name="connsiteY7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428398 w 688465"/>
              <a:gd name="connsiteY4" fmla="*/ 1911235 h 1923195"/>
              <a:gd name="connsiteX5" fmla="*/ 223982 w 688465"/>
              <a:gd name="connsiteY5" fmla="*/ 1917033 h 1923195"/>
              <a:gd name="connsiteX6" fmla="*/ 111787 w 688465"/>
              <a:gd name="connsiteY6" fmla="*/ 1923195 h 1923195"/>
              <a:gd name="connsiteX7" fmla="*/ 0 w 688465"/>
              <a:gd name="connsiteY7" fmla="*/ 1903013 h 1923195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28398 w 688465"/>
              <a:gd name="connsiteY4" fmla="*/ 1911235 h 1917033"/>
              <a:gd name="connsiteX5" fmla="*/ 223982 w 688465"/>
              <a:gd name="connsiteY5" fmla="*/ 1917033 h 1917033"/>
              <a:gd name="connsiteX6" fmla="*/ 116982 w 688465"/>
              <a:gd name="connsiteY6" fmla="*/ 1912068 h 1917033"/>
              <a:gd name="connsiteX7" fmla="*/ 0 w 688465"/>
              <a:gd name="connsiteY7" fmla="*/ 1903013 h 1917033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28398 w 688465"/>
              <a:gd name="connsiteY4" fmla="*/ 1911235 h 1917033"/>
              <a:gd name="connsiteX5" fmla="*/ 223982 w 688465"/>
              <a:gd name="connsiteY5" fmla="*/ 1917033 h 1917033"/>
              <a:gd name="connsiteX6" fmla="*/ 116982 w 688465"/>
              <a:gd name="connsiteY6" fmla="*/ 1912068 h 1917033"/>
              <a:gd name="connsiteX7" fmla="*/ 0 w 688465"/>
              <a:gd name="connsiteY7" fmla="*/ 1903013 h 1917033"/>
              <a:gd name="connsiteX0" fmla="*/ 0 w 688465"/>
              <a:gd name="connsiteY0" fmla="*/ 1903013 h 1924983"/>
              <a:gd name="connsiteX1" fmla="*/ 210220 w 688465"/>
              <a:gd name="connsiteY1" fmla="*/ 0 h 1924983"/>
              <a:gd name="connsiteX2" fmla="*/ 688465 w 688465"/>
              <a:gd name="connsiteY2" fmla="*/ 1860184 h 1924983"/>
              <a:gd name="connsiteX3" fmla="*/ 567840 w 688465"/>
              <a:gd name="connsiteY3" fmla="*/ 1880677 h 1924983"/>
              <a:gd name="connsiteX4" fmla="*/ 428398 w 688465"/>
              <a:gd name="connsiteY4" fmla="*/ 1911235 h 1924983"/>
              <a:gd name="connsiteX5" fmla="*/ 223982 w 688465"/>
              <a:gd name="connsiteY5" fmla="*/ 1917033 h 1924983"/>
              <a:gd name="connsiteX6" fmla="*/ 105370 w 688465"/>
              <a:gd name="connsiteY6" fmla="*/ 1924983 h 1924983"/>
              <a:gd name="connsiteX7" fmla="*/ 0 w 688465"/>
              <a:gd name="connsiteY7" fmla="*/ 1903013 h 1924983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28398 w 688465"/>
              <a:gd name="connsiteY4" fmla="*/ 1911235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28398 w 688465"/>
              <a:gd name="connsiteY4" fmla="*/ 1911235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30103 w 688465"/>
              <a:gd name="connsiteY4" fmla="*/ 1902463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30103 w 688465"/>
              <a:gd name="connsiteY4" fmla="*/ 1902463 h 1917033"/>
              <a:gd name="connsiteX5" fmla="*/ 223982 w 688465"/>
              <a:gd name="connsiteY5" fmla="*/ 1917033 h 1917033"/>
              <a:gd name="connsiteX6" fmla="*/ 94811 w 688465"/>
              <a:gd name="connsiteY6" fmla="*/ 1916863 h 1917033"/>
              <a:gd name="connsiteX7" fmla="*/ 0 w 688465"/>
              <a:gd name="connsiteY7" fmla="*/ 1903013 h 1917033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30103 w 688465"/>
              <a:gd name="connsiteY4" fmla="*/ 1902463 h 1917033"/>
              <a:gd name="connsiteX5" fmla="*/ 223982 w 688465"/>
              <a:gd name="connsiteY5" fmla="*/ 1917033 h 1917033"/>
              <a:gd name="connsiteX6" fmla="*/ 94811 w 688465"/>
              <a:gd name="connsiteY6" fmla="*/ 1916863 h 1917033"/>
              <a:gd name="connsiteX7" fmla="*/ 0 w 688465"/>
              <a:gd name="connsiteY7" fmla="*/ 1903013 h 1917033"/>
              <a:gd name="connsiteX0" fmla="*/ 0 w 688932"/>
              <a:gd name="connsiteY0" fmla="*/ 1903013 h 1917033"/>
              <a:gd name="connsiteX1" fmla="*/ 210220 w 688932"/>
              <a:gd name="connsiteY1" fmla="*/ 0 h 1917033"/>
              <a:gd name="connsiteX2" fmla="*/ 688932 w 688932"/>
              <a:gd name="connsiteY2" fmla="*/ 1857784 h 1917033"/>
              <a:gd name="connsiteX3" fmla="*/ 567840 w 688932"/>
              <a:gd name="connsiteY3" fmla="*/ 1880677 h 1917033"/>
              <a:gd name="connsiteX4" fmla="*/ 430103 w 688932"/>
              <a:gd name="connsiteY4" fmla="*/ 1902463 h 1917033"/>
              <a:gd name="connsiteX5" fmla="*/ 223982 w 688932"/>
              <a:gd name="connsiteY5" fmla="*/ 1917033 h 1917033"/>
              <a:gd name="connsiteX6" fmla="*/ 94811 w 688932"/>
              <a:gd name="connsiteY6" fmla="*/ 1916863 h 1917033"/>
              <a:gd name="connsiteX7" fmla="*/ 0 w 688932"/>
              <a:gd name="connsiteY7" fmla="*/ 1903013 h 191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8932" h="1917033">
                <a:moveTo>
                  <a:pt x="0" y="1903013"/>
                </a:moveTo>
                <a:lnTo>
                  <a:pt x="210220" y="0"/>
                </a:lnTo>
                <a:lnTo>
                  <a:pt x="688932" y="1857784"/>
                </a:lnTo>
                <a:lnTo>
                  <a:pt x="567840" y="1880677"/>
                </a:lnTo>
                <a:lnTo>
                  <a:pt x="430103" y="1902463"/>
                </a:lnTo>
                <a:lnTo>
                  <a:pt x="223982" y="1917033"/>
                </a:lnTo>
                <a:lnTo>
                  <a:pt x="94811" y="1916863"/>
                </a:lnTo>
                <a:cubicBezTo>
                  <a:pt x="32428" y="1909299"/>
                  <a:pt x="38994" y="1906031"/>
                  <a:pt x="0" y="190301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6C35C-2E63-B2D1-69BD-09F94EAF9F35}"/>
              </a:ext>
            </a:extLst>
          </p:cNvPr>
          <p:cNvSpPr txBox="1"/>
          <p:nvPr/>
        </p:nvSpPr>
        <p:spPr>
          <a:xfrm>
            <a:off x="5758512" y="1301657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4%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4BA947-549F-21B8-F686-C2A518DDAAFB}"/>
              </a:ext>
            </a:extLst>
          </p:cNvPr>
          <p:cNvSpPr txBox="1"/>
          <p:nvPr/>
        </p:nvSpPr>
        <p:spPr>
          <a:xfrm>
            <a:off x="5187344" y="1451624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9%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42E8B-55E7-B3A1-A1BC-9EA6076A087A}"/>
              </a:ext>
            </a:extLst>
          </p:cNvPr>
          <p:cNvSpPr txBox="1"/>
          <p:nvPr/>
        </p:nvSpPr>
        <p:spPr>
          <a:xfrm>
            <a:off x="4026138" y="893853"/>
            <a:ext cx="105509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Potential long- </a:t>
            </a:r>
          </a:p>
          <a:p>
            <a:r>
              <a:rPr lang="en-US" sz="1050" dirty="0"/>
              <a:t>term seed </a:t>
            </a:r>
          </a:p>
          <a:p>
            <a:r>
              <a:rPr lang="en-US" sz="1050" dirty="0"/>
              <a:t>limitation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8A996B-C554-AE06-1138-C4796BC6703D}"/>
              </a:ext>
            </a:extLst>
          </p:cNvPr>
          <p:cNvCxnSpPr>
            <a:endCxn id="13" idx="4"/>
          </p:cNvCxnSpPr>
          <p:nvPr/>
        </p:nvCxnSpPr>
        <p:spPr>
          <a:xfrm>
            <a:off x="4778784" y="1122363"/>
            <a:ext cx="782079" cy="6010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graph of different types of data&#10;&#10;AI-generated content may be incorrect.">
            <a:extLst>
              <a:ext uri="{FF2B5EF4-FFF2-40B4-BE49-F238E27FC236}">
                <a16:creationId xmlns:a16="http://schemas.microsoft.com/office/drawing/2014/main" id="{F27E29D0-637B-096C-0375-C66BEBAFF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D3C284C-5443-672A-C492-5CBE630A6FBD}"/>
              </a:ext>
            </a:extLst>
          </p:cNvPr>
          <p:cNvSpPr txBox="1"/>
          <p:nvPr/>
        </p:nvSpPr>
        <p:spPr>
          <a:xfrm>
            <a:off x="1248697" y="41295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1,031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67164-1C0E-80F1-593C-E2EB817D470B}"/>
              </a:ext>
            </a:extLst>
          </p:cNvPr>
          <p:cNvSpPr txBox="1"/>
          <p:nvPr/>
        </p:nvSpPr>
        <p:spPr>
          <a:xfrm>
            <a:off x="8126361" y="41295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4,158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81035D-2935-BB5D-5940-B734D39BB8AB}"/>
              </a:ext>
            </a:extLst>
          </p:cNvPr>
          <p:cNvSpPr txBox="1"/>
          <p:nvPr/>
        </p:nvSpPr>
        <p:spPr>
          <a:xfrm>
            <a:off x="4670322" y="41295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4,270</a:t>
            </a:r>
          </a:p>
        </p:txBody>
      </p:sp>
    </p:spTree>
    <p:extLst>
      <p:ext uri="{BB962C8B-B14F-4D97-AF65-F5344CB8AC3E}">
        <p14:creationId xmlns:p14="http://schemas.microsoft.com/office/powerpoint/2010/main" val="377003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Kristen Shive</dc:creator>
  <cp:lastModifiedBy>Kristen Shive</cp:lastModifiedBy>
  <cp:revision>4</cp:revision>
  <dcterms:created xsi:type="dcterms:W3CDTF">2025-05-31T19:31:40Z</dcterms:created>
  <dcterms:modified xsi:type="dcterms:W3CDTF">2025-05-31T21:00:20Z</dcterms:modified>
</cp:coreProperties>
</file>