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C836-6043-00E0-1F68-EC729A184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9C225-50B8-F591-C6EA-CF521B32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352C-2320-D037-B37D-AEF98388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D10F-00A2-4019-B919-E6E2B646CD3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C750-F501-F03A-7B0E-9EAC00C1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7188B-3AD0-D1E4-CF55-D98A6F4F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6462-E4BA-4236-A6C4-0A71B3345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59DC-14F0-86DB-7EBD-32931D51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F487-1404-B474-78D1-9D09F6C40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E0585-D504-E70F-209F-5B27601F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D10F-00A2-4019-B919-E6E2B646CD3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A0356-DD90-3314-5D57-96AED318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7249-0F6D-9DA3-CC9D-021E76F5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6462-E4BA-4236-A6C4-0A71B3345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3C094-1AE0-9142-BEAF-EB224A5BD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6F159-4678-2243-4B90-2ECFFDCB6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3C56-97A0-5CEF-AECB-C1DF99F9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D10F-00A2-4019-B919-E6E2B646CD3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D4EF-A87B-C5F2-1546-6FCF82C8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57806-4BB8-E342-105C-7B228FA3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6462-E4BA-4236-A6C4-0A71B3345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3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5161-E170-AEE7-3600-0FE87DDA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801C-3EC6-FA1A-F68F-4CF4A570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93CA4-76C6-10B5-4495-D9C1FB5B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D10F-00A2-4019-B919-E6E2B646CD3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3D4D-0267-7594-E24D-A1D68D66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47001-DDC0-EC42-F83D-6899F0BE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6462-E4BA-4236-A6C4-0A71B3345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545A-AFE7-3EAF-74A0-CAE306DE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9A06B-74BB-CF3F-B678-F8A7743A7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45210-AF91-171D-866F-BD924220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D10F-00A2-4019-B919-E6E2B646CD3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1A7C1-8308-8C4C-7490-38C32121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6646A-18A8-8B81-5630-21EBA922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6462-E4BA-4236-A6C4-0A71B3345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5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6AFD-A4EF-98B4-6A7B-4F3FE5DB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55F5-E33D-28BB-44C7-B36181154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ADDB2-143A-8D82-C5FD-A08997D2C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DD3D1-8000-8CD0-6FDF-F87A0049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D10F-00A2-4019-B919-E6E2B646CD3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E4F39-99E5-3BCD-CDA8-38EED2FC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82713-F600-D4F2-441E-3F467E21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6462-E4BA-4236-A6C4-0A71B3345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4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23E1-1680-BBED-381D-2D73272B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6DFF3-D40C-C01A-92A8-93AB9F44E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39A72-B2A9-8C61-9775-9507E77B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0373C-37C5-E4C8-BFEE-66DA26047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28D9D-4944-E94C-265E-F64F6EDF7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8AAB3-2208-36B1-4167-1BB0B099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D10F-00A2-4019-B919-E6E2B646CD3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D7D05-BA49-04B5-B062-9294CEFD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44EF4-9DD9-951A-1D1F-0FFAD0D4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6462-E4BA-4236-A6C4-0A71B3345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D76F-FDEF-E6D5-FB46-B34E3B6E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49B38-2136-2164-C76D-6209B590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D10F-00A2-4019-B919-E6E2B646CD3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8BF39-51C0-641C-C6BC-0469021C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2DD7F-5204-8B54-E147-FD25B722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6462-E4BA-4236-A6C4-0A71B3345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8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9D82D-6B37-7FA2-7745-F82454A7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D10F-00A2-4019-B919-E6E2B646CD3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8FD06-373C-1F5E-1CC3-464D48E3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F01D1-D44E-060E-956D-8CC0F63B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6462-E4BA-4236-A6C4-0A71B3345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EDFA-6BD3-A163-7533-BE9483AF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3703C-3F73-925E-7309-D9DE59B3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07893-7204-CC90-93BE-916AF435D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BCA0-38CF-4B4C-6C2E-C31FD173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D10F-00A2-4019-B919-E6E2B646CD3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3CBA2-2BD1-21A6-EEFC-8C826AFD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6F474-923D-8AA2-9CD8-23C07762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6462-E4BA-4236-A6C4-0A71B3345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2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0533-0098-A16B-1FB6-C7CE4CE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19366-D1F0-EB29-58E2-2D6B10D6D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61FFE-634A-658D-AC74-B5FBC0D03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5BC4-B638-59E8-EABD-F5F10D7D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D10F-00A2-4019-B919-E6E2B646CD3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E9955-CB34-CB74-0736-D6266557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9C1D-3C0A-15AF-ED95-2B7B5FF1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6462-E4BA-4236-A6C4-0A71B3345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4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CBFCE-6789-080E-66C3-6147C244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527B9-9188-8ABC-D9F5-280EA2DAC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0E8F-D4E1-9D59-D256-C0B8D7F4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BBD10F-00A2-4019-B919-E6E2B646CD3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01ADC-2057-18ED-CA57-5D9960DBD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D411F-11CB-E52C-379B-748865DF5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8C6462-E4BA-4236-A6C4-0A71B3345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0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2B52-9E9D-328F-FC52-0AA51B40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graph showing the number of data&#10;&#10;AI-generated content may be incorrect.">
            <a:extLst>
              <a:ext uri="{FF2B5EF4-FFF2-40B4-BE49-F238E27FC236}">
                <a16:creationId xmlns:a16="http://schemas.microsoft.com/office/drawing/2014/main" id="{4558F1D4-E4EB-C655-F1B2-12BEB49DC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B6F5CD-9970-9B61-68C0-B5DA9F1D4878}"/>
              </a:ext>
            </a:extLst>
          </p:cNvPr>
          <p:cNvSpPr txBox="1"/>
          <p:nvPr/>
        </p:nvSpPr>
        <p:spPr>
          <a:xfrm>
            <a:off x="3108960" y="2068830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2,548 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F3257-9562-5BE1-597F-30C9D495479C}"/>
              </a:ext>
            </a:extLst>
          </p:cNvPr>
          <p:cNvSpPr txBox="1"/>
          <p:nvPr/>
        </p:nvSpPr>
        <p:spPr>
          <a:xfrm>
            <a:off x="7386424" y="2068830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10,274 ac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52238-B517-C372-787B-F184625938B8}"/>
              </a:ext>
            </a:extLst>
          </p:cNvPr>
          <p:cNvSpPr txBox="1"/>
          <p:nvPr/>
        </p:nvSpPr>
        <p:spPr>
          <a:xfrm>
            <a:off x="5222462" y="2094667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10,551 ac</a:t>
            </a:r>
          </a:p>
        </p:txBody>
      </p:sp>
    </p:spTree>
    <p:extLst>
      <p:ext uri="{BB962C8B-B14F-4D97-AF65-F5344CB8AC3E}">
        <p14:creationId xmlns:p14="http://schemas.microsoft.com/office/powerpoint/2010/main" val="192124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Kristen Shive</dc:creator>
  <cp:lastModifiedBy>Kristen Shive</cp:lastModifiedBy>
  <cp:revision>1</cp:revision>
  <dcterms:created xsi:type="dcterms:W3CDTF">2025-09-29T23:46:20Z</dcterms:created>
  <dcterms:modified xsi:type="dcterms:W3CDTF">2025-10-01T17:03:34Z</dcterms:modified>
</cp:coreProperties>
</file>