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2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80B0-00EA-42C9-BFFC-52A0B57D179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ABF-7F99-445A-8FEA-8D14BAD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0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80B0-00EA-42C9-BFFC-52A0B57D179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ABF-7F99-445A-8FEA-8D14BAD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9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80B0-00EA-42C9-BFFC-52A0B57D179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ABF-7F99-445A-8FEA-8D14BAD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06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80B0-00EA-42C9-BFFC-52A0B57D179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ABF-7F99-445A-8FEA-8D14BAD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30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80B0-00EA-42C9-BFFC-52A0B57D179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ABF-7F99-445A-8FEA-8D14BAD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95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80B0-00EA-42C9-BFFC-52A0B57D179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ABF-7F99-445A-8FEA-8D14BAD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36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80B0-00EA-42C9-BFFC-52A0B57D179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ABF-7F99-445A-8FEA-8D14BAD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57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80B0-00EA-42C9-BFFC-52A0B57D179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ABF-7F99-445A-8FEA-8D14BAD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44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80B0-00EA-42C9-BFFC-52A0B57D179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ABF-7F99-445A-8FEA-8D14BAD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69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80B0-00EA-42C9-BFFC-52A0B57D179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ABF-7F99-445A-8FEA-8D14BAD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21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80B0-00EA-42C9-BFFC-52A0B57D179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ABF-7F99-445A-8FEA-8D14BAD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1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80B0-00EA-42C9-BFFC-52A0B57D179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ABF-7F99-445A-8FEA-8D14BAD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127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80B0-00EA-42C9-BFFC-52A0B57D179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ABF-7F99-445A-8FEA-8D14BAD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67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80B0-00EA-42C9-BFFC-52A0B57D179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ABF-7F99-445A-8FEA-8D14BAD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22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80B0-00EA-42C9-BFFC-52A0B57D179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ABF-7F99-445A-8FEA-8D14BAD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80B0-00EA-42C9-BFFC-52A0B57D179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ABF-7F99-445A-8FEA-8D14BAD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4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80B0-00EA-42C9-BFFC-52A0B57D179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ABF-7F99-445A-8FEA-8D14BAD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3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80B0-00EA-42C9-BFFC-52A0B57D179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ABF-7F99-445A-8FEA-8D14BAD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7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80B0-00EA-42C9-BFFC-52A0B57D179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ABF-7F99-445A-8FEA-8D14BAD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9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80B0-00EA-42C9-BFFC-52A0B57D179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ABF-7F99-445A-8FEA-8D14BAD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3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80B0-00EA-42C9-BFFC-52A0B57D179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ABF-7F99-445A-8FEA-8D14BAD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5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80B0-00EA-42C9-BFFC-52A0B57D179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7ABF-7F99-445A-8FEA-8D14BAD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5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D80B0-00EA-42C9-BFFC-52A0B57D179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97ABF-7F99-445A-8FEA-8D14BAD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52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D80B0-00EA-42C9-BFFC-52A0B57D179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97ABF-7F99-445A-8FEA-8D14BADE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00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15189"/>
            <a:ext cx="9144000" cy="1655762"/>
          </a:xfrm>
        </p:spPr>
        <p:txBody>
          <a:bodyPr/>
          <a:lstStyle/>
          <a:p>
            <a:r>
              <a:rPr lang="en-US" dirty="0" smtClean="0"/>
              <a:t>Loan Calculator</a:t>
            </a:r>
          </a:p>
          <a:p>
            <a:r>
              <a:rPr lang="en-US" dirty="0" smtClean="0"/>
              <a:t>Lee Prather, Brisaac Johnson, Darius </a:t>
            </a:r>
            <a:r>
              <a:rPr lang="en-US" dirty="0" err="1" smtClean="0"/>
              <a:t>Fiallo</a:t>
            </a:r>
            <a:r>
              <a:rPr lang="en-US" dirty="0" smtClean="0"/>
              <a:t>, Austin </a:t>
            </a:r>
            <a:r>
              <a:rPr lang="en-US" dirty="0" err="1" smtClean="0"/>
              <a:t>Lorans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77" y="416696"/>
            <a:ext cx="9754445" cy="47613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69680" y="3984171"/>
            <a:ext cx="2978331" cy="2612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9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users input a loan amount and get a breakdown of the loan by pressing the app icon button.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246" y="2909615"/>
            <a:ext cx="7707508" cy="376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826" y="582669"/>
            <a:ext cx="3529873" cy="6275331"/>
          </a:xfrm>
        </p:spPr>
      </p:pic>
    </p:spTree>
    <p:extLst>
      <p:ext uri="{BB962C8B-B14F-4D97-AF65-F5344CB8AC3E}">
        <p14:creationId xmlns:p14="http://schemas.microsoft.com/office/powerpoint/2010/main" val="3736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Inputting into </a:t>
            </a:r>
            <a:r>
              <a:rPr lang="en-US" dirty="0" smtClean="0"/>
              <a:t>the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62" y="1403304"/>
            <a:ext cx="3034938" cy="5395447"/>
          </a:xfrm>
        </p:spPr>
      </p:pic>
    </p:spTree>
    <p:extLst>
      <p:ext uri="{BB962C8B-B14F-4D97-AF65-F5344CB8AC3E}">
        <p14:creationId xmlns:p14="http://schemas.microsoft.com/office/powerpoint/2010/main" val="283403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Loan Breakdown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1236726"/>
            <a:ext cx="3162300" cy="5621274"/>
          </a:xfrm>
        </p:spPr>
      </p:pic>
    </p:spTree>
    <p:extLst>
      <p:ext uri="{BB962C8B-B14F-4D97-AF65-F5344CB8AC3E}">
        <p14:creationId xmlns:p14="http://schemas.microsoft.com/office/powerpoint/2010/main" val="26298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Store Publication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71" y="1358537"/>
            <a:ext cx="9538140" cy="5362586"/>
          </a:xfrm>
        </p:spPr>
      </p:pic>
    </p:spTree>
    <p:extLst>
      <p:ext uri="{BB962C8B-B14F-4D97-AF65-F5344CB8AC3E}">
        <p14:creationId xmlns:p14="http://schemas.microsoft.com/office/powerpoint/2010/main" val="404187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Store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48" y="1369698"/>
            <a:ext cx="9445503" cy="531050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850" y="2549525"/>
            <a:ext cx="28575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5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49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1_Office Theme</vt:lpstr>
      <vt:lpstr>Office Theme</vt:lpstr>
      <vt:lpstr>PowerPoint Presentation</vt:lpstr>
      <vt:lpstr>Goal of the app</vt:lpstr>
      <vt:lpstr>Opening </vt:lpstr>
      <vt:lpstr>Inputting into the app</vt:lpstr>
      <vt:lpstr>Loan Breakdown</vt:lpstr>
      <vt:lpstr>Play Store Publication </vt:lpstr>
      <vt:lpstr>Play Store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Brisaac Johnson</dc:creator>
  <cp:lastModifiedBy>Brisaac Johnson</cp:lastModifiedBy>
  <cp:revision>5</cp:revision>
  <dcterms:created xsi:type="dcterms:W3CDTF">2019-04-21T00:50:09Z</dcterms:created>
  <dcterms:modified xsi:type="dcterms:W3CDTF">2019-04-21T22:08:58Z</dcterms:modified>
</cp:coreProperties>
</file>