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Event Streaming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Enhancing Streaming Experience</a:t>
            </a:r>
          </a:p>
          <a:p>
            <a:r>
              <a:t>Presented by: [Your Name]</a:t>
            </a:r>
          </a:p>
          <a:p>
            <a:r>
              <a:t>Institution: [Your Organization]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Viewership Insights: Peak streaming hours identified for scheduling optimization.</a:t>
            </a:r>
          </a:p>
          <a:p>
            <a:r>
              <a:t>• Engagement Strategies: Encouraging more shares and comments boosts audience.</a:t>
            </a:r>
          </a:p>
          <a:p>
            <a:r>
              <a:t>• Technical Optimization: Balanced bitrate for reduced buffering.</a:t>
            </a:r>
          </a:p>
          <a:p>
            <a:r>
              <a:t>• Actionable Steps: Adaptive bitrate streaming, targeted audience engagement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analysis reveals trends and areas for improvement in streaming performance.</a:t>
            </a:r>
          </a:p>
          <a:p>
            <a:r>
              <a:t>• Helps in content strategy optimization and technical performance enhancement.</a:t>
            </a:r>
          </a:p>
          <a:p>
            <a:r>
              <a:t>• Future Work: Expand dataset, incorporate machine learning for predictive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Libraries: Pandas, Matplotlib, Seaborn.</a:t>
            </a:r>
          </a:p>
          <a:p>
            <a:r>
              <a:t>• Documentation: Official Python, Seaborn, and Pandas websites.</a:t>
            </a:r>
          </a:p>
          <a:p>
            <a:r>
              <a:t>• Additional Readings: Research papers on streaming analytics.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Any Questions?</a:t>
            </a:r>
          </a:p>
          <a:p>
            <a:r>
              <a:t>• Contact Information: [Your Email]</a:t>
            </a:r>
          </a:p>
          <a:p>
            <a:r>
              <a:t>• Institution/Company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online event streaming growth.</a:t>
            </a:r>
          </a:p>
          <a:p>
            <a:r>
              <a:t>• Importance of analyzing streaming data.</a:t>
            </a:r>
          </a:p>
          <a:p>
            <a:r>
              <a:t>• Objective: Identify key trends, engagement metrics, and technical performance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Challenges in understanding viewership trends.</a:t>
            </a:r>
          </a:p>
          <a:p>
            <a:r>
              <a:t>• Engagement analysis limitations.</a:t>
            </a:r>
          </a:p>
          <a:p>
            <a:r>
              <a:t>• Technical performance bottlenecks (bitrate, buffering rate).</a:t>
            </a:r>
          </a:p>
          <a:p>
            <a:r>
              <a:t>• Need for data-driven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Identify viewership trends.</a:t>
            </a:r>
          </a:p>
          <a:p>
            <a:r>
              <a:t>2. Analyze engagement metrics (likes, comments, shares).</a:t>
            </a:r>
          </a:p>
          <a:p>
            <a:r>
              <a:t>3. Examine technical factors affecting streaming quality.</a:t>
            </a:r>
          </a:p>
          <a:p>
            <a:r>
              <a:t>4. Provide actionable insights for streaming platforms.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Programming Language: Python</a:t>
            </a:r>
          </a:p>
          <a:p>
            <a:r>
              <a:t>• Libraries: Pandas, Matplotlib, Seaborn</a:t>
            </a:r>
          </a:p>
          <a:p>
            <a:r>
              <a:t>• Data Processing: Preprocessing, cleaning, time-series analysis</a:t>
            </a:r>
          </a:p>
          <a:p>
            <a:r>
              <a:t>• Visualization Tools: Line charts, histograms, scatter plots, heatmaps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Structured Data: Labeled dataset with predefined columns.</a:t>
            </a:r>
          </a:p>
          <a:p>
            <a:r>
              <a:t>• Key Features:</a:t>
            </a:r>
          </a:p>
          <a:p>
            <a:r>
              <a:t>  - Time: Timestamps of streaming events.</a:t>
            </a:r>
          </a:p>
          <a:p>
            <a:r>
              <a:t>  - Viewers: Number of people watching.</a:t>
            </a:r>
          </a:p>
          <a:p>
            <a:r>
              <a:t>  - Engagement Metrics: Likes, comments, shares.</a:t>
            </a:r>
          </a:p>
          <a:p>
            <a:r>
              <a:t>  - Technical Factors: Buffering rate, bitrate.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Viewership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 Chart: Viewership variation over time.</a:t>
            </a:r>
          </a:p>
          <a:p>
            <a:r>
              <a:t>• Key Findings:</a:t>
            </a:r>
          </a:p>
          <a:p>
            <a:r>
              <a:t>  - Peak hours identified.</a:t>
            </a:r>
          </a:p>
          <a:p>
            <a:r>
              <a:t>  - Patterns indicating higher audience activity at specific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Metrics: Likes, Comments, Shares.</a:t>
            </a:r>
          </a:p>
          <a:p>
            <a:r>
              <a:t>• Visualization: Histograms &amp; Correlation Heatmaps.</a:t>
            </a:r>
          </a:p>
          <a:p>
            <a:r>
              <a:t>• Insights:</a:t>
            </a:r>
          </a:p>
          <a:p>
            <a:r>
              <a:t>  - Shares and comments strongly correlate with higher viewership.</a:t>
            </a:r>
          </a:p>
          <a:p>
            <a:r>
              <a:t>  - More engagement leads to sustained audience growth.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Scatter Plot: Bitrate vs. Buffering Rate.</a:t>
            </a:r>
          </a:p>
          <a:p>
            <a:r>
              <a:t>• Findings:</a:t>
            </a:r>
          </a:p>
          <a:p>
            <a:r>
              <a:t>  - Higher bitrates generally reduce buffering.</a:t>
            </a:r>
          </a:p>
          <a:p>
            <a:r>
              <a:t>  - Excessive bitrate increases may not always enhance user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