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17"/>
    <p:restoredTop sz="94692"/>
  </p:normalViewPr>
  <p:slideViewPr>
    <p:cSldViewPr snapToGrid="0" snapToObjects="1">
      <p:cViewPr varScale="1">
        <p:scale>
          <a:sx n="79" d="100"/>
          <a:sy n="79" d="100"/>
        </p:scale>
        <p:origin x="23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C8D20-1ACC-4E4B-AA90-948CCE57D975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E66FA-82FB-C24C-9D16-3EBE404FC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83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C8D20-1ACC-4E4B-AA90-948CCE57D975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E66FA-82FB-C24C-9D16-3EBE404FC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29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C8D20-1ACC-4E4B-AA90-948CCE57D975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E66FA-82FB-C24C-9D16-3EBE404FC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89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C8D20-1ACC-4E4B-AA90-948CCE57D975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E66FA-82FB-C24C-9D16-3EBE404FC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73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C8D20-1ACC-4E4B-AA90-948CCE57D975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E66FA-82FB-C24C-9D16-3EBE404FC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61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C8D20-1ACC-4E4B-AA90-948CCE57D975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E66FA-82FB-C24C-9D16-3EBE404FC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72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C8D20-1ACC-4E4B-AA90-948CCE57D975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E66FA-82FB-C24C-9D16-3EBE404FC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564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C8D20-1ACC-4E4B-AA90-948CCE57D975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E66FA-82FB-C24C-9D16-3EBE404FC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52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C8D20-1ACC-4E4B-AA90-948CCE57D975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E66FA-82FB-C24C-9D16-3EBE404FC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166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C8D20-1ACC-4E4B-AA90-948CCE57D975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E66FA-82FB-C24C-9D16-3EBE404FC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076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C8D20-1ACC-4E4B-AA90-948CCE57D975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E66FA-82FB-C24C-9D16-3EBE404FC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97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C8D20-1ACC-4E4B-AA90-948CCE57D975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E66FA-82FB-C24C-9D16-3EBE404FC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2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125"/>
          <p:cNvGrpSpPr/>
          <p:nvPr/>
        </p:nvGrpSpPr>
        <p:grpSpPr>
          <a:xfrm>
            <a:off x="1438109" y="505587"/>
            <a:ext cx="9664040" cy="6047321"/>
            <a:chOff x="1046224" y="260658"/>
            <a:chExt cx="9664040" cy="6047321"/>
          </a:xfrm>
        </p:grpSpPr>
        <p:sp>
          <p:nvSpPr>
            <p:cNvPr id="2" name="TextBox 1"/>
            <p:cNvSpPr txBox="1"/>
            <p:nvPr/>
          </p:nvSpPr>
          <p:spPr>
            <a:xfrm>
              <a:off x="1046224" y="798356"/>
              <a:ext cx="3889908" cy="83099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</a:rPr>
                <a:t>Climate change</a:t>
              </a:r>
            </a:p>
            <a:p>
              <a:pPr algn="ctr"/>
              <a:r>
                <a:rPr lang="en-US" sz="2400" dirty="0" smtClean="0">
                  <a:solidFill>
                    <a:srgbClr val="FF0000"/>
                  </a:solidFill>
                </a:rPr>
                <a:t>(Temperature, Precipitation)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4" name="Straight Arrow Connector 3"/>
            <p:cNvCxnSpPr>
              <a:stCxn id="2" idx="2"/>
              <a:endCxn id="5" idx="0"/>
            </p:cNvCxnSpPr>
            <p:nvPr/>
          </p:nvCxnSpPr>
          <p:spPr>
            <a:xfrm>
              <a:off x="2991178" y="1629353"/>
              <a:ext cx="0" cy="147592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679793" y="3105282"/>
              <a:ext cx="2622769" cy="64633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Decreased land fertility &amp;</a:t>
              </a:r>
            </a:p>
            <a:p>
              <a:pPr algn="ctr"/>
              <a:r>
                <a:rPr lang="en-US" dirty="0"/>
                <a:t>b</a:t>
              </a:r>
              <a:r>
                <a:rPr lang="en-US" dirty="0" smtClean="0"/>
                <a:t>io-productivity 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88295" y="3103855"/>
              <a:ext cx="3640163" cy="64633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Decreased agricultural production &amp;</a:t>
              </a:r>
            </a:p>
            <a:p>
              <a:pPr algn="ctr"/>
              <a:r>
                <a:rPr lang="en-US" dirty="0"/>
                <a:t>f</a:t>
              </a:r>
              <a:r>
                <a:rPr lang="en-US" dirty="0" smtClean="0"/>
                <a:t>ood </a:t>
              </a:r>
              <a:r>
                <a:rPr lang="en-US" dirty="0" smtClean="0"/>
                <a:t>supply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78114" y="4235825"/>
              <a:ext cx="1432636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Social </a:t>
              </a:r>
              <a:r>
                <a:rPr lang="en-US" dirty="0"/>
                <a:t>u</a:t>
              </a:r>
              <a:r>
                <a:rPr lang="en-US" dirty="0" smtClean="0"/>
                <a:t>nrest 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70475" y="640313"/>
              <a:ext cx="3022943" cy="64633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Extremely low </a:t>
              </a:r>
              <a:r>
                <a:rPr lang="en-US" dirty="0"/>
                <a:t>t</a:t>
              </a:r>
              <a:r>
                <a:rPr lang="en-US" dirty="0" smtClean="0"/>
                <a:t>emperature &amp;</a:t>
              </a:r>
            </a:p>
            <a:p>
              <a:pPr algn="ctr"/>
              <a:r>
                <a:rPr lang="en-US" dirty="0"/>
                <a:t>d</a:t>
              </a:r>
              <a:r>
                <a:rPr lang="en-US" dirty="0" smtClean="0"/>
                <a:t>ry air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948109" y="1609809"/>
              <a:ext cx="1380699" cy="64633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Low </a:t>
              </a:r>
              <a:endParaRPr lang="en-US" dirty="0" smtClean="0"/>
            </a:p>
            <a:p>
              <a:pPr algn="ctr"/>
              <a:r>
                <a:rPr lang="en-US" dirty="0"/>
                <a:t>p</a:t>
              </a:r>
              <a:r>
                <a:rPr lang="en-US" dirty="0" smtClean="0"/>
                <a:t>recipitation</a:t>
              </a:r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881486" y="260658"/>
              <a:ext cx="3459302" cy="21992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Arrow Connector 56"/>
            <p:cNvCxnSpPr>
              <a:stCxn id="7" idx="2"/>
            </p:cNvCxnSpPr>
            <p:nvPr/>
          </p:nvCxnSpPr>
          <p:spPr>
            <a:xfrm flipH="1">
              <a:off x="5641065" y="3750186"/>
              <a:ext cx="1367312" cy="48322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9586751" y="4240134"/>
              <a:ext cx="1123513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Migration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439646" y="4235825"/>
              <a:ext cx="581891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War</a:t>
              </a:r>
              <a:endParaRPr lang="en-US" dirty="0"/>
            </a:p>
          </p:txBody>
        </p:sp>
        <p:cxnSp>
          <p:nvCxnSpPr>
            <p:cNvPr id="64" name="Straight Arrow Connector 63"/>
            <p:cNvCxnSpPr>
              <a:endCxn id="63" idx="0"/>
            </p:cNvCxnSpPr>
            <p:nvPr/>
          </p:nvCxnSpPr>
          <p:spPr>
            <a:xfrm>
              <a:off x="6998424" y="3735253"/>
              <a:ext cx="732168" cy="50057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7" idx="2"/>
              <a:endCxn id="60" idx="0"/>
            </p:cNvCxnSpPr>
            <p:nvPr/>
          </p:nvCxnSpPr>
          <p:spPr>
            <a:xfrm>
              <a:off x="7008377" y="3750186"/>
              <a:ext cx="3140131" cy="4899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63" idx="3"/>
              <a:endCxn id="60" idx="1"/>
            </p:cNvCxnSpPr>
            <p:nvPr/>
          </p:nvCxnSpPr>
          <p:spPr>
            <a:xfrm>
              <a:off x="8021537" y="4420491"/>
              <a:ext cx="1565214" cy="430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8" idx="3"/>
              <a:endCxn id="63" idx="1"/>
            </p:cNvCxnSpPr>
            <p:nvPr/>
          </p:nvCxnSpPr>
          <p:spPr>
            <a:xfrm>
              <a:off x="6010750" y="4420491"/>
              <a:ext cx="142889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4436037" y="5015317"/>
              <a:ext cx="1716787" cy="92333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Lack of co-operation &amp;</a:t>
              </a:r>
            </a:p>
            <a:p>
              <a:pPr algn="ctr"/>
              <a:r>
                <a:rPr lang="en-US" dirty="0"/>
                <a:t>j</a:t>
              </a:r>
              <a:r>
                <a:rPr lang="en-US" dirty="0" smtClean="0"/>
                <a:t>ob </a:t>
              </a:r>
              <a:r>
                <a:rPr lang="en-US" dirty="0"/>
                <a:t>s</a:t>
              </a:r>
              <a:r>
                <a:rPr lang="en-US" dirty="0" smtClean="0"/>
                <a:t>carcity</a:t>
              </a:r>
              <a:endParaRPr 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037805" y="5476982"/>
              <a:ext cx="1385572" cy="83099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</a:rPr>
                <a:t>Dynastic </a:t>
              </a:r>
            </a:p>
            <a:p>
              <a:pPr algn="ctr"/>
              <a:r>
                <a:rPr lang="en-US" sz="2400" dirty="0">
                  <a:solidFill>
                    <a:srgbClr val="FF0000"/>
                  </a:solidFill>
                </a:rPr>
                <a:t>t</a:t>
              </a:r>
              <a:r>
                <a:rPr lang="en-US" sz="2400" dirty="0" smtClean="0">
                  <a:solidFill>
                    <a:srgbClr val="FF0000"/>
                  </a:solidFill>
                </a:rPr>
                <a:t>ransition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9" name="Straight Arrow Connector 78"/>
            <p:cNvCxnSpPr>
              <a:stCxn id="8" idx="2"/>
              <a:endCxn id="77" idx="0"/>
            </p:cNvCxnSpPr>
            <p:nvPr/>
          </p:nvCxnSpPr>
          <p:spPr>
            <a:xfrm flipH="1">
              <a:off x="5294431" y="4605157"/>
              <a:ext cx="1" cy="4101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63" idx="2"/>
              <a:endCxn id="78" idx="0"/>
            </p:cNvCxnSpPr>
            <p:nvPr/>
          </p:nvCxnSpPr>
          <p:spPr>
            <a:xfrm flipH="1">
              <a:off x="7730591" y="4605157"/>
              <a:ext cx="1" cy="87182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60" idx="2"/>
              <a:endCxn id="78" idx="3"/>
            </p:cNvCxnSpPr>
            <p:nvPr/>
          </p:nvCxnSpPr>
          <p:spPr>
            <a:xfrm flipH="1">
              <a:off x="8423377" y="4609466"/>
              <a:ext cx="1725131" cy="128301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936132" y="1629353"/>
              <a:ext cx="1945354" cy="840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4936132" y="260662"/>
              <a:ext cx="1945354" cy="53527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endCxn id="14" idx="0"/>
            </p:cNvCxnSpPr>
            <p:nvPr/>
          </p:nvCxnSpPr>
          <p:spPr>
            <a:xfrm flipH="1">
              <a:off x="7638459" y="1301216"/>
              <a:ext cx="3" cy="30859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5" idx="3"/>
              <a:endCxn id="7" idx="1"/>
            </p:cNvCxnSpPr>
            <p:nvPr/>
          </p:nvCxnSpPr>
          <p:spPr>
            <a:xfrm flipV="1">
              <a:off x="4302562" y="3427021"/>
              <a:ext cx="885733" cy="142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8868115" y="1609809"/>
              <a:ext cx="1069973" cy="64633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Reduced </a:t>
              </a:r>
            </a:p>
            <a:p>
              <a:pPr algn="ctr"/>
              <a:r>
                <a:rPr lang="en-US" dirty="0" err="1"/>
                <a:t>r</a:t>
              </a:r>
              <a:r>
                <a:rPr lang="en-US" dirty="0" err="1" smtClean="0"/>
                <a:t>iverflow</a:t>
              </a:r>
              <a:endParaRPr lang="en-US" dirty="0"/>
            </a:p>
          </p:txBody>
        </p:sp>
        <p:cxnSp>
          <p:nvCxnSpPr>
            <p:cNvPr id="87" name="Straight Arrow Connector 86"/>
            <p:cNvCxnSpPr>
              <a:stCxn id="14" idx="3"/>
              <a:endCxn id="86" idx="1"/>
            </p:cNvCxnSpPr>
            <p:nvPr/>
          </p:nvCxnSpPr>
          <p:spPr>
            <a:xfrm>
              <a:off x="8328808" y="1932975"/>
              <a:ext cx="53930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2210255" y="4240134"/>
              <a:ext cx="953146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Drought</a:t>
              </a:r>
              <a:endParaRPr lang="en-US" dirty="0"/>
            </a:p>
          </p:txBody>
        </p:sp>
        <p:cxnSp>
          <p:nvCxnSpPr>
            <p:cNvPr id="100" name="Straight Arrow Connector 99"/>
            <p:cNvCxnSpPr>
              <a:stCxn id="7" idx="2"/>
              <a:endCxn id="91" idx="0"/>
            </p:cNvCxnSpPr>
            <p:nvPr/>
          </p:nvCxnSpPr>
          <p:spPr>
            <a:xfrm flipH="1">
              <a:off x="2686828" y="3750186"/>
              <a:ext cx="4321549" cy="4899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endCxn id="8" idx="1"/>
            </p:cNvCxnSpPr>
            <p:nvPr/>
          </p:nvCxnSpPr>
          <p:spPr>
            <a:xfrm>
              <a:off x="3149216" y="4420491"/>
              <a:ext cx="142889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stCxn id="77" idx="3"/>
              <a:endCxn id="63" idx="1"/>
            </p:cNvCxnSpPr>
            <p:nvPr/>
          </p:nvCxnSpPr>
          <p:spPr>
            <a:xfrm flipV="1">
              <a:off x="6152824" y="4420491"/>
              <a:ext cx="1286822" cy="105649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4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1034"/>
            <a:ext cx="12204311" cy="491116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2245659"/>
            <a:ext cx="12075459" cy="11295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917629" y="584056"/>
            <a:ext cx="4294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Events during Little Ice Age (1300-1850 AD)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51541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1034"/>
            <a:ext cx="12204311" cy="49111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17629" y="584056"/>
            <a:ext cx="5151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Events during Medieval Warm Period (900-1300 AD)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0" y="3334871"/>
            <a:ext cx="12075459" cy="8068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26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13810</TotalTime>
  <Words>59</Words>
  <Application>Microsoft Macintosh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12</cp:revision>
  <dcterms:created xsi:type="dcterms:W3CDTF">2018-11-09T18:31:32Z</dcterms:created>
  <dcterms:modified xsi:type="dcterms:W3CDTF">2018-11-25T04:57:26Z</dcterms:modified>
</cp:coreProperties>
</file>