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http://www.scientificpsychic.com/etc/timeline/timeline.html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0000"/>
              </a:lnSpc>
              <a:spcBef>
                <a:spcPts val="0"/>
              </a:spcBef>
              <a:spcAft>
                <a:spcPts val="400"/>
              </a:spcAft>
              <a:buNone/>
            </a:pPr>
            <a:r>
              <a:rPr b="1" lang="en" sz="1450">
                <a:solidFill>
                  <a:srgbClr val="373A3C"/>
                </a:solidFill>
                <a:highlight>
                  <a:srgbClr val="E5EBE7"/>
                </a:highlight>
              </a:rPr>
              <a:t>http://www.endangeredspeciesinternational.org/overview.html</a:t>
            </a:r>
          </a:p>
          <a:p>
            <a:pPr lvl="0" rtl="0">
              <a:lnSpc>
                <a:spcPct val="110000"/>
              </a:lnSpc>
              <a:spcBef>
                <a:spcPts val="0"/>
              </a:spcBef>
              <a:spcAft>
                <a:spcPts val="400"/>
              </a:spcAft>
              <a:buNone/>
            </a:pPr>
            <a:r>
              <a:rPr b="1" lang="en" sz="1450">
                <a:solidFill>
                  <a:srgbClr val="373A3C"/>
                </a:solidFill>
                <a:highlight>
                  <a:srgbClr val="E5EBE7"/>
                </a:highlight>
              </a:rPr>
              <a:t>Late Devonian, 375 million years ago, 75% of species lost</a:t>
            </a:r>
          </a:p>
          <a:p>
            <a:pPr lvl="0" rtl="0">
              <a:lnSpc>
                <a:spcPct val="110000"/>
              </a:lnSpc>
              <a:spcBef>
                <a:spcPts val="0"/>
              </a:spcBef>
              <a:spcAft>
                <a:spcPts val="400"/>
              </a:spcAft>
              <a:buNone/>
            </a:pPr>
            <a:r>
              <a:rPr b="1" lang="en" sz="1450">
                <a:solidFill>
                  <a:srgbClr val="373A3C"/>
                </a:solidFill>
                <a:highlight>
                  <a:srgbClr val="E5EBE7"/>
                </a:highlight>
              </a:rPr>
              <a:t>— Trilobite, 5 cm length</a:t>
            </a:r>
          </a:p>
          <a:p>
            <a:pPr lvl="0" rtl="0">
              <a:lnSpc>
                <a:spcPct val="115000"/>
              </a:lnSpc>
              <a:spcBef>
                <a:spcPts val="0"/>
              </a:spcBef>
              <a:buNone/>
            </a:pPr>
            <a:r>
              <a:rPr lang="en" sz="1200">
                <a:solidFill>
                  <a:srgbClr val="373A3C"/>
                </a:solidFill>
                <a:highlight>
                  <a:srgbClr val="E5EBE7"/>
                </a:highlight>
                <a:latin typeface="Georgia"/>
                <a:ea typeface="Georgia"/>
                <a:cs typeface="Georgia"/>
                <a:sym typeface="Georgia"/>
              </a:rPr>
              <a:t>Trilobites were the most diverse and abundant of the animals that appeared in the Cambrian explosion 550 million years ago. Their great success was helped by their spiky armour and multifaceted eyes. They survived the first great extinction but were nearly wiped out in the second. The likely culprit was the newly evolved land plants that emerged, covering the planet during the Devonian period. Their deep roots stirred up the earth, releasing nutrients into the ocean. This might have triggered algal blooms which sucked oxygen out of the water, suffocating bottom dwellers like the trilobites.</a:t>
            </a:r>
          </a:p>
          <a:p>
            <a:pPr lvl="0" rtl="0">
              <a:lnSpc>
                <a:spcPct val="110000"/>
              </a:lnSpc>
              <a:spcBef>
                <a:spcPts val="0"/>
              </a:spcBef>
              <a:spcAft>
                <a:spcPts val="400"/>
              </a:spcAft>
              <a:buNone/>
            </a:pPr>
            <a:r>
              <a:t/>
            </a:r>
            <a:endParaRPr b="1" sz="1450">
              <a:solidFill>
                <a:srgbClr val="373A3C"/>
              </a:solidFill>
              <a:highlight>
                <a:srgbClr val="E5EBE7"/>
              </a:highlight>
            </a:endParaRPr>
          </a:p>
          <a:p>
            <a:pPr lvl="0" rtl="0">
              <a:lnSpc>
                <a:spcPct val="110000"/>
              </a:lnSpc>
              <a:spcBef>
                <a:spcPts val="0"/>
              </a:spcBef>
              <a:spcAft>
                <a:spcPts val="400"/>
              </a:spcAft>
              <a:buNone/>
            </a:pPr>
            <a:r>
              <a:t/>
            </a:r>
            <a:endParaRPr b="1" sz="1450">
              <a:solidFill>
                <a:srgbClr val="373A3C"/>
              </a:solidFill>
              <a:highlight>
                <a:srgbClr val="E5EBE7"/>
              </a:highlight>
            </a:endParaRPr>
          </a:p>
          <a:p>
            <a:pPr lvl="0" rtl="0">
              <a:lnSpc>
                <a:spcPct val="110000"/>
              </a:lnSpc>
              <a:spcBef>
                <a:spcPts val="0"/>
              </a:spcBef>
              <a:spcAft>
                <a:spcPts val="400"/>
              </a:spcAft>
              <a:buNone/>
            </a:pPr>
            <a:r>
              <a:rPr b="1" lang="en" sz="1450">
                <a:solidFill>
                  <a:srgbClr val="373A3C"/>
                </a:solidFill>
                <a:highlight>
                  <a:srgbClr val="E5EBE7"/>
                </a:highlight>
              </a:rPr>
              <a:t>End Ordovician, 444 million years ago, 86% of species lost</a:t>
            </a:r>
          </a:p>
          <a:p>
            <a:pPr lvl="0" rtl="0">
              <a:lnSpc>
                <a:spcPct val="110000"/>
              </a:lnSpc>
              <a:spcBef>
                <a:spcPts val="0"/>
              </a:spcBef>
              <a:spcAft>
                <a:spcPts val="400"/>
              </a:spcAft>
              <a:buNone/>
            </a:pPr>
            <a:r>
              <a:rPr b="1" lang="en" sz="1450">
                <a:solidFill>
                  <a:srgbClr val="373A3C"/>
                </a:solidFill>
                <a:highlight>
                  <a:srgbClr val="E5EBE7"/>
                </a:highlight>
              </a:rPr>
              <a:t>— Graptolite 2-3 cm length</a:t>
            </a:r>
          </a:p>
          <a:p>
            <a:pPr lvl="0" rtl="0">
              <a:lnSpc>
                <a:spcPct val="115000"/>
              </a:lnSpc>
              <a:spcBef>
                <a:spcPts val="0"/>
              </a:spcBef>
              <a:buNone/>
            </a:pPr>
            <a:r>
              <a:rPr lang="en" sz="1200">
                <a:solidFill>
                  <a:srgbClr val="373A3C"/>
                </a:solidFill>
                <a:highlight>
                  <a:srgbClr val="E5EBE7"/>
                </a:highlight>
                <a:latin typeface="Georgia"/>
                <a:ea typeface="Georgia"/>
                <a:cs typeface="Georgia"/>
                <a:sym typeface="Georgia"/>
              </a:rPr>
              <a:t>Graptolites, like most Ordovician life, were sea creatures. They were filter-feeding animals and colony builders. Their demise over about a million years was probably caused by a short, severe ice age that lowered sea levels, possibly triggered by the uplift of the Appalachians. The newly exposed silicate rock sucked CO</a:t>
            </a:r>
            <a:r>
              <a:rPr lang="en" sz="900">
                <a:solidFill>
                  <a:srgbClr val="373A3C"/>
                </a:solidFill>
                <a:highlight>
                  <a:srgbClr val="E5EBE7"/>
                </a:highlight>
                <a:latin typeface="Georgia"/>
                <a:ea typeface="Georgia"/>
                <a:cs typeface="Georgia"/>
                <a:sym typeface="Georgia"/>
              </a:rPr>
              <a:t>2</a:t>
            </a:r>
            <a:r>
              <a:rPr lang="en" sz="1200">
                <a:solidFill>
                  <a:srgbClr val="373A3C"/>
                </a:solidFill>
                <a:highlight>
                  <a:srgbClr val="E5EBE7"/>
                </a:highlight>
                <a:latin typeface="Georgia"/>
                <a:ea typeface="Georgia"/>
                <a:cs typeface="Georgia"/>
                <a:sym typeface="Georgia"/>
              </a:rPr>
              <a:t> out of the atmosphere, chilling the planet.</a:t>
            </a:r>
          </a:p>
          <a:p>
            <a:pPr lvl="0" rtl="0">
              <a:lnSpc>
                <a:spcPct val="110000"/>
              </a:lnSpc>
              <a:spcBef>
                <a:spcPts val="0"/>
              </a:spcBef>
              <a:spcAft>
                <a:spcPts val="400"/>
              </a:spcAft>
              <a:buNone/>
            </a:pPr>
            <a:r>
              <a:t/>
            </a:r>
            <a:endParaRPr b="1" sz="1450">
              <a:solidFill>
                <a:srgbClr val="373A3C"/>
              </a:solidFill>
              <a:highlight>
                <a:srgbClr val="E5EBE7"/>
              </a:highlight>
            </a:endParaRPr>
          </a:p>
          <a:p>
            <a:pPr lvl="0" rtl="0">
              <a:lnSpc>
                <a:spcPct val="110000"/>
              </a:lnSpc>
              <a:spcBef>
                <a:spcPts val="0"/>
              </a:spcBef>
              <a:spcAft>
                <a:spcPts val="400"/>
              </a:spcAft>
              <a:buNone/>
            </a:pPr>
            <a:r>
              <a:t/>
            </a:r>
            <a:endParaRPr b="1" sz="1450">
              <a:solidFill>
                <a:srgbClr val="373A3C"/>
              </a:solidFill>
              <a:highlight>
                <a:srgbClr val="E5EBE7"/>
              </a:highlight>
            </a:endParaRPr>
          </a:p>
          <a:p>
            <a:pPr lvl="0" rtl="0">
              <a:lnSpc>
                <a:spcPct val="110000"/>
              </a:lnSpc>
              <a:spcBef>
                <a:spcPts val="0"/>
              </a:spcBef>
              <a:spcAft>
                <a:spcPts val="400"/>
              </a:spcAft>
              <a:buClr>
                <a:schemeClr val="dk1"/>
              </a:buClr>
              <a:buSzPct val="73333"/>
              <a:buFont typeface="Arial"/>
              <a:buNone/>
            </a:pPr>
            <a:r>
              <a:rPr b="1" lang="en" sz="1450">
                <a:solidFill>
                  <a:srgbClr val="373A3C"/>
                </a:solidFill>
                <a:highlight>
                  <a:srgbClr val="E5EBE7"/>
                </a:highlight>
              </a:rPr>
              <a:t>End Permian, 251 million years ago, 96% of species lost</a:t>
            </a:r>
          </a:p>
          <a:p>
            <a:pPr lvl="0" rtl="0">
              <a:lnSpc>
                <a:spcPct val="110000"/>
              </a:lnSpc>
              <a:spcBef>
                <a:spcPts val="0"/>
              </a:spcBef>
              <a:spcAft>
                <a:spcPts val="400"/>
              </a:spcAft>
              <a:buClr>
                <a:schemeClr val="dk1"/>
              </a:buClr>
              <a:buSzPct val="73333"/>
              <a:buFont typeface="Arial"/>
              <a:buNone/>
            </a:pPr>
            <a:r>
              <a:rPr b="1" lang="en" sz="1450">
                <a:solidFill>
                  <a:srgbClr val="373A3C"/>
                </a:solidFill>
                <a:highlight>
                  <a:srgbClr val="E5EBE7"/>
                </a:highlight>
              </a:rPr>
              <a:t>— Tabulate coral, 5 CM</a:t>
            </a:r>
          </a:p>
          <a:p>
            <a:pPr lvl="0" rtl="0">
              <a:lnSpc>
                <a:spcPct val="115000"/>
              </a:lnSpc>
              <a:spcBef>
                <a:spcPts val="0"/>
              </a:spcBef>
              <a:buClr>
                <a:schemeClr val="dk1"/>
              </a:buClr>
              <a:buSzPct val="91666"/>
              <a:buFont typeface="Arial"/>
              <a:buNone/>
            </a:pPr>
            <a:r>
              <a:rPr lang="en" sz="1200">
                <a:solidFill>
                  <a:srgbClr val="373A3C"/>
                </a:solidFill>
                <a:highlight>
                  <a:srgbClr val="E5EBE7"/>
                </a:highlight>
                <a:latin typeface="Georgia"/>
                <a:ea typeface="Georgia"/>
                <a:cs typeface="Georgia"/>
                <a:sym typeface="Georgia"/>
              </a:rPr>
              <a:t>Known as “the great dying”, this was by far the worst extinction event ever seen; it nearly ended life on Earth. The tabulate corals were lost in this period – today’s corals are an entirely different group. What caused it? A perfect storm of natural catastrophes. A cataclysmic eruption near Siberia blasted CO2 into the atmosphere. Methanogenic bacteria responded by belching out methane, a potent greenhouse gas. Global temperatures surged while oceans acidified and stagnated, belching poisonous hydrogen sulfide.  “It set life back 300 million years,” says Schmidt. Rocks after this period record no coral reefs or coal deposits. </a:t>
            </a:r>
          </a:p>
          <a:p>
            <a:pPr lvl="0">
              <a:spcBef>
                <a:spcPts val="0"/>
              </a:spcBef>
              <a:buNone/>
            </a:pPr>
            <a:r>
              <a:t/>
            </a:r>
            <a:endParaRPr/>
          </a:p>
          <a:p>
            <a:pPr lvl="0">
              <a:spcBef>
                <a:spcPts val="0"/>
              </a:spcBef>
              <a:buNone/>
            </a:pPr>
            <a:r>
              <a:t/>
            </a:r>
            <a:endParaRPr/>
          </a:p>
          <a:p>
            <a:pPr lvl="0" rtl="0">
              <a:lnSpc>
                <a:spcPct val="110000"/>
              </a:lnSpc>
              <a:spcBef>
                <a:spcPts val="0"/>
              </a:spcBef>
              <a:spcAft>
                <a:spcPts val="400"/>
              </a:spcAft>
              <a:buClr>
                <a:schemeClr val="dk1"/>
              </a:buClr>
              <a:buSzPct val="73333"/>
              <a:buFont typeface="Arial"/>
              <a:buNone/>
            </a:pPr>
            <a:r>
              <a:rPr b="1" lang="en" sz="1450">
                <a:solidFill>
                  <a:srgbClr val="373A3C"/>
                </a:solidFill>
                <a:highlight>
                  <a:srgbClr val="E5EBE7"/>
                </a:highlight>
              </a:rPr>
              <a:t>End Triassic, 200 million years ago, 80% of species lost</a:t>
            </a:r>
          </a:p>
          <a:p>
            <a:pPr lvl="0" rtl="0">
              <a:lnSpc>
                <a:spcPct val="110000"/>
              </a:lnSpc>
              <a:spcBef>
                <a:spcPts val="0"/>
              </a:spcBef>
              <a:spcAft>
                <a:spcPts val="400"/>
              </a:spcAft>
              <a:buClr>
                <a:schemeClr val="dk1"/>
              </a:buClr>
              <a:buSzPct val="73333"/>
              <a:buFont typeface="Arial"/>
              <a:buNone/>
            </a:pPr>
            <a:r>
              <a:rPr b="1" lang="en" sz="1450">
                <a:solidFill>
                  <a:srgbClr val="373A3C"/>
                </a:solidFill>
                <a:highlight>
                  <a:srgbClr val="E5EBE7"/>
                </a:highlight>
              </a:rPr>
              <a:t>— Conodont teeth 1 mm</a:t>
            </a:r>
          </a:p>
          <a:p>
            <a:pPr lvl="0" rtl="0">
              <a:lnSpc>
                <a:spcPct val="115000"/>
              </a:lnSpc>
              <a:spcBef>
                <a:spcPts val="0"/>
              </a:spcBef>
              <a:buClr>
                <a:schemeClr val="dk1"/>
              </a:buClr>
              <a:buSzPct val="91666"/>
              <a:buFont typeface="Arial"/>
              <a:buNone/>
            </a:pPr>
            <a:r>
              <a:rPr lang="en" sz="1200">
                <a:solidFill>
                  <a:srgbClr val="373A3C"/>
                </a:solidFill>
                <a:highlight>
                  <a:srgbClr val="E5EBE7"/>
                </a:highlight>
                <a:latin typeface="Georgia"/>
                <a:ea typeface="Georgia"/>
                <a:cs typeface="Georgia"/>
                <a:sym typeface="Georgia"/>
              </a:rPr>
              <a:t>Palaeontologists were baffled about the origin of these toothy fragments, mistaking them for bits of clams or sponges. But the discovery of an intact fossil in Scotland in the 1980s finally revealed their owner – a jawless eel-like vertebrate named the conodont which boasted this remarkable set of teeth lining its mouth and throat. They were one of the first structures built from hydroxyapatite, a calcium-rich mineral that remains  a key component of our own bones and teeth today.  Of all the great extinctions, the one that ended the Triassic is the most enigmatic. No clear cause has been found.</a:t>
            </a:r>
          </a:p>
          <a:p>
            <a:pPr lvl="0" rtl="0">
              <a:lnSpc>
                <a:spcPct val="110000"/>
              </a:lnSpc>
              <a:spcBef>
                <a:spcPts val="0"/>
              </a:spcBef>
              <a:spcAft>
                <a:spcPts val="400"/>
              </a:spcAft>
              <a:buNone/>
            </a:pPr>
            <a:r>
              <a:t/>
            </a:r>
            <a:endParaRPr b="1" sz="1450">
              <a:solidFill>
                <a:srgbClr val="373A3C"/>
              </a:solidFill>
              <a:highlight>
                <a:srgbClr val="E5EBE7"/>
              </a:highlight>
            </a:endParaRPr>
          </a:p>
          <a:p>
            <a:pPr lvl="0" rtl="0">
              <a:lnSpc>
                <a:spcPct val="110000"/>
              </a:lnSpc>
              <a:spcBef>
                <a:spcPts val="0"/>
              </a:spcBef>
              <a:spcAft>
                <a:spcPts val="400"/>
              </a:spcAft>
              <a:buClr>
                <a:schemeClr val="dk1"/>
              </a:buClr>
              <a:buSzPct val="73333"/>
              <a:buFont typeface="Arial"/>
              <a:buNone/>
            </a:pPr>
            <a:r>
              <a:rPr b="1" lang="en" sz="1450">
                <a:solidFill>
                  <a:srgbClr val="373A3C"/>
                </a:solidFill>
                <a:highlight>
                  <a:srgbClr val="E5EBE7"/>
                </a:highlight>
              </a:rPr>
              <a:t>End Cretaceous, 66 million years ago, 76% of all species lost</a:t>
            </a:r>
          </a:p>
          <a:p>
            <a:pPr lvl="0" rtl="0">
              <a:lnSpc>
                <a:spcPct val="110000"/>
              </a:lnSpc>
              <a:spcBef>
                <a:spcPts val="0"/>
              </a:spcBef>
              <a:spcAft>
                <a:spcPts val="400"/>
              </a:spcAft>
              <a:buClr>
                <a:schemeClr val="dk1"/>
              </a:buClr>
              <a:buSzPct val="73333"/>
              <a:buFont typeface="Arial"/>
              <a:buNone/>
            </a:pPr>
            <a:r>
              <a:rPr b="1" lang="en" sz="1450">
                <a:solidFill>
                  <a:srgbClr val="373A3C"/>
                </a:solidFill>
                <a:highlight>
                  <a:srgbClr val="E5EBE7"/>
                </a:highlight>
              </a:rPr>
              <a:t>— Ammonite 15 cm length</a:t>
            </a:r>
          </a:p>
          <a:p>
            <a:pPr lvl="0" rtl="0">
              <a:lnSpc>
                <a:spcPct val="115000"/>
              </a:lnSpc>
              <a:spcBef>
                <a:spcPts val="0"/>
              </a:spcBef>
              <a:buClr>
                <a:schemeClr val="dk1"/>
              </a:buClr>
              <a:buSzPct val="91666"/>
              <a:buFont typeface="Arial"/>
              <a:buNone/>
            </a:pPr>
            <a:r>
              <a:rPr lang="en" sz="1200">
                <a:solidFill>
                  <a:srgbClr val="373A3C"/>
                </a:solidFill>
                <a:highlight>
                  <a:srgbClr val="E5EBE7"/>
                </a:highlight>
                <a:latin typeface="Georgia"/>
                <a:ea typeface="Georgia"/>
                <a:cs typeface="Georgia"/>
                <a:sym typeface="Georgia"/>
              </a:rPr>
              <a:t>The delicate leafy sutures decorating this shell represent some advanced engineering, providing the fortification the squid-like ammonite required to withstand the pressure of deep dives in pursuit of its prey. Dinosaurs may have ruled the land during the Cretaceous period but the oceans belonged to the ammonites. But volcanic activity and climate change already placed the ammonites under stress. The asteroid impact that ended the dinosaurs’ reign provided the final blow. Only a few dwindling species of ammonites survived. Today, the ammonites’ oldest surviving relative is the nautilus. Will it survive the sixth great extinction? </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sz="3600">
                <a:solidFill>
                  <a:schemeClr val="lt1"/>
                </a:solidFill>
              </a:defRPr>
            </a:lvl1pPr>
            <a:lvl2pPr lvl="1" algn="ctr">
              <a:lnSpc>
                <a:spcPct val="100000"/>
              </a:lnSpc>
              <a:spcBef>
                <a:spcPts val="0"/>
              </a:spcBef>
              <a:spcAft>
                <a:spcPts val="0"/>
              </a:spcAft>
              <a:buClr>
                <a:schemeClr val="lt1"/>
              </a:buClr>
              <a:buSzPct val="100000"/>
              <a:buNone/>
              <a:defRPr sz="3600">
                <a:solidFill>
                  <a:schemeClr val="lt1"/>
                </a:solidFill>
              </a:defRPr>
            </a:lvl2pPr>
            <a:lvl3pPr lvl="2" algn="ctr">
              <a:lnSpc>
                <a:spcPct val="100000"/>
              </a:lnSpc>
              <a:spcBef>
                <a:spcPts val="0"/>
              </a:spcBef>
              <a:spcAft>
                <a:spcPts val="0"/>
              </a:spcAft>
              <a:buClr>
                <a:schemeClr val="lt1"/>
              </a:buClr>
              <a:buSzPct val="100000"/>
              <a:buNone/>
              <a:defRPr sz="3600">
                <a:solidFill>
                  <a:schemeClr val="lt1"/>
                </a:solidFill>
              </a:defRPr>
            </a:lvl3pPr>
            <a:lvl4pPr lvl="3" algn="ctr">
              <a:lnSpc>
                <a:spcPct val="100000"/>
              </a:lnSpc>
              <a:spcBef>
                <a:spcPts val="0"/>
              </a:spcBef>
              <a:spcAft>
                <a:spcPts val="0"/>
              </a:spcAft>
              <a:buClr>
                <a:schemeClr val="lt1"/>
              </a:buClr>
              <a:buSzPct val="100000"/>
              <a:buNone/>
              <a:defRPr sz="3600">
                <a:solidFill>
                  <a:schemeClr val="lt1"/>
                </a:solidFill>
              </a:defRPr>
            </a:lvl4pPr>
            <a:lvl5pPr lvl="4" algn="ctr">
              <a:lnSpc>
                <a:spcPct val="100000"/>
              </a:lnSpc>
              <a:spcBef>
                <a:spcPts val="0"/>
              </a:spcBef>
              <a:spcAft>
                <a:spcPts val="0"/>
              </a:spcAft>
              <a:buClr>
                <a:schemeClr val="lt1"/>
              </a:buClr>
              <a:buSzPct val="100000"/>
              <a:buNone/>
              <a:defRPr sz="3600">
                <a:solidFill>
                  <a:schemeClr val="lt1"/>
                </a:solidFill>
              </a:defRPr>
            </a:lvl5pPr>
            <a:lvl6pPr lvl="5" algn="ctr">
              <a:lnSpc>
                <a:spcPct val="100000"/>
              </a:lnSpc>
              <a:spcBef>
                <a:spcPts val="0"/>
              </a:spcBef>
              <a:spcAft>
                <a:spcPts val="0"/>
              </a:spcAft>
              <a:buClr>
                <a:schemeClr val="lt1"/>
              </a:buClr>
              <a:buSzPct val="100000"/>
              <a:buNone/>
              <a:defRPr sz="3600">
                <a:solidFill>
                  <a:schemeClr val="lt1"/>
                </a:solidFill>
              </a:defRPr>
            </a:lvl6pPr>
            <a:lvl7pPr lvl="6" algn="ctr">
              <a:lnSpc>
                <a:spcPct val="100000"/>
              </a:lnSpc>
              <a:spcBef>
                <a:spcPts val="0"/>
              </a:spcBef>
              <a:spcAft>
                <a:spcPts val="0"/>
              </a:spcAft>
              <a:buClr>
                <a:schemeClr val="lt1"/>
              </a:buClr>
              <a:buSzPct val="100000"/>
              <a:buNone/>
              <a:defRPr sz="3600">
                <a:solidFill>
                  <a:schemeClr val="lt1"/>
                </a:solidFill>
              </a:defRPr>
            </a:lvl7pPr>
            <a:lvl8pPr lvl="7" algn="ctr">
              <a:lnSpc>
                <a:spcPct val="100000"/>
              </a:lnSpc>
              <a:spcBef>
                <a:spcPts val="0"/>
              </a:spcBef>
              <a:spcAft>
                <a:spcPts val="0"/>
              </a:spcAft>
              <a:buClr>
                <a:schemeClr val="lt1"/>
              </a:buClr>
              <a:buSzPct val="100000"/>
              <a:buNone/>
              <a:defRPr sz="3600">
                <a:solidFill>
                  <a:schemeClr val="lt1"/>
                </a:solidFill>
              </a:defRPr>
            </a:lvl8pPr>
            <a:lvl9pPr lvl="8" algn="ctr">
              <a:lnSpc>
                <a:spcPct val="100000"/>
              </a:lnSpc>
              <a:spcBef>
                <a:spcPts val="0"/>
              </a:spcBef>
              <a:spcAft>
                <a:spcPts val="0"/>
              </a:spcAft>
              <a:buClr>
                <a:schemeClr val="lt1"/>
              </a:buClr>
              <a:buSzPct val="100000"/>
              <a:buNone/>
              <a:defRPr sz="3600">
                <a:solidFill>
                  <a:schemeClr val="lt1"/>
                </a:solidFill>
              </a:defRPr>
            </a:lvl9pPr>
          </a:lstStyle>
          <a:p/>
        </p:txBody>
      </p:sp>
      <p:sp>
        <p:nvSpPr>
          <p:cNvPr id="54" name="Shape 54"/>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1">
    <p:bg>
      <p:bgPr>
        <a:solidFill>
          <a:srgbClr val="FFFFFF"/>
        </a:solidFill>
      </p:bgPr>
    </p:bg>
    <p:spTree>
      <p:nvGrpSpPr>
        <p:cNvPr id="56" name="Shape 56"/>
        <p:cNvGrpSpPr/>
        <p:nvPr/>
      </p:nvGrpSpPr>
      <p:grpSpPr>
        <a:xfrm>
          <a:off x="0" y="0"/>
          <a:ext cx="0" cy="0"/>
          <a:chOff x="0" y="0"/>
          <a:chExt cx="0" cy="0"/>
        </a:xfrm>
      </p:grpSpPr>
      <p:sp>
        <p:nvSpPr>
          <p:cNvPr id="57" name="Shape 57"/>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8" name="Shape 58"/>
          <p:cNvSpPr txBox="1"/>
          <p:nvPr>
            <p:ph type="title"/>
          </p:nvPr>
        </p:nvSpPr>
        <p:spPr>
          <a:xfrm>
            <a:off x="291875" y="559300"/>
            <a:ext cx="4813500" cy="13887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sz="3000">
                <a:solidFill>
                  <a:schemeClr val="dk1"/>
                </a:solidFill>
              </a:defRPr>
            </a:lvl1pPr>
            <a:lvl2pPr lvl="1" algn="l">
              <a:lnSpc>
                <a:spcPct val="100000"/>
              </a:lnSpc>
              <a:spcBef>
                <a:spcPts val="0"/>
              </a:spcBef>
              <a:spcAft>
                <a:spcPts val="0"/>
              </a:spcAft>
              <a:buClr>
                <a:schemeClr val="dk1"/>
              </a:buClr>
              <a:buSzPct val="100000"/>
              <a:buNone/>
              <a:defRPr sz="3000">
                <a:solidFill>
                  <a:schemeClr val="dk1"/>
                </a:solidFill>
              </a:defRPr>
            </a:lvl2pPr>
            <a:lvl3pPr lvl="2" algn="l">
              <a:lnSpc>
                <a:spcPct val="100000"/>
              </a:lnSpc>
              <a:spcBef>
                <a:spcPts val="0"/>
              </a:spcBef>
              <a:spcAft>
                <a:spcPts val="0"/>
              </a:spcAft>
              <a:buClr>
                <a:schemeClr val="dk1"/>
              </a:buClr>
              <a:buSzPct val="100000"/>
              <a:buNone/>
              <a:defRPr sz="3000">
                <a:solidFill>
                  <a:schemeClr val="dk1"/>
                </a:solidFill>
              </a:defRPr>
            </a:lvl3pPr>
            <a:lvl4pPr lvl="3" algn="l">
              <a:lnSpc>
                <a:spcPct val="100000"/>
              </a:lnSpc>
              <a:spcBef>
                <a:spcPts val="0"/>
              </a:spcBef>
              <a:spcAft>
                <a:spcPts val="0"/>
              </a:spcAft>
              <a:buClr>
                <a:schemeClr val="dk1"/>
              </a:buClr>
              <a:buSzPct val="100000"/>
              <a:buNone/>
              <a:defRPr sz="3000">
                <a:solidFill>
                  <a:schemeClr val="dk1"/>
                </a:solidFill>
              </a:defRPr>
            </a:lvl4pPr>
            <a:lvl5pPr lvl="4" algn="l">
              <a:lnSpc>
                <a:spcPct val="100000"/>
              </a:lnSpc>
              <a:spcBef>
                <a:spcPts val="0"/>
              </a:spcBef>
              <a:spcAft>
                <a:spcPts val="0"/>
              </a:spcAft>
              <a:buClr>
                <a:schemeClr val="dk1"/>
              </a:buClr>
              <a:buSzPct val="100000"/>
              <a:buNone/>
              <a:defRPr sz="3000">
                <a:solidFill>
                  <a:schemeClr val="dk1"/>
                </a:solidFill>
              </a:defRPr>
            </a:lvl5pPr>
            <a:lvl6pPr lvl="5" algn="l">
              <a:lnSpc>
                <a:spcPct val="100000"/>
              </a:lnSpc>
              <a:spcBef>
                <a:spcPts val="0"/>
              </a:spcBef>
              <a:spcAft>
                <a:spcPts val="0"/>
              </a:spcAft>
              <a:buClr>
                <a:schemeClr val="dk1"/>
              </a:buClr>
              <a:buSzPct val="100000"/>
              <a:buNone/>
              <a:defRPr sz="3000">
                <a:solidFill>
                  <a:schemeClr val="dk1"/>
                </a:solidFill>
              </a:defRPr>
            </a:lvl6pPr>
            <a:lvl7pPr lvl="6" algn="l">
              <a:lnSpc>
                <a:spcPct val="100000"/>
              </a:lnSpc>
              <a:spcBef>
                <a:spcPts val="0"/>
              </a:spcBef>
              <a:spcAft>
                <a:spcPts val="0"/>
              </a:spcAft>
              <a:buClr>
                <a:schemeClr val="dk1"/>
              </a:buClr>
              <a:buSzPct val="100000"/>
              <a:buNone/>
              <a:defRPr sz="3000">
                <a:solidFill>
                  <a:schemeClr val="dk1"/>
                </a:solidFill>
              </a:defRPr>
            </a:lvl7pPr>
            <a:lvl8pPr lvl="7" algn="l">
              <a:lnSpc>
                <a:spcPct val="100000"/>
              </a:lnSpc>
              <a:spcBef>
                <a:spcPts val="0"/>
              </a:spcBef>
              <a:spcAft>
                <a:spcPts val="0"/>
              </a:spcAft>
              <a:buClr>
                <a:schemeClr val="dk1"/>
              </a:buClr>
              <a:buSzPct val="100000"/>
              <a:buNone/>
              <a:defRPr sz="3000">
                <a:solidFill>
                  <a:schemeClr val="dk1"/>
                </a:solidFill>
              </a:defRPr>
            </a:lvl8pPr>
            <a:lvl9pPr lvl="8" algn="l">
              <a:lnSpc>
                <a:spcPct val="100000"/>
              </a:lnSpc>
              <a:spcBef>
                <a:spcPts val="0"/>
              </a:spcBef>
              <a:spcAft>
                <a:spcPts val="0"/>
              </a:spcAft>
              <a:buClr>
                <a:schemeClr val="dk1"/>
              </a:buClr>
              <a:buSzPct val="100000"/>
              <a:buNone/>
              <a:defRPr sz="3000">
                <a:solidFill>
                  <a:schemeClr val="dk1"/>
                </a:solidFill>
              </a:defRPr>
            </a:lvl9pPr>
          </a:lstStyle>
          <a:p/>
        </p:txBody>
      </p:sp>
      <p:sp>
        <p:nvSpPr>
          <p:cNvPr id="59" name="Shape 59"/>
          <p:cNvSpPr txBox="1"/>
          <p:nvPr>
            <p:ph idx="1" type="body"/>
          </p:nvPr>
        </p:nvSpPr>
        <p:spPr>
          <a:xfrm>
            <a:off x="291900" y="2053712"/>
            <a:ext cx="2367600" cy="25305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400">
                <a:solidFill>
                  <a:schemeClr val="dk2"/>
                </a:solidFill>
              </a:defRPr>
            </a:lvl1pPr>
            <a:lvl2pPr lvl="1" algn="l">
              <a:lnSpc>
                <a:spcPct val="115000"/>
              </a:lnSpc>
              <a:spcBef>
                <a:spcPts val="0"/>
              </a:spcBef>
              <a:spcAft>
                <a:spcPts val="1600"/>
              </a:spcAft>
              <a:buClr>
                <a:schemeClr val="dk2"/>
              </a:buClr>
              <a:buSzPct val="100000"/>
              <a:defRPr sz="1200">
                <a:solidFill>
                  <a:schemeClr val="dk2"/>
                </a:solidFill>
              </a:defRPr>
            </a:lvl2pPr>
            <a:lvl3pPr lvl="2" algn="l">
              <a:lnSpc>
                <a:spcPct val="115000"/>
              </a:lnSpc>
              <a:spcBef>
                <a:spcPts val="0"/>
              </a:spcBef>
              <a:spcAft>
                <a:spcPts val="1600"/>
              </a:spcAft>
              <a:buClr>
                <a:schemeClr val="dk2"/>
              </a:buClr>
              <a:buSzPct val="100000"/>
              <a:defRPr sz="1200">
                <a:solidFill>
                  <a:schemeClr val="dk2"/>
                </a:solidFill>
              </a:defRPr>
            </a:lvl3pPr>
            <a:lvl4pPr lvl="3" algn="l">
              <a:lnSpc>
                <a:spcPct val="115000"/>
              </a:lnSpc>
              <a:spcBef>
                <a:spcPts val="0"/>
              </a:spcBef>
              <a:spcAft>
                <a:spcPts val="1600"/>
              </a:spcAft>
              <a:buClr>
                <a:schemeClr val="dk2"/>
              </a:buClr>
              <a:buSzPct val="100000"/>
              <a:defRPr sz="1200">
                <a:solidFill>
                  <a:schemeClr val="dk2"/>
                </a:solidFill>
              </a:defRPr>
            </a:lvl4pPr>
            <a:lvl5pPr lvl="4" algn="l">
              <a:lnSpc>
                <a:spcPct val="115000"/>
              </a:lnSpc>
              <a:spcBef>
                <a:spcPts val="0"/>
              </a:spcBef>
              <a:spcAft>
                <a:spcPts val="1600"/>
              </a:spcAft>
              <a:buClr>
                <a:schemeClr val="dk2"/>
              </a:buClr>
              <a:buSzPct val="100000"/>
              <a:defRPr sz="1200">
                <a:solidFill>
                  <a:schemeClr val="dk2"/>
                </a:solidFill>
              </a:defRPr>
            </a:lvl5pPr>
            <a:lvl6pPr lvl="5" algn="l">
              <a:lnSpc>
                <a:spcPct val="115000"/>
              </a:lnSpc>
              <a:spcBef>
                <a:spcPts val="0"/>
              </a:spcBef>
              <a:spcAft>
                <a:spcPts val="1600"/>
              </a:spcAft>
              <a:buClr>
                <a:schemeClr val="dk2"/>
              </a:buClr>
              <a:buSzPct val="100000"/>
              <a:defRPr sz="1200">
                <a:solidFill>
                  <a:schemeClr val="dk2"/>
                </a:solidFill>
              </a:defRPr>
            </a:lvl6pPr>
            <a:lvl7pPr lvl="6" algn="l">
              <a:lnSpc>
                <a:spcPct val="115000"/>
              </a:lnSpc>
              <a:spcBef>
                <a:spcPts val="0"/>
              </a:spcBef>
              <a:spcAft>
                <a:spcPts val="1600"/>
              </a:spcAft>
              <a:buClr>
                <a:schemeClr val="dk2"/>
              </a:buClr>
              <a:buSzPct val="100000"/>
              <a:defRPr sz="1200">
                <a:solidFill>
                  <a:schemeClr val="dk2"/>
                </a:solidFill>
              </a:defRPr>
            </a:lvl7pPr>
            <a:lvl8pPr lvl="7" algn="l">
              <a:lnSpc>
                <a:spcPct val="115000"/>
              </a:lnSpc>
              <a:spcBef>
                <a:spcPts val="0"/>
              </a:spcBef>
              <a:spcAft>
                <a:spcPts val="1600"/>
              </a:spcAft>
              <a:buClr>
                <a:schemeClr val="dk2"/>
              </a:buClr>
              <a:buSzPct val="100000"/>
              <a:defRPr sz="1200">
                <a:solidFill>
                  <a:schemeClr val="dk2"/>
                </a:solidFill>
              </a:defRPr>
            </a:lvl8pPr>
            <a:lvl9pPr lvl="8" algn="l">
              <a:lnSpc>
                <a:spcPct val="115000"/>
              </a:lnSpc>
              <a:spcBef>
                <a:spcPts val="0"/>
              </a:spcBef>
              <a:spcAft>
                <a:spcPts val="1600"/>
              </a:spcAft>
              <a:buClr>
                <a:schemeClr val="dk2"/>
              </a:buClr>
              <a:buSzPct val="100000"/>
              <a:defRPr sz="1200">
                <a:solidFill>
                  <a:schemeClr val="dk2"/>
                </a:solidFill>
              </a:defRPr>
            </a:lvl9pPr>
          </a:lstStyle>
          <a:p/>
        </p:txBody>
      </p:sp>
      <p:sp>
        <p:nvSpPr>
          <p:cNvPr id="60" name="Shape 60"/>
          <p:cNvSpPr txBox="1"/>
          <p:nvPr>
            <p:ph idx="2" type="body"/>
          </p:nvPr>
        </p:nvSpPr>
        <p:spPr>
          <a:xfrm>
            <a:off x="2737928" y="2053712"/>
            <a:ext cx="2367599" cy="25305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400">
                <a:solidFill>
                  <a:schemeClr val="dk2"/>
                </a:solidFill>
              </a:defRPr>
            </a:lvl1pPr>
            <a:lvl2pPr lvl="1" algn="l">
              <a:lnSpc>
                <a:spcPct val="115000"/>
              </a:lnSpc>
              <a:spcBef>
                <a:spcPts val="0"/>
              </a:spcBef>
              <a:spcAft>
                <a:spcPts val="1600"/>
              </a:spcAft>
              <a:buClr>
                <a:schemeClr val="dk2"/>
              </a:buClr>
              <a:buSzPct val="100000"/>
              <a:defRPr sz="1200">
                <a:solidFill>
                  <a:schemeClr val="dk2"/>
                </a:solidFill>
              </a:defRPr>
            </a:lvl2pPr>
            <a:lvl3pPr lvl="2" algn="l">
              <a:lnSpc>
                <a:spcPct val="115000"/>
              </a:lnSpc>
              <a:spcBef>
                <a:spcPts val="0"/>
              </a:spcBef>
              <a:spcAft>
                <a:spcPts val="1600"/>
              </a:spcAft>
              <a:buClr>
                <a:schemeClr val="dk2"/>
              </a:buClr>
              <a:buSzPct val="100000"/>
              <a:defRPr sz="1200">
                <a:solidFill>
                  <a:schemeClr val="dk2"/>
                </a:solidFill>
              </a:defRPr>
            </a:lvl3pPr>
            <a:lvl4pPr lvl="3" algn="l">
              <a:lnSpc>
                <a:spcPct val="115000"/>
              </a:lnSpc>
              <a:spcBef>
                <a:spcPts val="0"/>
              </a:spcBef>
              <a:spcAft>
                <a:spcPts val="1600"/>
              </a:spcAft>
              <a:buClr>
                <a:schemeClr val="dk2"/>
              </a:buClr>
              <a:buSzPct val="100000"/>
              <a:defRPr sz="1200">
                <a:solidFill>
                  <a:schemeClr val="dk2"/>
                </a:solidFill>
              </a:defRPr>
            </a:lvl4pPr>
            <a:lvl5pPr lvl="4" algn="l">
              <a:lnSpc>
                <a:spcPct val="115000"/>
              </a:lnSpc>
              <a:spcBef>
                <a:spcPts val="0"/>
              </a:spcBef>
              <a:spcAft>
                <a:spcPts val="1600"/>
              </a:spcAft>
              <a:buClr>
                <a:schemeClr val="dk2"/>
              </a:buClr>
              <a:buSzPct val="100000"/>
              <a:defRPr sz="1200">
                <a:solidFill>
                  <a:schemeClr val="dk2"/>
                </a:solidFill>
              </a:defRPr>
            </a:lvl5pPr>
            <a:lvl6pPr lvl="5" algn="l">
              <a:lnSpc>
                <a:spcPct val="115000"/>
              </a:lnSpc>
              <a:spcBef>
                <a:spcPts val="0"/>
              </a:spcBef>
              <a:spcAft>
                <a:spcPts val="1600"/>
              </a:spcAft>
              <a:buClr>
                <a:schemeClr val="dk2"/>
              </a:buClr>
              <a:buSzPct val="100000"/>
              <a:defRPr sz="1200">
                <a:solidFill>
                  <a:schemeClr val="dk2"/>
                </a:solidFill>
              </a:defRPr>
            </a:lvl6pPr>
            <a:lvl7pPr lvl="6" algn="l">
              <a:lnSpc>
                <a:spcPct val="115000"/>
              </a:lnSpc>
              <a:spcBef>
                <a:spcPts val="0"/>
              </a:spcBef>
              <a:spcAft>
                <a:spcPts val="1600"/>
              </a:spcAft>
              <a:buClr>
                <a:schemeClr val="dk2"/>
              </a:buClr>
              <a:buSzPct val="100000"/>
              <a:defRPr sz="1200">
                <a:solidFill>
                  <a:schemeClr val="dk2"/>
                </a:solidFill>
              </a:defRPr>
            </a:lvl7pPr>
            <a:lvl8pPr lvl="7" algn="l">
              <a:lnSpc>
                <a:spcPct val="115000"/>
              </a:lnSpc>
              <a:spcBef>
                <a:spcPts val="0"/>
              </a:spcBef>
              <a:spcAft>
                <a:spcPts val="1600"/>
              </a:spcAft>
              <a:buClr>
                <a:schemeClr val="dk2"/>
              </a:buClr>
              <a:buSzPct val="100000"/>
              <a:defRPr sz="1200">
                <a:solidFill>
                  <a:schemeClr val="dk2"/>
                </a:solidFill>
              </a:defRPr>
            </a:lvl8pPr>
            <a:lvl9pPr lvl="8" algn="l">
              <a:lnSpc>
                <a:spcPct val="115000"/>
              </a:lnSpc>
              <a:spcBef>
                <a:spcPts val="0"/>
              </a:spcBef>
              <a:spcAft>
                <a:spcPts val="1600"/>
              </a:spcAft>
              <a:buClr>
                <a:schemeClr val="dk2"/>
              </a:buClr>
              <a:buSzPct val="100000"/>
              <a:defRPr sz="1200">
                <a:solidFill>
                  <a:schemeClr val="dk2"/>
                </a:solidFill>
              </a:defRPr>
            </a:lvl9pPr>
          </a:lstStyle>
          <a:p/>
        </p:txBody>
      </p:sp>
      <p:sp>
        <p:nvSpPr>
          <p:cNvPr id="61" name="Shape 6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2">
    <p:bg>
      <p:bgPr>
        <a:solidFill>
          <a:srgbClr val="FFFFFF"/>
        </a:solidFill>
      </p:bgPr>
    </p:bg>
    <p:spTree>
      <p:nvGrpSpPr>
        <p:cNvPr id="62" name="Shape 62"/>
        <p:cNvGrpSpPr/>
        <p:nvPr/>
      </p:nvGrpSpPr>
      <p:grpSpPr>
        <a:xfrm>
          <a:off x="0" y="0"/>
          <a:ext cx="0" cy="0"/>
          <a:chOff x="0" y="0"/>
          <a:chExt cx="0" cy="0"/>
        </a:xfrm>
      </p:grpSpPr>
      <p:sp>
        <p:nvSpPr>
          <p:cNvPr id="63" name="Shape 63"/>
          <p:cNvSpPr/>
          <p:nvPr/>
        </p:nvSpPr>
        <p:spPr>
          <a:xfrm>
            <a:off x="3047650" y="0"/>
            <a:ext cx="60963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grpSp>
        <p:nvGrpSpPr>
          <p:cNvPr id="65" name="Shape 65"/>
          <p:cNvGrpSpPr/>
          <p:nvPr/>
        </p:nvGrpSpPr>
        <p:grpSpPr>
          <a:xfrm>
            <a:off x="2" y="4713898"/>
            <a:ext cx="3047923" cy="429600"/>
            <a:chOff x="-72" y="4713898"/>
            <a:chExt cx="3047923" cy="429600"/>
          </a:xfrm>
        </p:grpSpPr>
        <p:sp>
          <p:nvSpPr>
            <p:cNvPr id="66" name="Shape 66"/>
            <p:cNvSpPr/>
            <p:nvPr/>
          </p:nvSpPr>
          <p:spPr>
            <a:xfrm rot="-5400000">
              <a:off x="2452050" y="4547698"/>
              <a:ext cx="429600" cy="762000"/>
            </a:xfrm>
            <a:prstGeom prst="rtTriangle">
              <a:avLst/>
            </a:prstGeom>
            <a:solidFill>
              <a:srgbClr val="EFEFEF"/>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rot="-5400000">
              <a:off x="928118" y="4547698"/>
              <a:ext cx="429600" cy="762000"/>
            </a:xfrm>
            <a:prstGeom prst="rtTriangle">
              <a:avLst/>
            </a:prstGeom>
            <a:solidFill>
              <a:srgbClr val="D9D9D9"/>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flipH="1" rot="5400000">
              <a:off x="1689952" y="45476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flipH="1" rot="5400000">
              <a:off x="166127" y="4547698"/>
              <a:ext cx="429600" cy="762000"/>
            </a:xfrm>
            <a:prstGeom prst="rtTriangle">
              <a:avLst/>
            </a:prstGeom>
            <a:solidFill>
              <a:srgbClr val="F3F3F3"/>
            </a:solidFill>
            <a:ln>
              <a:noFill/>
            </a:ln>
          </p:spPr>
          <p:txBody>
            <a:bodyPr anchorCtr="0" anchor="ctr" bIns="91425" lIns="91425" rIns="91425" tIns="91425">
              <a:noAutofit/>
            </a:bodyPr>
            <a:lstStyle/>
            <a:p>
              <a:pPr lvl="0">
                <a:spcBef>
                  <a:spcPts val="0"/>
                </a:spcBef>
                <a:buNone/>
              </a:pPr>
              <a:r>
                <a:t/>
              </a:r>
              <a:endParaRPr/>
            </a:p>
          </p:txBody>
        </p:sp>
      </p:grpSp>
      <p:sp>
        <p:nvSpPr>
          <p:cNvPr id="70" name="Shape 70"/>
          <p:cNvSpPr txBox="1"/>
          <p:nvPr>
            <p:ph type="title"/>
          </p:nvPr>
        </p:nvSpPr>
        <p:spPr>
          <a:xfrm>
            <a:off x="185350" y="679625"/>
            <a:ext cx="2683200" cy="1042500"/>
          </a:xfrm>
          <a:prstGeom prst="rect">
            <a:avLst/>
          </a:prstGeom>
          <a:noFill/>
        </p:spPr>
        <p:txBody>
          <a:bodyPr anchorCtr="0" anchor="b" bIns="91425" lIns="91425" rIns="91425" tIns="91425"/>
          <a:lstStyle>
            <a:lvl1pPr lvl="0" algn="l">
              <a:lnSpc>
                <a:spcPct val="100000"/>
              </a:lnSpc>
              <a:spcBef>
                <a:spcPts val="0"/>
              </a:spcBef>
              <a:spcAft>
                <a:spcPts val="0"/>
              </a:spcAft>
              <a:buNone/>
              <a:defRPr b="1" sz="2400">
                <a:solidFill>
                  <a:srgbClr val="212121"/>
                </a:solidFill>
              </a:defRPr>
            </a:lvl1pPr>
            <a:lvl2pPr lvl="1" algn="l">
              <a:lnSpc>
                <a:spcPct val="100000"/>
              </a:lnSpc>
              <a:spcBef>
                <a:spcPts val="0"/>
              </a:spcBef>
              <a:spcAft>
                <a:spcPts val="0"/>
              </a:spcAft>
              <a:buNone/>
              <a:defRPr b="1" sz="2400">
                <a:solidFill>
                  <a:srgbClr val="212121"/>
                </a:solidFill>
              </a:defRPr>
            </a:lvl2pPr>
            <a:lvl3pPr lvl="2" algn="l">
              <a:lnSpc>
                <a:spcPct val="100000"/>
              </a:lnSpc>
              <a:spcBef>
                <a:spcPts val="0"/>
              </a:spcBef>
              <a:spcAft>
                <a:spcPts val="0"/>
              </a:spcAft>
              <a:buNone/>
              <a:defRPr b="1" sz="2400">
                <a:solidFill>
                  <a:srgbClr val="212121"/>
                </a:solidFill>
              </a:defRPr>
            </a:lvl3pPr>
            <a:lvl4pPr lvl="3" algn="l">
              <a:lnSpc>
                <a:spcPct val="100000"/>
              </a:lnSpc>
              <a:spcBef>
                <a:spcPts val="0"/>
              </a:spcBef>
              <a:spcAft>
                <a:spcPts val="0"/>
              </a:spcAft>
              <a:buNone/>
              <a:defRPr b="1" sz="2400">
                <a:solidFill>
                  <a:srgbClr val="212121"/>
                </a:solidFill>
              </a:defRPr>
            </a:lvl4pPr>
            <a:lvl5pPr lvl="4" algn="l">
              <a:lnSpc>
                <a:spcPct val="100000"/>
              </a:lnSpc>
              <a:spcBef>
                <a:spcPts val="0"/>
              </a:spcBef>
              <a:spcAft>
                <a:spcPts val="0"/>
              </a:spcAft>
              <a:buNone/>
              <a:defRPr b="1" sz="2400">
                <a:solidFill>
                  <a:srgbClr val="212121"/>
                </a:solidFill>
              </a:defRPr>
            </a:lvl5pPr>
            <a:lvl6pPr lvl="5" algn="l">
              <a:lnSpc>
                <a:spcPct val="100000"/>
              </a:lnSpc>
              <a:spcBef>
                <a:spcPts val="0"/>
              </a:spcBef>
              <a:spcAft>
                <a:spcPts val="0"/>
              </a:spcAft>
              <a:buNone/>
              <a:defRPr b="1" sz="2400">
                <a:solidFill>
                  <a:srgbClr val="212121"/>
                </a:solidFill>
              </a:defRPr>
            </a:lvl6pPr>
            <a:lvl7pPr lvl="6" algn="l">
              <a:lnSpc>
                <a:spcPct val="100000"/>
              </a:lnSpc>
              <a:spcBef>
                <a:spcPts val="0"/>
              </a:spcBef>
              <a:spcAft>
                <a:spcPts val="0"/>
              </a:spcAft>
              <a:buNone/>
              <a:defRPr b="1" sz="2400">
                <a:solidFill>
                  <a:srgbClr val="212121"/>
                </a:solidFill>
              </a:defRPr>
            </a:lvl7pPr>
            <a:lvl8pPr lvl="7" algn="l">
              <a:lnSpc>
                <a:spcPct val="100000"/>
              </a:lnSpc>
              <a:spcBef>
                <a:spcPts val="0"/>
              </a:spcBef>
              <a:spcAft>
                <a:spcPts val="0"/>
              </a:spcAft>
              <a:buNone/>
              <a:defRPr b="1" sz="2400">
                <a:solidFill>
                  <a:srgbClr val="212121"/>
                </a:solidFill>
              </a:defRPr>
            </a:lvl8pPr>
            <a:lvl9pPr lvl="8" algn="l">
              <a:lnSpc>
                <a:spcPct val="100000"/>
              </a:lnSpc>
              <a:spcBef>
                <a:spcPts val="0"/>
              </a:spcBef>
              <a:spcAft>
                <a:spcPts val="0"/>
              </a:spcAft>
              <a:buNone/>
              <a:defRPr b="1" sz="2400">
                <a:solidFill>
                  <a:srgbClr val="212121"/>
                </a:solidFill>
              </a:defRPr>
            </a:lvl9pPr>
          </a:lstStyle>
          <a:p/>
        </p:txBody>
      </p:sp>
      <p:sp>
        <p:nvSpPr>
          <p:cNvPr id="71" name="Shape 71"/>
          <p:cNvSpPr txBox="1"/>
          <p:nvPr>
            <p:ph idx="1" type="body"/>
          </p:nvPr>
        </p:nvSpPr>
        <p:spPr>
          <a:xfrm>
            <a:off x="185350" y="1798300"/>
            <a:ext cx="2683200" cy="2540100"/>
          </a:xfrm>
          <a:prstGeom prst="rect">
            <a:avLst/>
          </a:prstGeom>
          <a:noFill/>
        </p:spPr>
        <p:txBody>
          <a:bodyPr anchorCtr="0" anchor="t" bIns="91425" lIns="91425" rIns="91425" tIns="91425"/>
          <a:lstStyle>
            <a:lvl1pPr lvl="0" algn="l">
              <a:lnSpc>
                <a:spcPct val="115000"/>
              </a:lnSpc>
              <a:spcBef>
                <a:spcPts val="0"/>
              </a:spcBef>
              <a:spcAft>
                <a:spcPts val="1600"/>
              </a:spcAft>
              <a:buClr>
                <a:srgbClr val="616161"/>
              </a:buClr>
              <a:buSzPct val="100000"/>
              <a:defRPr sz="16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p:txBody>
      </p:sp>
      <p:sp>
        <p:nvSpPr>
          <p:cNvPr id="72" name="Shape 72"/>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3">
    <p:bg>
      <p:bgPr>
        <a:solidFill>
          <a:srgbClr val="FFFFFF"/>
        </a:solidFill>
      </p:bgPr>
    </p:bg>
    <p:spTree>
      <p:nvGrpSpPr>
        <p:cNvPr id="73" name="Shape 73"/>
        <p:cNvGrpSpPr/>
        <p:nvPr/>
      </p:nvGrpSpPr>
      <p:grpSpPr>
        <a:xfrm>
          <a:off x="0" y="0"/>
          <a:ext cx="0" cy="0"/>
          <a:chOff x="0" y="0"/>
          <a:chExt cx="0" cy="0"/>
        </a:xfrm>
      </p:grpSpPr>
      <p:sp>
        <p:nvSpPr>
          <p:cNvPr id="74" name="Shape 74"/>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3389100" y="0"/>
            <a:ext cx="57549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cxnSp>
        <p:nvCxnSpPr>
          <p:cNvPr id="76" name="Shape 76"/>
          <p:cNvCxnSpPr/>
          <p:nvPr/>
        </p:nvCxnSpPr>
        <p:spPr>
          <a:xfrm>
            <a:off x="372950" y="511683"/>
            <a:ext cx="642300" cy="0"/>
          </a:xfrm>
          <a:prstGeom prst="straightConnector1">
            <a:avLst/>
          </a:prstGeom>
          <a:noFill/>
          <a:ln cap="flat" cmpd="sng" w="76200">
            <a:solidFill>
              <a:schemeClr val="accent5"/>
            </a:solidFill>
            <a:prstDash val="solid"/>
            <a:round/>
            <a:headEnd len="med" w="med" type="none"/>
            <a:tailEnd len="med" w="med" type="none"/>
          </a:ln>
        </p:spPr>
      </p:cxnSp>
      <p:sp>
        <p:nvSpPr>
          <p:cNvPr id="77" name="Shape 77"/>
          <p:cNvSpPr txBox="1"/>
          <p:nvPr>
            <p:ph type="title"/>
          </p:nvPr>
        </p:nvSpPr>
        <p:spPr>
          <a:xfrm>
            <a:off x="321825" y="694100"/>
            <a:ext cx="2143800" cy="3149400"/>
          </a:xfrm>
          <a:prstGeom prst="rect">
            <a:avLst/>
          </a:prstGeom>
          <a:noFill/>
        </p:spPr>
        <p:txBody>
          <a:bodyPr anchorCtr="0" anchor="t" bIns="91425" lIns="91425" rIns="91425" tIns="91425"/>
          <a:lstStyle>
            <a:lvl1pPr lvl="0" algn="l">
              <a:lnSpc>
                <a:spcPct val="100000"/>
              </a:lnSpc>
              <a:spcBef>
                <a:spcPts val="0"/>
              </a:spcBef>
              <a:spcAft>
                <a:spcPts val="0"/>
              </a:spcAft>
              <a:buNone/>
              <a:defRPr b="1" sz="2600">
                <a:solidFill>
                  <a:schemeClr val="dk1"/>
                </a:solidFill>
              </a:defRPr>
            </a:lvl1pPr>
            <a:lvl2pPr lvl="1" algn="l">
              <a:lnSpc>
                <a:spcPct val="100000"/>
              </a:lnSpc>
              <a:spcBef>
                <a:spcPts val="0"/>
              </a:spcBef>
              <a:spcAft>
                <a:spcPts val="0"/>
              </a:spcAft>
              <a:buNone/>
              <a:defRPr b="1" sz="2600">
                <a:solidFill>
                  <a:schemeClr val="dk1"/>
                </a:solidFill>
              </a:defRPr>
            </a:lvl2pPr>
            <a:lvl3pPr lvl="2" algn="l">
              <a:lnSpc>
                <a:spcPct val="100000"/>
              </a:lnSpc>
              <a:spcBef>
                <a:spcPts val="0"/>
              </a:spcBef>
              <a:spcAft>
                <a:spcPts val="0"/>
              </a:spcAft>
              <a:buNone/>
              <a:defRPr b="1" sz="2600">
                <a:solidFill>
                  <a:schemeClr val="dk1"/>
                </a:solidFill>
              </a:defRPr>
            </a:lvl3pPr>
            <a:lvl4pPr lvl="3" algn="l">
              <a:lnSpc>
                <a:spcPct val="100000"/>
              </a:lnSpc>
              <a:spcBef>
                <a:spcPts val="0"/>
              </a:spcBef>
              <a:spcAft>
                <a:spcPts val="0"/>
              </a:spcAft>
              <a:buNone/>
              <a:defRPr b="1" sz="2600">
                <a:solidFill>
                  <a:schemeClr val="dk1"/>
                </a:solidFill>
              </a:defRPr>
            </a:lvl4pPr>
            <a:lvl5pPr lvl="4" algn="l">
              <a:lnSpc>
                <a:spcPct val="100000"/>
              </a:lnSpc>
              <a:spcBef>
                <a:spcPts val="0"/>
              </a:spcBef>
              <a:spcAft>
                <a:spcPts val="0"/>
              </a:spcAft>
              <a:buNone/>
              <a:defRPr b="1" sz="2600">
                <a:solidFill>
                  <a:schemeClr val="dk1"/>
                </a:solidFill>
              </a:defRPr>
            </a:lvl5pPr>
            <a:lvl6pPr lvl="5" algn="l">
              <a:lnSpc>
                <a:spcPct val="100000"/>
              </a:lnSpc>
              <a:spcBef>
                <a:spcPts val="0"/>
              </a:spcBef>
              <a:spcAft>
                <a:spcPts val="0"/>
              </a:spcAft>
              <a:buNone/>
              <a:defRPr b="1" sz="2600">
                <a:solidFill>
                  <a:schemeClr val="dk1"/>
                </a:solidFill>
              </a:defRPr>
            </a:lvl6pPr>
            <a:lvl7pPr lvl="6" algn="l">
              <a:lnSpc>
                <a:spcPct val="100000"/>
              </a:lnSpc>
              <a:spcBef>
                <a:spcPts val="0"/>
              </a:spcBef>
              <a:spcAft>
                <a:spcPts val="0"/>
              </a:spcAft>
              <a:buNone/>
              <a:defRPr b="1" sz="2600">
                <a:solidFill>
                  <a:schemeClr val="dk1"/>
                </a:solidFill>
              </a:defRPr>
            </a:lvl7pPr>
            <a:lvl8pPr lvl="7" algn="l">
              <a:lnSpc>
                <a:spcPct val="100000"/>
              </a:lnSpc>
              <a:spcBef>
                <a:spcPts val="0"/>
              </a:spcBef>
              <a:spcAft>
                <a:spcPts val="0"/>
              </a:spcAft>
              <a:buNone/>
              <a:defRPr b="1" sz="2600">
                <a:solidFill>
                  <a:schemeClr val="dk1"/>
                </a:solidFill>
              </a:defRPr>
            </a:lvl8pPr>
            <a:lvl9pPr lvl="8" algn="l">
              <a:lnSpc>
                <a:spcPct val="100000"/>
              </a:lnSpc>
              <a:spcBef>
                <a:spcPts val="0"/>
              </a:spcBef>
              <a:spcAft>
                <a:spcPts val="0"/>
              </a:spcAft>
              <a:buNone/>
              <a:defRPr b="1" sz="2600">
                <a:solidFill>
                  <a:schemeClr val="dk1"/>
                </a:solidFill>
              </a:defRPr>
            </a:lvl9pPr>
          </a:lstStyle>
          <a:p/>
        </p:txBody>
      </p:sp>
      <p:sp>
        <p:nvSpPr>
          <p:cNvPr id="78" name="Shape 7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4">
    <p:bg>
      <p:bgPr>
        <a:solidFill>
          <a:srgbClr val="FFFFFF"/>
        </a:solidFill>
      </p:bgPr>
    </p:bg>
    <p:spTree>
      <p:nvGrpSpPr>
        <p:cNvPr id="79" name="Shape 79"/>
        <p:cNvGrpSpPr/>
        <p:nvPr/>
      </p:nvGrpSpPr>
      <p:grpSpPr>
        <a:xfrm>
          <a:off x="0" y="0"/>
          <a:ext cx="0" cy="0"/>
          <a:chOff x="0" y="0"/>
          <a:chExt cx="0" cy="0"/>
        </a:xfrm>
      </p:grpSpPr>
      <p:sp>
        <p:nvSpPr>
          <p:cNvPr id="80" name="Shape 80"/>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0" y="25"/>
            <a:ext cx="4011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2" name="Shape 82"/>
          <p:cNvSpPr txBox="1"/>
          <p:nvPr>
            <p:ph type="ctrTitle"/>
          </p:nvPr>
        </p:nvSpPr>
        <p:spPr>
          <a:xfrm>
            <a:off x="315175" y="318675"/>
            <a:ext cx="3224400" cy="30204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sz="3000">
                <a:solidFill>
                  <a:schemeClr val="lt1"/>
                </a:solidFill>
              </a:defRPr>
            </a:lvl1pPr>
            <a:lvl2pPr lvl="1" algn="l">
              <a:lnSpc>
                <a:spcPct val="100000"/>
              </a:lnSpc>
              <a:spcBef>
                <a:spcPts val="0"/>
              </a:spcBef>
              <a:spcAft>
                <a:spcPts val="0"/>
              </a:spcAft>
              <a:buClr>
                <a:schemeClr val="lt1"/>
              </a:buClr>
              <a:buSzPct val="100000"/>
              <a:buNone/>
              <a:defRPr sz="3000">
                <a:solidFill>
                  <a:schemeClr val="lt1"/>
                </a:solidFill>
              </a:defRPr>
            </a:lvl2pPr>
            <a:lvl3pPr lvl="2" algn="l">
              <a:lnSpc>
                <a:spcPct val="100000"/>
              </a:lnSpc>
              <a:spcBef>
                <a:spcPts val="0"/>
              </a:spcBef>
              <a:spcAft>
                <a:spcPts val="0"/>
              </a:spcAft>
              <a:buClr>
                <a:schemeClr val="lt1"/>
              </a:buClr>
              <a:buSzPct val="100000"/>
              <a:buNone/>
              <a:defRPr sz="3000">
                <a:solidFill>
                  <a:schemeClr val="lt1"/>
                </a:solidFill>
              </a:defRPr>
            </a:lvl3pPr>
            <a:lvl4pPr lvl="3" algn="l">
              <a:lnSpc>
                <a:spcPct val="100000"/>
              </a:lnSpc>
              <a:spcBef>
                <a:spcPts val="0"/>
              </a:spcBef>
              <a:spcAft>
                <a:spcPts val="0"/>
              </a:spcAft>
              <a:buClr>
                <a:schemeClr val="lt1"/>
              </a:buClr>
              <a:buSzPct val="100000"/>
              <a:buNone/>
              <a:defRPr sz="3000">
                <a:solidFill>
                  <a:schemeClr val="lt1"/>
                </a:solidFill>
              </a:defRPr>
            </a:lvl4pPr>
            <a:lvl5pPr lvl="4" algn="l">
              <a:lnSpc>
                <a:spcPct val="100000"/>
              </a:lnSpc>
              <a:spcBef>
                <a:spcPts val="0"/>
              </a:spcBef>
              <a:spcAft>
                <a:spcPts val="0"/>
              </a:spcAft>
              <a:buClr>
                <a:schemeClr val="lt1"/>
              </a:buClr>
              <a:buSzPct val="100000"/>
              <a:buNone/>
              <a:defRPr sz="3000">
                <a:solidFill>
                  <a:schemeClr val="lt1"/>
                </a:solidFill>
              </a:defRPr>
            </a:lvl5pPr>
            <a:lvl6pPr lvl="5" algn="l">
              <a:lnSpc>
                <a:spcPct val="100000"/>
              </a:lnSpc>
              <a:spcBef>
                <a:spcPts val="0"/>
              </a:spcBef>
              <a:spcAft>
                <a:spcPts val="0"/>
              </a:spcAft>
              <a:buClr>
                <a:schemeClr val="lt1"/>
              </a:buClr>
              <a:buSzPct val="100000"/>
              <a:buNone/>
              <a:defRPr sz="3000">
                <a:solidFill>
                  <a:schemeClr val="lt1"/>
                </a:solidFill>
              </a:defRPr>
            </a:lvl6pPr>
            <a:lvl7pPr lvl="6" algn="l">
              <a:lnSpc>
                <a:spcPct val="100000"/>
              </a:lnSpc>
              <a:spcBef>
                <a:spcPts val="0"/>
              </a:spcBef>
              <a:spcAft>
                <a:spcPts val="0"/>
              </a:spcAft>
              <a:buClr>
                <a:schemeClr val="lt1"/>
              </a:buClr>
              <a:buSzPct val="100000"/>
              <a:buNone/>
              <a:defRPr sz="3000">
                <a:solidFill>
                  <a:schemeClr val="lt1"/>
                </a:solidFill>
              </a:defRPr>
            </a:lvl7pPr>
            <a:lvl8pPr lvl="7" algn="l">
              <a:lnSpc>
                <a:spcPct val="100000"/>
              </a:lnSpc>
              <a:spcBef>
                <a:spcPts val="0"/>
              </a:spcBef>
              <a:spcAft>
                <a:spcPts val="0"/>
              </a:spcAft>
              <a:buClr>
                <a:schemeClr val="lt1"/>
              </a:buClr>
              <a:buSzPct val="100000"/>
              <a:buNone/>
              <a:defRPr sz="3000">
                <a:solidFill>
                  <a:schemeClr val="lt1"/>
                </a:solidFill>
              </a:defRPr>
            </a:lvl8pPr>
            <a:lvl9pPr lvl="8" algn="l">
              <a:lnSpc>
                <a:spcPct val="100000"/>
              </a:lnSpc>
              <a:spcBef>
                <a:spcPts val="0"/>
              </a:spcBef>
              <a:spcAft>
                <a:spcPts val="0"/>
              </a:spcAft>
              <a:buClr>
                <a:schemeClr val="lt1"/>
              </a:buClr>
              <a:buSzPct val="100000"/>
              <a:buNone/>
              <a:defRPr sz="3000">
                <a:solidFill>
                  <a:schemeClr val="lt1"/>
                </a:solidFill>
              </a:defRPr>
            </a:lvl9pPr>
          </a:lstStyle>
          <a:p/>
        </p:txBody>
      </p:sp>
      <p:sp>
        <p:nvSpPr>
          <p:cNvPr id="83" name="Shape 8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t>Investigation on</a:t>
            </a:r>
          </a:p>
          <a:p>
            <a:pPr lvl="0">
              <a:spcBef>
                <a:spcPts val="0"/>
              </a:spcBef>
              <a:buNone/>
            </a:pPr>
            <a:r>
              <a:rPr lang="en"/>
              <a:t>Permo-Jurassic Extinction</a:t>
            </a:r>
          </a:p>
          <a:p>
            <a:pPr lvl="0">
              <a:spcBef>
                <a:spcPts val="0"/>
              </a:spcBef>
              <a:buNone/>
            </a:pPr>
            <a:r>
              <a:rPr lang="en"/>
              <a:t>Causes and Factors</a:t>
            </a:r>
          </a:p>
        </p:txBody>
      </p:sp>
      <p:sp>
        <p:nvSpPr>
          <p:cNvPr id="89" name="Shape 89"/>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85350" y="679625"/>
            <a:ext cx="2683200" cy="1042500"/>
          </a:xfrm>
          <a:prstGeom prst="rect">
            <a:avLst/>
          </a:prstGeom>
        </p:spPr>
        <p:txBody>
          <a:bodyPr anchorCtr="0" anchor="b" bIns="91425" lIns="91425" rIns="91425" tIns="91425">
            <a:noAutofit/>
          </a:bodyPr>
          <a:lstStyle/>
          <a:p>
            <a:pPr lvl="0">
              <a:spcBef>
                <a:spcPts val="0"/>
              </a:spcBef>
              <a:buNone/>
            </a:pPr>
            <a:r>
              <a:t/>
            </a:r>
            <a:endParaRPr/>
          </a:p>
        </p:txBody>
      </p:sp>
      <p:sp>
        <p:nvSpPr>
          <p:cNvPr id="158" name="Shape 158"/>
          <p:cNvSpPr txBox="1"/>
          <p:nvPr>
            <p:ph idx="1" type="body"/>
          </p:nvPr>
        </p:nvSpPr>
        <p:spPr>
          <a:xfrm>
            <a:off x="185350" y="1798300"/>
            <a:ext cx="2683200" cy="25401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descr="Geologic_Clock_with_events_and_periods.svg.png" id="94" name="Shape 94"/>
          <p:cNvPicPr preferRelativeResize="0"/>
          <p:nvPr/>
        </p:nvPicPr>
        <p:blipFill rotWithShape="1">
          <a:blip r:embed="rId3">
            <a:alphaModFix/>
          </a:blip>
          <a:srcRect b="3366" l="0" r="0" t="3375"/>
          <a:stretch/>
        </p:blipFill>
        <p:spPr>
          <a:xfrm>
            <a:off x="3389000" y="0"/>
            <a:ext cx="5754900" cy="5143500"/>
          </a:xfrm>
          <a:prstGeom prst="rect">
            <a:avLst/>
          </a:prstGeom>
          <a:noFill/>
          <a:ln>
            <a:noFill/>
          </a:ln>
        </p:spPr>
      </p:pic>
      <p:sp>
        <p:nvSpPr>
          <p:cNvPr id="95" name="Shape 95"/>
          <p:cNvSpPr txBox="1"/>
          <p:nvPr>
            <p:ph type="title"/>
          </p:nvPr>
        </p:nvSpPr>
        <p:spPr>
          <a:xfrm>
            <a:off x="321825" y="694100"/>
            <a:ext cx="2143800" cy="3149400"/>
          </a:xfrm>
          <a:prstGeom prst="rect">
            <a:avLst/>
          </a:prstGeom>
        </p:spPr>
        <p:txBody>
          <a:bodyPr anchorCtr="0" anchor="t" bIns="91425" lIns="91425" rIns="91425" tIns="91425">
            <a:noAutofit/>
          </a:bodyPr>
          <a:lstStyle/>
          <a:p>
            <a:pPr lvl="0">
              <a:spcBef>
                <a:spcPts val="0"/>
              </a:spcBef>
              <a:buNone/>
            </a:pPr>
            <a:r>
              <a:rPr lang="en"/>
              <a:t>Geologic Clock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63750" y="554850"/>
            <a:ext cx="3855900" cy="4033800"/>
          </a:xfrm>
          <a:prstGeom prst="rect">
            <a:avLst/>
          </a:prstGeom>
        </p:spPr>
        <p:txBody>
          <a:bodyPr anchorCtr="0" anchor="ctr" bIns="91425" lIns="91425" rIns="91425" tIns="91425">
            <a:noAutofit/>
          </a:bodyPr>
          <a:lstStyle/>
          <a:p>
            <a:pPr lvl="0">
              <a:spcBef>
                <a:spcPts val="0"/>
              </a:spcBef>
              <a:buNone/>
            </a:pPr>
            <a:r>
              <a:rPr lang="en"/>
              <a:t>The Big Five Mass Extinctions</a:t>
            </a:r>
          </a:p>
        </p:txBody>
      </p:sp>
      <p:sp>
        <p:nvSpPr>
          <p:cNvPr id="101" name="Shape 101"/>
          <p:cNvSpPr txBox="1"/>
          <p:nvPr>
            <p:ph idx="1" type="body"/>
          </p:nvPr>
        </p:nvSpPr>
        <p:spPr>
          <a:xfrm>
            <a:off x="4947374" y="554850"/>
            <a:ext cx="3855899" cy="4033800"/>
          </a:xfrm>
          <a:prstGeom prst="rect">
            <a:avLst/>
          </a:prstGeom>
        </p:spPr>
        <p:txBody>
          <a:bodyPr anchorCtr="0" anchor="ctr" bIns="91425" lIns="91425" rIns="91425" tIns="91425">
            <a:noAutofit/>
          </a:bodyPr>
          <a:lstStyle/>
          <a:p>
            <a:pPr indent="-228600" lvl="0" marL="457200" rtl="0">
              <a:spcBef>
                <a:spcPts val="0"/>
              </a:spcBef>
              <a:buAutoNum type="arabicPeriod"/>
            </a:pPr>
            <a:r>
              <a:rPr lang="en"/>
              <a:t>End Ordovician - 444 Ma - 86% of Species lost</a:t>
            </a:r>
          </a:p>
          <a:p>
            <a:pPr indent="-228600" lvl="0" marL="457200" rtl="0">
              <a:spcBef>
                <a:spcPts val="0"/>
              </a:spcBef>
              <a:buAutoNum type="arabicPeriod"/>
            </a:pPr>
            <a:r>
              <a:rPr lang="en"/>
              <a:t>Late Devonian  - 375 Ma - 75% of Species lost</a:t>
            </a:r>
          </a:p>
          <a:p>
            <a:pPr indent="-228600" lvl="0" marL="457200" rtl="0">
              <a:spcBef>
                <a:spcPts val="0"/>
              </a:spcBef>
              <a:buAutoNum type="arabicPeriod"/>
            </a:pPr>
            <a:r>
              <a:rPr lang="en"/>
              <a:t>End Permian    - 251 Ma - 96% of Species lost</a:t>
            </a:r>
          </a:p>
          <a:p>
            <a:pPr indent="-228600" lvl="0" marL="457200" rtl="0">
              <a:spcBef>
                <a:spcPts val="0"/>
              </a:spcBef>
              <a:buAutoNum type="arabicPeriod"/>
            </a:pPr>
            <a:r>
              <a:rPr lang="en"/>
              <a:t>End Triassic     - 200 Ma - 80% of Species lost</a:t>
            </a:r>
          </a:p>
          <a:p>
            <a:pPr indent="-228600" lvl="0" marL="457200" rtl="0">
              <a:spcBef>
                <a:spcPts val="0"/>
              </a:spcBef>
              <a:buAutoNum type="arabicPeriod"/>
            </a:pPr>
            <a:r>
              <a:rPr lang="en"/>
              <a:t>End Cretaceous - 66 Ma - 76% of Species lost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291875" y="559300"/>
            <a:ext cx="4813500" cy="1388700"/>
          </a:xfrm>
          <a:prstGeom prst="rect">
            <a:avLst/>
          </a:prstGeom>
        </p:spPr>
        <p:txBody>
          <a:bodyPr anchorCtr="0" anchor="b" bIns="91425" lIns="91425" rIns="91425" tIns="91425">
            <a:noAutofit/>
          </a:bodyPr>
          <a:lstStyle/>
          <a:p>
            <a:pPr lvl="0">
              <a:spcBef>
                <a:spcPts val="0"/>
              </a:spcBef>
              <a:buNone/>
            </a:pPr>
            <a:r>
              <a:rPr lang="en"/>
              <a:t>Permian &amp; Triassic Period Timescale</a:t>
            </a:r>
          </a:p>
        </p:txBody>
      </p:sp>
      <p:sp>
        <p:nvSpPr>
          <p:cNvPr id="107" name="Shape 107"/>
          <p:cNvSpPr txBox="1"/>
          <p:nvPr>
            <p:ph idx="2" type="body"/>
          </p:nvPr>
        </p:nvSpPr>
        <p:spPr>
          <a:xfrm>
            <a:off x="1128703" y="2399637"/>
            <a:ext cx="2367600" cy="2530500"/>
          </a:xfrm>
          <a:prstGeom prst="rect">
            <a:avLst/>
          </a:prstGeom>
        </p:spPr>
        <p:txBody>
          <a:bodyPr anchorCtr="0" anchor="t" bIns="91425" lIns="91425" rIns="91425" tIns="91425">
            <a:noAutofit/>
          </a:bodyPr>
          <a:lstStyle/>
          <a:p>
            <a:pPr lvl="0">
              <a:spcBef>
                <a:spcPts val="0"/>
              </a:spcBef>
              <a:buNone/>
            </a:pPr>
            <a:r>
              <a:rPr lang="en"/>
              <a:t>Permian Period: 298.88 Ma</a:t>
            </a:r>
          </a:p>
          <a:p>
            <a:pPr lvl="0">
              <a:spcBef>
                <a:spcPts val="0"/>
              </a:spcBef>
              <a:buNone/>
            </a:pPr>
            <a:r>
              <a:rPr lang="en"/>
              <a:t>Triassic Period: 251.9 Ma</a:t>
            </a:r>
          </a:p>
        </p:txBody>
      </p:sp>
      <p:pic>
        <p:nvPicPr>
          <p:cNvPr descr="Standard_Chronostratigraphy_Permo_Triassic.png" id="108" name="Shape 108"/>
          <p:cNvPicPr preferRelativeResize="0"/>
          <p:nvPr/>
        </p:nvPicPr>
        <p:blipFill>
          <a:blip r:embed="rId3">
            <a:alphaModFix/>
          </a:blip>
          <a:stretch>
            <a:fillRect/>
          </a:stretch>
        </p:blipFill>
        <p:spPr>
          <a:xfrm>
            <a:off x="5420871" y="0"/>
            <a:ext cx="2912807"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291875" y="559300"/>
            <a:ext cx="4813500" cy="1388700"/>
          </a:xfrm>
          <a:prstGeom prst="rect">
            <a:avLst/>
          </a:prstGeom>
        </p:spPr>
        <p:txBody>
          <a:bodyPr anchorCtr="0" anchor="b" bIns="91425" lIns="91425" rIns="91425" tIns="91425">
            <a:noAutofit/>
          </a:bodyPr>
          <a:lstStyle/>
          <a:p>
            <a:pPr lvl="0" rtl="0">
              <a:spcBef>
                <a:spcPts val="0"/>
              </a:spcBef>
              <a:buNone/>
            </a:pPr>
            <a:r>
              <a:rPr lang="en"/>
              <a:t>The biggest Mass Extinction</a:t>
            </a:r>
          </a:p>
        </p:txBody>
      </p:sp>
      <p:sp>
        <p:nvSpPr>
          <p:cNvPr id="114" name="Shape 114"/>
          <p:cNvSpPr txBox="1"/>
          <p:nvPr>
            <p:ph idx="2" type="body"/>
          </p:nvPr>
        </p:nvSpPr>
        <p:spPr>
          <a:xfrm>
            <a:off x="445000" y="1948000"/>
            <a:ext cx="3976800" cy="2018100"/>
          </a:xfrm>
          <a:prstGeom prst="rect">
            <a:avLst/>
          </a:prstGeom>
        </p:spPr>
        <p:txBody>
          <a:bodyPr anchorCtr="0" anchor="t" bIns="91425" lIns="91425" rIns="91425" tIns="91425">
            <a:noAutofit/>
          </a:bodyPr>
          <a:lstStyle/>
          <a:p>
            <a:pPr lvl="0">
              <a:spcBef>
                <a:spcPts val="0"/>
              </a:spcBef>
              <a:buNone/>
            </a:pPr>
            <a:r>
              <a:rPr lang="en"/>
              <a:t>Time of Interest:</a:t>
            </a:r>
          </a:p>
          <a:p>
            <a:pPr lvl="0">
              <a:spcBef>
                <a:spcPts val="0"/>
              </a:spcBef>
              <a:buNone/>
            </a:pPr>
            <a:r>
              <a:rPr lang="en"/>
              <a:t>   Middle Of Permian  (268.88 Ma - 251.90 Ma)</a:t>
            </a:r>
          </a:p>
          <a:p>
            <a:pPr lvl="0">
              <a:spcBef>
                <a:spcPts val="0"/>
              </a:spcBef>
              <a:buNone/>
            </a:pPr>
            <a:r>
              <a:rPr lang="en"/>
              <a:t>   Entire Triassic         (251.90 Ma - 201.36 Ma)</a:t>
            </a:r>
          </a:p>
          <a:p>
            <a:pPr lvl="0" rtl="0">
              <a:spcBef>
                <a:spcPts val="0"/>
              </a:spcBef>
              <a:buNone/>
            </a:pPr>
            <a:r>
              <a:rPr lang="en"/>
              <a:t>   Early Jurassic         (201.36 Ma - 174.15 Ma) </a:t>
            </a:r>
          </a:p>
        </p:txBody>
      </p:sp>
      <p:pic>
        <p:nvPicPr>
          <p:cNvPr descr="Standard_Chronostratigraphy_Jurassic_Triassic_Permian.png" id="115" name="Shape 115"/>
          <p:cNvPicPr preferRelativeResize="0"/>
          <p:nvPr/>
        </p:nvPicPr>
        <p:blipFill>
          <a:blip r:embed="rId3">
            <a:alphaModFix/>
          </a:blip>
          <a:stretch>
            <a:fillRect/>
          </a:stretch>
        </p:blipFill>
        <p:spPr>
          <a:xfrm>
            <a:off x="4542310" y="0"/>
            <a:ext cx="2885229" cy="5143500"/>
          </a:xfrm>
          <a:prstGeom prst="rect">
            <a:avLst/>
          </a:prstGeom>
          <a:noFill/>
          <a:ln>
            <a:noFill/>
          </a:ln>
        </p:spPr>
      </p:pic>
      <p:pic>
        <p:nvPicPr>
          <p:cNvPr descr="Screen Shot 2017-07-04 at 1.11.39 PM.png" id="116" name="Shape 116"/>
          <p:cNvPicPr preferRelativeResize="0"/>
          <p:nvPr/>
        </p:nvPicPr>
        <p:blipFill>
          <a:blip r:embed="rId4">
            <a:alphaModFix/>
          </a:blip>
          <a:stretch>
            <a:fillRect/>
          </a:stretch>
        </p:blipFill>
        <p:spPr>
          <a:xfrm>
            <a:off x="7548050" y="1020000"/>
            <a:ext cx="334524" cy="190500"/>
          </a:xfrm>
          <a:prstGeom prst="rect">
            <a:avLst/>
          </a:prstGeom>
          <a:noFill/>
          <a:ln>
            <a:noFill/>
          </a:ln>
        </p:spPr>
      </p:pic>
      <p:pic>
        <p:nvPicPr>
          <p:cNvPr descr="Screen Shot 2017-07-04 at 1.11.45 PM.png" id="117" name="Shape 117"/>
          <p:cNvPicPr preferRelativeResize="0"/>
          <p:nvPr/>
        </p:nvPicPr>
        <p:blipFill>
          <a:blip r:embed="rId5">
            <a:alphaModFix/>
          </a:blip>
          <a:stretch>
            <a:fillRect/>
          </a:stretch>
        </p:blipFill>
        <p:spPr>
          <a:xfrm>
            <a:off x="7548050" y="2045850"/>
            <a:ext cx="334524" cy="190499"/>
          </a:xfrm>
          <a:prstGeom prst="rect">
            <a:avLst/>
          </a:prstGeom>
          <a:noFill/>
          <a:ln>
            <a:noFill/>
          </a:ln>
        </p:spPr>
      </p:pic>
      <p:pic>
        <p:nvPicPr>
          <p:cNvPr descr="Screen Shot 2017-07-04 at 1.11.45 PM.png" id="118" name="Shape 118"/>
          <p:cNvPicPr preferRelativeResize="0"/>
          <p:nvPr/>
        </p:nvPicPr>
        <p:blipFill>
          <a:blip r:embed="rId5">
            <a:alphaModFix/>
          </a:blip>
          <a:stretch>
            <a:fillRect/>
          </a:stretch>
        </p:blipFill>
        <p:spPr>
          <a:xfrm>
            <a:off x="7548050" y="4255650"/>
            <a:ext cx="334524" cy="190499"/>
          </a:xfrm>
          <a:prstGeom prst="rect">
            <a:avLst/>
          </a:prstGeom>
          <a:noFill/>
          <a:ln>
            <a:noFill/>
          </a:ln>
        </p:spPr>
      </p:pic>
      <p:pic>
        <p:nvPicPr>
          <p:cNvPr descr="Screen Shot 2017-07-04 at 1.11.39 PM.png" id="119" name="Shape 119"/>
          <p:cNvPicPr preferRelativeResize="0"/>
          <p:nvPr/>
        </p:nvPicPr>
        <p:blipFill>
          <a:blip r:embed="rId4">
            <a:alphaModFix/>
          </a:blip>
          <a:stretch>
            <a:fillRect/>
          </a:stretch>
        </p:blipFill>
        <p:spPr>
          <a:xfrm>
            <a:off x="7548050" y="3306900"/>
            <a:ext cx="334524" cy="190500"/>
          </a:xfrm>
          <a:prstGeom prst="rect">
            <a:avLst/>
          </a:prstGeom>
          <a:noFill/>
          <a:ln>
            <a:noFill/>
          </a:ln>
        </p:spPr>
      </p:pic>
      <p:pic>
        <p:nvPicPr>
          <p:cNvPr descr="Screen Shot 2017-07-04 at 1.11.39 PM.png" id="120" name="Shape 120"/>
          <p:cNvPicPr preferRelativeResize="0"/>
          <p:nvPr/>
        </p:nvPicPr>
        <p:blipFill>
          <a:blip r:embed="rId4">
            <a:alphaModFix/>
          </a:blip>
          <a:stretch>
            <a:fillRect/>
          </a:stretch>
        </p:blipFill>
        <p:spPr>
          <a:xfrm>
            <a:off x="7548050" y="4070975"/>
            <a:ext cx="334524" cy="190500"/>
          </a:xfrm>
          <a:prstGeom prst="rect">
            <a:avLst/>
          </a:prstGeom>
          <a:noFill/>
          <a:ln>
            <a:noFill/>
          </a:ln>
        </p:spPr>
      </p:pic>
      <p:pic>
        <p:nvPicPr>
          <p:cNvPr descr="Screen Shot 2017-07-04 at 1.11.39 PM.png" id="121" name="Shape 121"/>
          <p:cNvPicPr preferRelativeResize="0"/>
          <p:nvPr/>
        </p:nvPicPr>
        <p:blipFill>
          <a:blip r:embed="rId4">
            <a:alphaModFix/>
          </a:blip>
          <a:stretch>
            <a:fillRect/>
          </a:stretch>
        </p:blipFill>
        <p:spPr>
          <a:xfrm>
            <a:off x="7548050" y="4760700"/>
            <a:ext cx="334524" cy="190500"/>
          </a:xfrm>
          <a:prstGeom prst="rect">
            <a:avLst/>
          </a:prstGeom>
          <a:noFill/>
          <a:ln>
            <a:noFill/>
          </a:ln>
        </p:spPr>
      </p:pic>
      <p:sp>
        <p:nvSpPr>
          <p:cNvPr id="122" name="Shape 122"/>
          <p:cNvSpPr txBox="1"/>
          <p:nvPr/>
        </p:nvSpPr>
        <p:spPr>
          <a:xfrm>
            <a:off x="7882575" y="4123600"/>
            <a:ext cx="1202100" cy="206700"/>
          </a:xfrm>
          <a:prstGeom prst="rect">
            <a:avLst/>
          </a:prstGeom>
          <a:noFill/>
          <a:ln>
            <a:noFill/>
          </a:ln>
        </p:spPr>
        <p:txBody>
          <a:bodyPr anchorCtr="0" anchor="t" bIns="91425" lIns="91425" rIns="91425" tIns="91425">
            <a:noAutofit/>
          </a:bodyPr>
          <a:lstStyle/>
          <a:p>
            <a:pPr lvl="0">
              <a:spcBef>
                <a:spcPts val="0"/>
              </a:spcBef>
              <a:buNone/>
            </a:pPr>
            <a:r>
              <a:rPr lang="en" sz="800"/>
              <a:t>Great Permo-Triassic Extinction</a:t>
            </a:r>
          </a:p>
        </p:txBody>
      </p:sp>
      <p:sp>
        <p:nvSpPr>
          <p:cNvPr id="123" name="Shape 123"/>
          <p:cNvSpPr txBox="1"/>
          <p:nvPr/>
        </p:nvSpPr>
        <p:spPr>
          <a:xfrm>
            <a:off x="7882575" y="4690625"/>
            <a:ext cx="1202100" cy="206700"/>
          </a:xfrm>
          <a:prstGeom prst="rect">
            <a:avLst/>
          </a:prstGeom>
          <a:noFill/>
          <a:ln>
            <a:noFill/>
          </a:ln>
        </p:spPr>
        <p:txBody>
          <a:bodyPr anchorCtr="0" anchor="t" bIns="91425" lIns="91425" rIns="91425" tIns="91425">
            <a:noAutofit/>
          </a:bodyPr>
          <a:lstStyle/>
          <a:p>
            <a:pPr lvl="0" rtl="0">
              <a:spcBef>
                <a:spcPts val="0"/>
              </a:spcBef>
              <a:buNone/>
            </a:pPr>
            <a:r>
              <a:rPr lang="en" sz="800"/>
              <a:t>Capitanian</a:t>
            </a:r>
            <a:r>
              <a:rPr lang="en" sz="800"/>
              <a:t> Extinction</a:t>
            </a:r>
          </a:p>
        </p:txBody>
      </p:sp>
      <p:sp>
        <p:nvSpPr>
          <p:cNvPr id="124" name="Shape 124"/>
          <p:cNvSpPr txBox="1"/>
          <p:nvPr/>
        </p:nvSpPr>
        <p:spPr>
          <a:xfrm>
            <a:off x="7882575" y="3212100"/>
            <a:ext cx="1202100" cy="285300"/>
          </a:xfrm>
          <a:prstGeom prst="rect">
            <a:avLst/>
          </a:prstGeom>
          <a:noFill/>
          <a:ln>
            <a:noFill/>
          </a:ln>
        </p:spPr>
        <p:txBody>
          <a:bodyPr anchorCtr="0" anchor="t" bIns="91425" lIns="91425" rIns="91425" tIns="91425">
            <a:noAutofit/>
          </a:bodyPr>
          <a:lstStyle/>
          <a:p>
            <a:pPr lvl="0" rtl="0">
              <a:spcBef>
                <a:spcPts val="0"/>
              </a:spcBef>
              <a:buNone/>
            </a:pPr>
            <a:r>
              <a:rPr lang="en" sz="800"/>
              <a:t>Enigmatic &amp; Strange</a:t>
            </a:r>
            <a:r>
              <a:rPr lang="en" sz="800"/>
              <a:t> Climatic Change</a:t>
            </a:r>
          </a:p>
        </p:txBody>
      </p:sp>
      <p:sp>
        <p:nvSpPr>
          <p:cNvPr id="125" name="Shape 125"/>
          <p:cNvSpPr txBox="1"/>
          <p:nvPr/>
        </p:nvSpPr>
        <p:spPr>
          <a:xfrm>
            <a:off x="7882575" y="1948000"/>
            <a:ext cx="1202100" cy="285300"/>
          </a:xfrm>
          <a:prstGeom prst="rect">
            <a:avLst/>
          </a:prstGeom>
          <a:noFill/>
          <a:ln>
            <a:noFill/>
          </a:ln>
        </p:spPr>
        <p:txBody>
          <a:bodyPr anchorCtr="0" anchor="t" bIns="91425" lIns="91425" rIns="91425" tIns="91425">
            <a:noAutofit/>
          </a:bodyPr>
          <a:lstStyle/>
          <a:p>
            <a:pPr lvl="0">
              <a:spcBef>
                <a:spcPts val="0"/>
              </a:spcBef>
              <a:buNone/>
            </a:pPr>
            <a:r>
              <a:rPr lang="en" sz="800"/>
              <a:t>End Triassic Mass </a:t>
            </a:r>
          </a:p>
          <a:p>
            <a:pPr lvl="0" rtl="0">
              <a:spcBef>
                <a:spcPts val="0"/>
              </a:spcBef>
              <a:buNone/>
            </a:pPr>
            <a:r>
              <a:rPr lang="en" sz="800"/>
              <a:t>Extinction</a:t>
            </a:r>
          </a:p>
        </p:txBody>
      </p:sp>
      <p:sp>
        <p:nvSpPr>
          <p:cNvPr id="126" name="Shape 126"/>
          <p:cNvSpPr txBox="1"/>
          <p:nvPr/>
        </p:nvSpPr>
        <p:spPr>
          <a:xfrm>
            <a:off x="7882575" y="925200"/>
            <a:ext cx="1202100" cy="285300"/>
          </a:xfrm>
          <a:prstGeom prst="rect">
            <a:avLst/>
          </a:prstGeom>
          <a:noFill/>
          <a:ln>
            <a:noFill/>
          </a:ln>
        </p:spPr>
        <p:txBody>
          <a:bodyPr anchorCtr="0" anchor="t" bIns="91425" lIns="91425" rIns="91425" tIns="91425">
            <a:noAutofit/>
          </a:bodyPr>
          <a:lstStyle/>
          <a:p>
            <a:pPr lvl="0">
              <a:spcBef>
                <a:spcPts val="0"/>
              </a:spcBef>
              <a:buNone/>
            </a:pPr>
            <a:r>
              <a:rPr lang="en" sz="800"/>
              <a:t>Earlier Pangean Crisis, affected Marine Life, No effect on</a:t>
            </a:r>
          </a:p>
          <a:p>
            <a:pPr lvl="0" rtl="0">
              <a:spcBef>
                <a:spcPts val="0"/>
              </a:spcBef>
              <a:buNone/>
            </a:pPr>
            <a:r>
              <a:rPr lang="en" sz="800"/>
              <a:t>Dinosaurs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pic>
        <p:nvPicPr>
          <p:cNvPr descr="Screen Shot 2017-07-04 at 2.50.18 PM.png" id="131" name="Shape 131"/>
          <p:cNvPicPr preferRelativeResize="0"/>
          <p:nvPr/>
        </p:nvPicPr>
        <p:blipFill rotWithShape="1">
          <a:blip r:embed="rId3">
            <a:alphaModFix/>
          </a:blip>
          <a:srcRect b="0" l="6484" r="6475" t="0"/>
          <a:stretch/>
        </p:blipFill>
        <p:spPr>
          <a:xfrm>
            <a:off x="4011000" y="24"/>
            <a:ext cx="5132999" cy="5143501"/>
          </a:xfrm>
          <a:prstGeom prst="rect">
            <a:avLst/>
          </a:prstGeom>
          <a:noFill/>
          <a:ln>
            <a:noFill/>
          </a:ln>
        </p:spPr>
      </p:pic>
      <p:sp>
        <p:nvSpPr>
          <p:cNvPr id="132" name="Shape 132"/>
          <p:cNvSpPr txBox="1"/>
          <p:nvPr>
            <p:ph type="ctrTitle"/>
          </p:nvPr>
        </p:nvSpPr>
        <p:spPr>
          <a:xfrm>
            <a:off x="277975" y="1867925"/>
            <a:ext cx="3224400" cy="3020400"/>
          </a:xfrm>
          <a:prstGeom prst="rect">
            <a:avLst/>
          </a:prstGeom>
        </p:spPr>
        <p:txBody>
          <a:bodyPr anchorCtr="0" anchor="t" bIns="91425" lIns="91425" rIns="91425" tIns="91425">
            <a:noAutofit/>
          </a:bodyPr>
          <a:lstStyle/>
          <a:p>
            <a:pPr lvl="0">
              <a:spcBef>
                <a:spcPts val="0"/>
              </a:spcBef>
              <a:buNone/>
            </a:pPr>
            <a:r>
              <a:rPr lang="en"/>
              <a:t>Permian Period </a:t>
            </a:r>
          </a:p>
          <a:p>
            <a:pPr lvl="0">
              <a:spcBef>
                <a:spcPts val="0"/>
              </a:spcBef>
              <a:buNone/>
            </a:pPr>
            <a:r>
              <a:rPr lang="en"/>
              <a:t>World Map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123375" y="1530975"/>
            <a:ext cx="2683200" cy="1623000"/>
          </a:xfrm>
          <a:prstGeom prst="rect">
            <a:avLst/>
          </a:prstGeom>
        </p:spPr>
        <p:txBody>
          <a:bodyPr anchorCtr="0" anchor="b" bIns="91425" lIns="91425" rIns="91425" tIns="91425">
            <a:noAutofit/>
          </a:bodyPr>
          <a:lstStyle/>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rPr lang="en"/>
              <a:t>LIP - </a:t>
            </a:r>
          </a:p>
          <a:p>
            <a:pPr lvl="0">
              <a:spcBef>
                <a:spcPts val="0"/>
              </a:spcBef>
              <a:buNone/>
            </a:pPr>
            <a:r>
              <a:rPr lang="en"/>
              <a:t>Large </a:t>
            </a:r>
          </a:p>
          <a:p>
            <a:pPr lvl="0">
              <a:spcBef>
                <a:spcPts val="0"/>
              </a:spcBef>
              <a:buNone/>
            </a:pPr>
            <a:r>
              <a:rPr lang="en"/>
              <a:t>Igneous Provinces </a:t>
            </a:r>
          </a:p>
        </p:txBody>
      </p:sp>
      <p:pic>
        <p:nvPicPr>
          <p:cNvPr descr="LIP.png" id="138" name="Shape 138"/>
          <p:cNvPicPr preferRelativeResize="0"/>
          <p:nvPr/>
        </p:nvPicPr>
        <p:blipFill>
          <a:blip r:embed="rId3">
            <a:alphaModFix/>
          </a:blip>
          <a:stretch>
            <a:fillRect/>
          </a:stretch>
        </p:blipFill>
        <p:spPr>
          <a:xfrm>
            <a:off x="2131451" y="223100"/>
            <a:ext cx="6901000" cy="4238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185350" y="679625"/>
            <a:ext cx="2683200" cy="1042500"/>
          </a:xfrm>
          <a:prstGeom prst="rect">
            <a:avLst/>
          </a:prstGeom>
        </p:spPr>
        <p:txBody>
          <a:bodyPr anchorCtr="0" anchor="b" bIns="91425" lIns="91425" rIns="91425" tIns="91425">
            <a:noAutofit/>
          </a:bodyPr>
          <a:lstStyle/>
          <a:p>
            <a:pPr lvl="0">
              <a:spcBef>
                <a:spcPts val="0"/>
              </a:spcBef>
              <a:buNone/>
            </a:pPr>
            <a:r>
              <a:rPr lang="en"/>
              <a:t>Carbonate </a:t>
            </a:r>
          </a:p>
          <a:p>
            <a:pPr lvl="0">
              <a:spcBef>
                <a:spcPts val="0"/>
              </a:spcBef>
              <a:buNone/>
            </a:pPr>
            <a:r>
              <a:rPr lang="en"/>
              <a:t>Trend</a:t>
            </a:r>
          </a:p>
        </p:txBody>
      </p:sp>
      <p:sp>
        <p:nvSpPr>
          <p:cNvPr id="144" name="Shape 144"/>
          <p:cNvSpPr txBox="1"/>
          <p:nvPr>
            <p:ph idx="1" type="body"/>
          </p:nvPr>
        </p:nvSpPr>
        <p:spPr>
          <a:xfrm>
            <a:off x="185350" y="1798300"/>
            <a:ext cx="2683200" cy="2540100"/>
          </a:xfrm>
          <a:prstGeom prst="rect">
            <a:avLst/>
          </a:prstGeom>
        </p:spPr>
        <p:txBody>
          <a:bodyPr anchorCtr="0" anchor="t" bIns="91425" lIns="91425" rIns="91425" tIns="91425">
            <a:noAutofit/>
          </a:bodyPr>
          <a:lstStyle/>
          <a:p>
            <a:pPr lvl="0">
              <a:spcBef>
                <a:spcPts val="0"/>
              </a:spcBef>
              <a:buNone/>
            </a:pPr>
            <a:r>
              <a:t/>
            </a:r>
            <a:endParaRPr/>
          </a:p>
        </p:txBody>
      </p:sp>
      <p:pic>
        <p:nvPicPr>
          <p:cNvPr descr="Carbonate Trend.png" id="145" name="Shape 145"/>
          <p:cNvPicPr preferRelativeResize="0"/>
          <p:nvPr/>
        </p:nvPicPr>
        <p:blipFill>
          <a:blip r:embed="rId3">
            <a:alphaModFix/>
          </a:blip>
          <a:stretch>
            <a:fillRect/>
          </a:stretch>
        </p:blipFill>
        <p:spPr>
          <a:xfrm>
            <a:off x="2987450" y="1388125"/>
            <a:ext cx="5970648" cy="311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185350" y="679625"/>
            <a:ext cx="2683200" cy="1042500"/>
          </a:xfrm>
          <a:prstGeom prst="rect">
            <a:avLst/>
          </a:prstGeom>
        </p:spPr>
        <p:txBody>
          <a:bodyPr anchorCtr="0" anchor="b" bIns="91425" lIns="91425" rIns="91425" tIns="91425">
            <a:noAutofit/>
          </a:bodyPr>
          <a:lstStyle/>
          <a:p>
            <a:pPr lvl="0">
              <a:spcBef>
                <a:spcPts val="0"/>
              </a:spcBef>
              <a:buNone/>
            </a:pPr>
            <a:r>
              <a:rPr lang="en"/>
              <a:t>Global / Regional </a:t>
            </a:r>
          </a:p>
          <a:p>
            <a:pPr lvl="0">
              <a:spcBef>
                <a:spcPts val="0"/>
              </a:spcBef>
              <a:buNone/>
            </a:pPr>
            <a:r>
              <a:rPr lang="en"/>
              <a:t>Impact</a:t>
            </a:r>
          </a:p>
        </p:txBody>
      </p:sp>
      <p:sp>
        <p:nvSpPr>
          <p:cNvPr id="151" name="Shape 151"/>
          <p:cNvSpPr txBox="1"/>
          <p:nvPr>
            <p:ph idx="1" type="body"/>
          </p:nvPr>
        </p:nvSpPr>
        <p:spPr>
          <a:xfrm>
            <a:off x="185350" y="1798300"/>
            <a:ext cx="2683200" cy="2540100"/>
          </a:xfrm>
          <a:prstGeom prst="rect">
            <a:avLst/>
          </a:prstGeom>
        </p:spPr>
        <p:txBody>
          <a:bodyPr anchorCtr="0" anchor="t" bIns="91425" lIns="91425" rIns="91425" tIns="91425">
            <a:noAutofit/>
          </a:bodyPr>
          <a:lstStyle/>
          <a:p>
            <a:pPr lvl="0">
              <a:spcBef>
                <a:spcPts val="0"/>
              </a:spcBef>
              <a:buNone/>
            </a:pPr>
            <a:r>
              <a:t/>
            </a:r>
            <a:endParaRPr/>
          </a:p>
        </p:txBody>
      </p:sp>
      <p:pic>
        <p:nvPicPr>
          <p:cNvPr descr="Global_Regional_Impact.png" id="152" name="Shape 152"/>
          <p:cNvPicPr preferRelativeResize="0"/>
          <p:nvPr/>
        </p:nvPicPr>
        <p:blipFill>
          <a:blip r:embed="rId3">
            <a:alphaModFix/>
          </a:blip>
          <a:stretch>
            <a:fillRect/>
          </a:stretch>
        </p:blipFill>
        <p:spPr>
          <a:xfrm>
            <a:off x="3008575" y="288725"/>
            <a:ext cx="5970650" cy="41995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