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FA2"/>
    <a:srgbClr val="7191B0"/>
    <a:srgbClr val="A1A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830-114A-7D42-9908-98F0F9DC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85E2D-9BDC-AE4C-82B1-CF20E271E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CA6-27E2-174D-85C0-100B63F0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D913-7283-5E46-BA75-C3232264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A036-21F0-5940-AEF8-A09F9B81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6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360F-C0FD-8D43-B693-F8F181E4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9D47B-6E03-CB4B-BC32-CCAC4B59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3E5D-8387-E744-BCF2-1913AE64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C939-3845-E145-87B9-D45E4B6D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AF40-4CB1-3644-8F0A-AD00012A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7F548-44DD-4A4E-8554-E0D20D501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E8830-6BD2-F843-869A-EE2AB5183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73F6-4FF9-7A4B-A4A6-FB5912B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0745-1A88-964E-A33E-987759F6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34B4-96E1-1F49-ABB1-1BBBFB15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4DF-AE03-C141-83E6-AB3512DC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81DB-2506-D344-9810-AA826C2B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6C11-321A-DE4B-8071-CC4D4512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5ED0-C0C4-E24A-AEE5-09000C36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2F2-6E2A-E645-B1D4-47E15CBC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204-B82D-4840-A960-BB6D40BC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1CC22-BFB3-7F46-B9CF-37E30B78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E619-E53F-914F-88BB-C956D51A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706C-95E5-E242-BA81-0CC5A5CD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4B51-CFAE-D94B-8026-12BFF9EA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5AEA-B63E-4141-8BA5-DBC7BD9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AAA3-3CC3-0C40-91A5-E27525FFA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7A89-C870-C444-9631-7A83EC72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E86D-7992-7949-881D-6BF3804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2470-974A-184D-842A-B20C4ED3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25ECC-04F8-4542-928B-28515BB6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A0B3-CBB2-3247-B762-EC9665FB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FCF4-8818-3C4D-AD59-785E93D9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F66B3-8E89-1A42-A492-5BC42795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9D51-0F09-5247-8173-C8D29BA6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0E0C-8D2C-7141-9D60-EE9D7328D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926DE-3CF8-FF44-9937-5DB99418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4C055-C153-D24B-9D95-DFBDD2AE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C877F-AA2F-B84A-B6C3-A670F0B1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B1EE-D666-8145-8939-ACA349C7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DD389-BC4E-C54E-A8C1-3F557C99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FDDC-EA5A-3F40-838F-0C7CA254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73BA-AF14-6F4D-A45F-3BB85952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BA5D6-1D1A-B54C-99D6-9D4F1B7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2720-FD88-C648-857A-4233E58B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265D-FE26-AC43-8494-34E38EDA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D97C-4032-F248-905C-B5D18B7A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DE7D-D742-854C-907C-37378D2C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DB0AC-FE87-1A43-B422-761118F2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5B99-81EF-D847-9C3D-A40E6CE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47D5F-64A5-064E-A0E5-AF3E094F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62C27-03E2-F245-9FF9-4742B98F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6A82-B45C-E346-94F5-86951B30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FD302-FD91-3A4E-8EC0-0860E7760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263BB-6190-1B4D-BE34-82B0A778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8715-9D55-0244-8F59-F117A13F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44F9-8352-B341-A62A-D6BEFF84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07C8-49DE-D544-A850-CF7C9FC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C8998-BAF3-5A42-A79F-B944C48E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A801-38A2-544D-9EC5-CBF217E91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9A84-0514-CE4A-B841-9F762274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9062-102E-F440-9687-8B0097A7FEF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BF13-C6E1-EA49-9ABE-D31F5817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17A5-4446-C442-94B1-3D0529EA0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C84-7B32-2B4F-A974-E7B0658F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3991A-90B3-6545-AC14-54E7B9F5AF3F}"/>
              </a:ext>
            </a:extLst>
          </p:cNvPr>
          <p:cNvGrpSpPr/>
          <p:nvPr/>
        </p:nvGrpSpPr>
        <p:grpSpPr>
          <a:xfrm>
            <a:off x="3414246" y="-219204"/>
            <a:ext cx="6853474" cy="6377633"/>
            <a:chOff x="3414246" y="-219204"/>
            <a:chExt cx="5620564" cy="62656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12EC92-DC7B-DD49-B016-C7102EFC9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4246" y="-219204"/>
              <a:ext cx="5620564" cy="62656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23BB0D-AAEE-CA4E-A2FA-C4629FDC7C02}"/>
                </a:ext>
              </a:extLst>
            </p:cNvPr>
            <p:cNvSpPr/>
            <p:nvPr/>
          </p:nvSpPr>
          <p:spPr>
            <a:xfrm>
              <a:off x="6800354" y="1057618"/>
              <a:ext cx="140027" cy="4084961"/>
            </a:xfrm>
            <a:prstGeom prst="rect">
              <a:avLst/>
            </a:prstGeom>
            <a:solidFill>
              <a:srgbClr val="A1A7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2432-D43C-184B-9759-4FA3196CBCD5}"/>
                </a:ext>
              </a:extLst>
            </p:cNvPr>
            <p:cNvSpPr/>
            <p:nvPr/>
          </p:nvSpPr>
          <p:spPr>
            <a:xfrm>
              <a:off x="7462724" y="1143917"/>
              <a:ext cx="235669" cy="3998662"/>
            </a:xfrm>
            <a:prstGeom prst="rect">
              <a:avLst/>
            </a:prstGeom>
            <a:solidFill>
              <a:srgbClr val="A1A7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B95651-D675-F44E-BFB8-BA07A0948F9A}"/>
                </a:ext>
              </a:extLst>
            </p:cNvPr>
            <p:cNvSpPr/>
            <p:nvPr/>
          </p:nvSpPr>
          <p:spPr>
            <a:xfrm>
              <a:off x="4956607" y="1143918"/>
              <a:ext cx="140027" cy="3998661"/>
            </a:xfrm>
            <a:prstGeom prst="rect">
              <a:avLst/>
            </a:prstGeom>
            <a:solidFill>
              <a:srgbClr val="A1A7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74F602-B0BD-3D49-B330-83817BA76E25}"/>
                </a:ext>
              </a:extLst>
            </p:cNvPr>
            <p:cNvSpPr/>
            <p:nvPr/>
          </p:nvSpPr>
          <p:spPr>
            <a:xfrm>
              <a:off x="4579228" y="1143918"/>
              <a:ext cx="140027" cy="3998661"/>
            </a:xfrm>
            <a:prstGeom prst="rect">
              <a:avLst/>
            </a:prstGeom>
            <a:solidFill>
              <a:srgbClr val="A1A7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168D6-954F-B94C-8274-E10D0445AF86}"/>
              </a:ext>
            </a:extLst>
          </p:cNvPr>
          <p:cNvSpPr/>
          <p:nvPr/>
        </p:nvSpPr>
        <p:spPr>
          <a:xfrm>
            <a:off x="6912217" y="1168284"/>
            <a:ext cx="170743" cy="4070141"/>
          </a:xfrm>
          <a:prstGeom prst="rect">
            <a:avLst/>
          </a:prstGeom>
          <a:solidFill>
            <a:srgbClr val="A1A7C4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A0CCD-61E7-B845-8759-E11FA2914CAE}"/>
              </a:ext>
            </a:extLst>
          </p:cNvPr>
          <p:cNvSpPr/>
          <p:nvPr/>
        </p:nvSpPr>
        <p:spPr>
          <a:xfrm>
            <a:off x="5873496" y="1168284"/>
            <a:ext cx="170743" cy="4070141"/>
          </a:xfrm>
          <a:prstGeom prst="rect">
            <a:avLst/>
          </a:prstGeom>
          <a:solidFill>
            <a:srgbClr val="A1A7C4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38B53-0ADB-1F48-8808-BC1D6795D2C8}"/>
              </a:ext>
            </a:extLst>
          </p:cNvPr>
          <p:cNvSpPr/>
          <p:nvPr/>
        </p:nvSpPr>
        <p:spPr>
          <a:xfrm>
            <a:off x="5539393" y="1168284"/>
            <a:ext cx="170743" cy="4070141"/>
          </a:xfrm>
          <a:prstGeom prst="rect">
            <a:avLst/>
          </a:prstGeom>
          <a:solidFill>
            <a:srgbClr val="A1A7C4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66B04-5344-554A-A120-739A8A64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0" y="236375"/>
            <a:ext cx="5927075" cy="6963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7FCFF5-F63A-EC46-B103-32D8DE90794C}"/>
              </a:ext>
            </a:extLst>
          </p:cNvPr>
          <p:cNvSpPr/>
          <p:nvPr/>
        </p:nvSpPr>
        <p:spPr>
          <a:xfrm>
            <a:off x="7205031" y="1553377"/>
            <a:ext cx="286439" cy="4891489"/>
          </a:xfrm>
          <a:prstGeom prst="rect">
            <a:avLst/>
          </a:prstGeom>
          <a:solidFill>
            <a:srgbClr val="548FA2">
              <a:alpha val="50196"/>
            </a:srgbClr>
          </a:solidFill>
          <a:ln>
            <a:solidFill>
              <a:srgbClr val="7191B0">
                <a:alpha val="2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21EE1-E6CF-FB49-A53D-64F890444347}"/>
              </a:ext>
            </a:extLst>
          </p:cNvPr>
          <p:cNvSpPr/>
          <p:nvPr/>
        </p:nvSpPr>
        <p:spPr>
          <a:xfrm>
            <a:off x="4693185" y="1553377"/>
            <a:ext cx="110169" cy="4891489"/>
          </a:xfrm>
          <a:prstGeom prst="rect">
            <a:avLst/>
          </a:prstGeom>
          <a:solidFill>
            <a:srgbClr val="548FA2">
              <a:alpha val="50196"/>
            </a:srgbClr>
          </a:solidFill>
          <a:ln>
            <a:solidFill>
              <a:srgbClr val="7191B0">
                <a:alpha val="2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C30BB-3BAC-3C49-AE8D-D18C711CF1DF}"/>
              </a:ext>
            </a:extLst>
          </p:cNvPr>
          <p:cNvSpPr/>
          <p:nvPr/>
        </p:nvSpPr>
        <p:spPr>
          <a:xfrm>
            <a:off x="5122842" y="1553377"/>
            <a:ext cx="110169" cy="4891489"/>
          </a:xfrm>
          <a:prstGeom prst="rect">
            <a:avLst/>
          </a:prstGeom>
          <a:solidFill>
            <a:srgbClr val="548FA2">
              <a:alpha val="50196"/>
            </a:srgbClr>
          </a:solidFill>
          <a:ln>
            <a:solidFill>
              <a:srgbClr val="7191B0">
                <a:alpha val="2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6B673A-5DCF-7B47-B7E1-4FA428B209B6}"/>
              </a:ext>
            </a:extLst>
          </p:cNvPr>
          <p:cNvSpPr/>
          <p:nvPr/>
        </p:nvSpPr>
        <p:spPr>
          <a:xfrm>
            <a:off x="5354197" y="1553377"/>
            <a:ext cx="110169" cy="4891489"/>
          </a:xfrm>
          <a:prstGeom prst="rect">
            <a:avLst/>
          </a:prstGeom>
          <a:solidFill>
            <a:srgbClr val="548FA2">
              <a:alpha val="50196"/>
            </a:srgbClr>
          </a:solidFill>
          <a:ln>
            <a:solidFill>
              <a:srgbClr val="7191B0">
                <a:alpha val="2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A6DE6-488B-1743-8991-22EC246575C3}"/>
              </a:ext>
            </a:extLst>
          </p:cNvPr>
          <p:cNvSpPr/>
          <p:nvPr/>
        </p:nvSpPr>
        <p:spPr>
          <a:xfrm>
            <a:off x="5715917" y="1553377"/>
            <a:ext cx="110169" cy="4891489"/>
          </a:xfrm>
          <a:prstGeom prst="rect">
            <a:avLst/>
          </a:prstGeom>
          <a:solidFill>
            <a:srgbClr val="548FA2">
              <a:alpha val="50196"/>
            </a:srgbClr>
          </a:solidFill>
          <a:ln>
            <a:solidFill>
              <a:srgbClr val="7191B0">
                <a:alpha val="2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9E651-C985-FB44-925A-6C3277364499}"/>
              </a:ext>
            </a:extLst>
          </p:cNvPr>
          <p:cNvSpPr/>
          <p:nvPr/>
        </p:nvSpPr>
        <p:spPr>
          <a:xfrm>
            <a:off x="4063387" y="1553377"/>
            <a:ext cx="110169" cy="4891489"/>
          </a:xfrm>
          <a:prstGeom prst="rect">
            <a:avLst/>
          </a:prstGeom>
          <a:solidFill>
            <a:srgbClr val="548FA2">
              <a:alpha val="50196"/>
            </a:srgbClr>
          </a:solidFill>
          <a:ln>
            <a:solidFill>
              <a:srgbClr val="7191B0">
                <a:alpha val="2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680C4-98BC-844E-A512-A2B80D9A9C78}"/>
              </a:ext>
            </a:extLst>
          </p:cNvPr>
          <p:cNvSpPr/>
          <p:nvPr/>
        </p:nvSpPr>
        <p:spPr>
          <a:xfrm>
            <a:off x="6611956" y="1553377"/>
            <a:ext cx="170764" cy="4891489"/>
          </a:xfrm>
          <a:prstGeom prst="rect">
            <a:avLst/>
          </a:prstGeom>
          <a:solidFill>
            <a:srgbClr val="548FA2">
              <a:alpha val="50196"/>
            </a:srgbClr>
          </a:solidFill>
          <a:ln>
            <a:solidFill>
              <a:srgbClr val="7191B0">
                <a:alpha val="2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Zehady (azehady)</dc:creator>
  <cp:lastModifiedBy>Andy Zehady (azehady)</cp:lastModifiedBy>
  <cp:revision>5</cp:revision>
  <dcterms:created xsi:type="dcterms:W3CDTF">2019-08-02T18:38:05Z</dcterms:created>
  <dcterms:modified xsi:type="dcterms:W3CDTF">2019-08-02T22:03:31Z</dcterms:modified>
</cp:coreProperties>
</file>