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07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79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405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03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730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784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25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92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272AF-B95E-081C-067A-D5BDDF16D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87206" cy="1978346"/>
          </a:xfrm>
        </p:spPr>
        <p:txBody>
          <a:bodyPr>
            <a:normAutofit/>
          </a:bodyPr>
          <a:lstStyle/>
          <a:p>
            <a:r>
              <a:rPr lang="es-GT" dirty="0"/>
              <a:t>EJERCICIOS DE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3584B6-9E7B-6D7D-F300-FED89166B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87206" cy="2729524"/>
          </a:xfrm>
        </p:spPr>
        <p:txBody>
          <a:bodyPr>
            <a:normAutofit/>
          </a:bodyPr>
          <a:lstStyle/>
          <a:p>
            <a:r>
              <a:rPr lang="es-GT" dirty="0"/>
              <a:t>Jennifer Briseida Jiménez Ucelo </a:t>
            </a:r>
          </a:p>
          <a:p>
            <a:r>
              <a:rPr lang="es-GT" dirty="0"/>
              <a:t>Segundo semestre </a:t>
            </a:r>
          </a:p>
          <a:p>
            <a:endParaRPr lang="es-GT" dirty="0"/>
          </a:p>
          <a:p>
            <a:endParaRPr lang="es-G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606387F6-ECAE-5D19-7C2D-33C1A33EB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82" y="589788"/>
            <a:ext cx="5678424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1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59C963B-5627-006E-AD77-53A59957B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95" y="508519"/>
            <a:ext cx="8321678" cy="5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D610520-E7A7-2638-48E9-985D17907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972" r="453"/>
          <a:stretch/>
        </p:blipFill>
        <p:spPr>
          <a:xfrm>
            <a:off x="1303835" y="1055077"/>
            <a:ext cx="9739304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7C93407-C3AC-A777-7408-2F6C4658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3" y="193699"/>
            <a:ext cx="8325322" cy="64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CAEEF60-858B-2172-FD1D-3695E9B5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97" y="671732"/>
            <a:ext cx="9129805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6E1D8DF-93ED-8D01-6681-9EABE5D6F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28" y="344371"/>
            <a:ext cx="7923544" cy="56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4FB2FDE-8B87-2107-25C8-422580BD7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88" y="347254"/>
            <a:ext cx="10412022" cy="54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5D595D3-166A-801C-A29C-572033C9C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70" y="359104"/>
            <a:ext cx="6662660" cy="58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580AAB-2D31-1DCD-FA5B-C1D0FAFB7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19" y="397325"/>
            <a:ext cx="7876696" cy="56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6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5B8C05D-644E-C88E-5A90-A9DB978CC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14" y="566243"/>
            <a:ext cx="6296572" cy="52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9081551-0B4D-9B41-3A91-8E24FF2D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40" y="509085"/>
            <a:ext cx="8395119" cy="52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2054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Office PowerPoint</Application>
  <PresentationFormat>Panorámica</PresentationFormat>
  <Paragraphs>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Georgia Pro Semibold</vt:lpstr>
      <vt:lpstr>RocaVTI</vt:lpstr>
      <vt:lpstr>EJERCICIOS DE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DE PYTHON</dc:title>
  <dc:creator>2213648 - JENNIFER BRISEIDA JIMENEZ UCELO</dc:creator>
  <cp:lastModifiedBy>2213648 - JENNIFER BRISEIDA JIMENEZ UCELO</cp:lastModifiedBy>
  <cp:revision>1</cp:revision>
  <dcterms:created xsi:type="dcterms:W3CDTF">2022-08-25T22:06:12Z</dcterms:created>
  <dcterms:modified xsi:type="dcterms:W3CDTF">2022-08-25T22:58:09Z</dcterms:modified>
</cp:coreProperties>
</file>