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_16877072768110/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93FE46-01BD-4BD1-8239-92C9B9A78F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 Accident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C430C9-47D2-4972-8C1D-6561B81CB8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6/25/2023 3:35:43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" id="10" name="slide10">
            <a:extLst>
              <a:ext uri="{FF2B5EF4-FFF2-40B4-BE49-F238E27FC236}">
                <a16:creationId xmlns:a16="http://schemas.microsoft.com/office/drawing/2014/main" id="{529D5BCA-A1AF-4F9A-955B-C1B900097A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" id="2" name="slide2">
            <a:extLst>
              <a:ext uri="{FF2B5EF4-FFF2-40B4-BE49-F238E27FC236}">
                <a16:creationId xmlns:a16="http://schemas.microsoft.com/office/drawing/2014/main" id="{B8CB8A1F-6C8C-4F60-B3FC-17DF8B79C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" id="3" name="slide3">
            <a:extLst>
              <a:ext uri="{FF2B5EF4-FFF2-40B4-BE49-F238E27FC236}">
                <a16:creationId xmlns:a16="http://schemas.microsoft.com/office/drawing/2014/main" id="{DCF3ECBC-D072-453A-94C3-CD8181166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" id="4" name="slide4">
            <a:extLst>
              <a:ext uri="{FF2B5EF4-FFF2-40B4-BE49-F238E27FC236}">
                <a16:creationId xmlns:a16="http://schemas.microsoft.com/office/drawing/2014/main" id="{EE43846B-8782-46E8-AF3F-C69163BCDB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0" id="5" name="slide5">
            <a:extLst>
              <a:ext uri="{FF2B5EF4-FFF2-40B4-BE49-F238E27FC236}">
                <a16:creationId xmlns:a16="http://schemas.microsoft.com/office/drawing/2014/main" id="{B7D58A22-1DBF-4B5F-A7F6-21EFC1D7C4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" id="6" name="slide6">
            <a:extLst>
              <a:ext uri="{FF2B5EF4-FFF2-40B4-BE49-F238E27FC236}">
                <a16:creationId xmlns:a16="http://schemas.microsoft.com/office/drawing/2014/main" id="{17B07950-ECF0-410F-8FE4-90E15BBA55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8" id="7" name="slide7">
            <a:extLst>
              <a:ext uri="{FF2B5EF4-FFF2-40B4-BE49-F238E27FC236}">
                <a16:creationId xmlns:a16="http://schemas.microsoft.com/office/drawing/2014/main" id="{6670FE20-7E32-46A5-9A57-9402500AE6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9" id="8" name="slide8">
            <a:extLst>
              <a:ext uri="{FF2B5EF4-FFF2-40B4-BE49-F238E27FC236}">
                <a16:creationId xmlns:a16="http://schemas.microsoft.com/office/drawing/2014/main" id="{383EDBAE-3734-446A-898A-8630187BDC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" name="slide9">
            <a:extLst>
              <a:ext uri="{FF2B5EF4-FFF2-40B4-BE49-F238E27FC236}">
                <a16:creationId xmlns:a16="http://schemas.microsoft.com/office/drawing/2014/main" id="{4DEC7372-D222-453B-8169-9794D47671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2" y="0"/>
            <a:ext cx="101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2023-06-25T15:35:48Z</dcterms:created>
  <dcterms:modified xsi:type="dcterms:W3CDTF">2023-06-25T15:35:48Z</dcterms:modified>
</cp:coreProperties>
</file>