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0" r:id="rId6"/>
    <p:sldId id="259" r:id="rId7"/>
    <p:sldId id="258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0"/>
            <a:ext cx="12202795" cy="6864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402820" cy="6977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Ananya Kaul</cp:lastModifiedBy>
  <cp:revision>1</cp:revision>
  <dcterms:created xsi:type="dcterms:W3CDTF">2023-06-09T13:48:15Z</dcterms:created>
  <dcterms:modified xsi:type="dcterms:W3CDTF">2023-06-09T13:48:15Z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015CE5026F624D99ADF3D615487E6D75</vt:lpwstr>
  </property>
  <property fmtid="{D5CDD505-2E9C-101B-9397-08002B2CF9AE}" pid="3" name="KSOProductBuildVer">
    <vt:lpwstr>1033-11.2.0.11537</vt:lpwstr>
  </property>
</Properties>
</file>