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9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GT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9086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5527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0859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3234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772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80517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6895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044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590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10724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G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4392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1F0B305-7681-4B1A-AD7A-A35E3634D08D}" type="datetimeFigureOut">
              <a:rPr lang="es-GT" smtClean="0"/>
              <a:t>25/06/2018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910681-FEAA-4AEC-B3A0-C51ED0E730F3}" type="slidenum">
              <a:rPr lang="es-GT" smtClean="0"/>
              <a:t>‹Nº›</a:t>
            </a:fld>
            <a:endParaRPr lang="es-GT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5343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33000">
              <a:schemeClr val="accent5">
                <a:lumMod val="45000"/>
                <a:lumOff val="55000"/>
              </a:schemeClr>
            </a:gs>
            <a:gs pos="96000">
              <a:srgbClr val="00B0F0"/>
            </a:gs>
            <a:gs pos="60000">
              <a:srgbClr val="00B0F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3300" y="1964267"/>
            <a:ext cx="8886825" cy="2421464"/>
          </a:xfrm>
        </p:spPr>
        <p:txBody>
          <a:bodyPr/>
          <a:lstStyle/>
          <a:p>
            <a:pPr algn="ctr"/>
            <a:r>
              <a:rPr lang="es-GT" sz="7200" dirty="0" smtClean="0">
                <a:solidFill>
                  <a:schemeClr val="tx1"/>
                </a:solidFill>
                <a:latin typeface="Blackoak Std" panose="04050907060602020202" pitchFamily="82" charset="0"/>
              </a:rPr>
              <a:t>Gym:</a:t>
            </a:r>
            <a:r>
              <a:rPr lang="es-GT" dirty="0" smtClean="0">
                <a:solidFill>
                  <a:schemeClr val="tx1"/>
                </a:solidFill>
              </a:rPr>
              <a:t> </a:t>
            </a:r>
            <a:endParaRPr lang="es-GT" dirty="0">
              <a:solidFill>
                <a:schemeClr val="tx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17" y="4385731"/>
            <a:ext cx="3507240" cy="23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65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1959430"/>
            <a:ext cx="9070848" cy="3179834"/>
          </a:xfrm>
        </p:spPr>
        <p:txBody>
          <a:bodyPr>
            <a:normAutofit/>
          </a:bodyPr>
          <a:lstStyle/>
          <a:p>
            <a:r>
              <a:rPr lang="es-GT" sz="3200" dirty="0" smtClean="0"/>
              <a:t>Lo primero que ay que hacer  es crear un archivo nuevo en sublime para poder crear tu archivo 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2561130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7414" y="2269671"/>
            <a:ext cx="9070848" cy="2738963"/>
          </a:xfrm>
        </p:spPr>
        <p:txBody>
          <a:bodyPr>
            <a:normAutofit/>
          </a:bodyPr>
          <a:lstStyle/>
          <a:p>
            <a:r>
              <a:rPr lang="es-GT" sz="3200" dirty="0" smtClean="0"/>
              <a:t>Luego  debes crear tu código fuente para poder  hacer bien tu pagina  </a:t>
            </a:r>
            <a:endParaRPr lang="es-GT" sz="3200" dirty="0"/>
          </a:p>
        </p:txBody>
      </p:sp>
    </p:spTree>
    <p:extLst>
      <p:ext uri="{BB962C8B-B14F-4D97-AF65-F5344CB8AC3E}">
        <p14:creationId xmlns:p14="http://schemas.microsoft.com/office/powerpoint/2010/main" val="15681670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xtura grung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148</TotalTime>
  <Words>32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Blackoak Std</vt:lpstr>
      <vt:lpstr>Century Gothic</vt:lpstr>
      <vt:lpstr>Savon</vt:lpstr>
      <vt:lpstr>Gym: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6</cp:revision>
  <dcterms:created xsi:type="dcterms:W3CDTF">2018-06-25T16:31:49Z</dcterms:created>
  <dcterms:modified xsi:type="dcterms:W3CDTF">2018-06-25T19:00:04Z</dcterms:modified>
</cp:coreProperties>
</file>