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E401711-02DC-4F5A-B0A4-D7A4CFB82638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8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653B61-F054-442D-881D-6A81C2774BFE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1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1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5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20AAD9C-D29C-4D1E-A739-CC3C95B41085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335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MT/TEXTIL TEJIDOS IMPERIAL</a:t>
            </a:r>
            <a:br>
              <a:rPr lang="es-GT" dirty="0" smtClean="0"/>
            </a:b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194" r="30426"/>
          <a:stretch/>
        </p:blipFill>
        <p:spPr>
          <a:xfrm>
            <a:off x="1561708" y="3161195"/>
            <a:ext cx="2596933" cy="21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53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940" r="3939" b="5753"/>
          <a:stretch/>
        </p:blipFill>
        <p:spPr>
          <a:xfrm>
            <a:off x="0" y="475989"/>
            <a:ext cx="11711836" cy="59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1991638"/>
            <a:ext cx="9068194" cy="2918565"/>
          </a:xfrm>
        </p:spPr>
        <p:txBody>
          <a:bodyPr>
            <a:normAutofit/>
          </a:bodyPr>
          <a:lstStyle/>
          <a:p>
            <a:r>
              <a:rPr lang="es-GT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pueden ir en un bus de san José villa ese bus lo llevara a san José villa nueva luego se baja en un lugar llamado  la farmacia central como el bus lo deja del otro lado de la calle se tiene que  cruzar y luego caminar asía un  callejón y se va por ahí y llegara   a la  empresa</a:t>
            </a:r>
            <a:endParaRPr lang="es-GT" sz="1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673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8709634" cy="952562"/>
          </a:xfrm>
        </p:spPr>
        <p:txBody>
          <a:bodyPr/>
          <a:lstStyle/>
          <a:p>
            <a:r>
              <a:rPr lang="es-GT" sz="3600" dirty="0" smtClean="0"/>
              <a:t>La dirección de la empresa es </a:t>
            </a:r>
            <a:endParaRPr lang="es-GT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2906038"/>
            <a:ext cx="9070848" cy="2233225"/>
          </a:xfrm>
        </p:spPr>
        <p:txBody>
          <a:bodyPr/>
          <a:lstStyle/>
          <a:p>
            <a:r>
              <a:rPr lang="es-GT" dirty="0" smtClean="0"/>
              <a:t>3avenida  lotes lotificación los tanques zona  san José villa nueva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70078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8822369" cy="1390973"/>
          </a:xfrm>
        </p:spPr>
        <p:txBody>
          <a:bodyPr/>
          <a:lstStyle/>
          <a:p>
            <a:r>
              <a:rPr lang="es-GT" dirty="0" smtClean="0"/>
              <a:t>Historia </a:t>
            </a:r>
            <a:br>
              <a:rPr lang="es-GT" dirty="0" smtClean="0"/>
            </a:b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2993722"/>
            <a:ext cx="9070848" cy="2145542"/>
          </a:xfrm>
        </p:spPr>
        <p:txBody>
          <a:bodyPr>
            <a:normAutofit/>
          </a:bodyPr>
          <a:lstStyle/>
          <a:p>
            <a:pPr algn="just"/>
            <a:r>
              <a:rPr lang="es-GT" dirty="0" smtClean="0"/>
              <a:t>La </a:t>
            </a:r>
            <a:r>
              <a:rPr lang="es-GT" dirty="0"/>
              <a:t>compañía fue fundada en 1960 y en 1996 se convirtió en uno de los principales proveedores de tejidos de </a:t>
            </a:r>
            <a:r>
              <a:rPr lang="es-GT" dirty="0" smtClean="0"/>
              <a:t>Guatemala. Se </a:t>
            </a:r>
            <a:r>
              <a:rPr lang="es-GT" dirty="0"/>
              <a:t>especializa en la producción y venta de tejidos de punto y en el suministro de prendas de vestir completas para el mercado estadounidense.</a:t>
            </a:r>
          </a:p>
          <a:p>
            <a:pPr algn="just"/>
            <a:r>
              <a:rPr lang="es-GT" dirty="0" smtClean="0"/>
              <a:t> Imperial </a:t>
            </a:r>
            <a:r>
              <a:rPr lang="es-GT" dirty="0"/>
              <a:t>es una empresa familiar con sede en Guatemala, que emplea a 1.600 personas con un área de fabricación de más de medio millón de pies </a:t>
            </a:r>
            <a:r>
              <a:rPr lang="es-GT" dirty="0" smtClean="0"/>
              <a:t>cuadrados. Tiene </a:t>
            </a:r>
            <a:r>
              <a:rPr lang="es-GT" dirty="0"/>
              <a:t>una fuerte estabilidad financiera y 44 años de experiencia en la industria de los textiles.</a:t>
            </a:r>
          </a:p>
          <a:p>
            <a:pPr algn="just"/>
            <a:r>
              <a:rPr lang="es-GT" dirty="0" smtClean="0"/>
              <a:t> El </a:t>
            </a:r>
            <a:r>
              <a:rPr lang="es-GT" dirty="0"/>
              <a:t>grupo es uno de los pocos </a:t>
            </a:r>
            <a:r>
              <a:rPr lang="es-GT" dirty="0" smtClean="0"/>
              <a:t>manufactureras </a:t>
            </a:r>
            <a:r>
              <a:rPr lang="es-GT" dirty="0"/>
              <a:t>verticales en la región que tiene su propia hilandería.</a:t>
            </a:r>
          </a:p>
        </p:txBody>
      </p:sp>
    </p:spTree>
    <p:extLst>
      <p:ext uri="{BB962C8B-B14F-4D97-AF65-F5344CB8AC3E}">
        <p14:creationId xmlns:p14="http://schemas.microsoft.com/office/powerpoint/2010/main" val="413872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040244"/>
          </a:xfrm>
        </p:spPr>
        <p:txBody>
          <a:bodyPr/>
          <a:lstStyle/>
          <a:p>
            <a:r>
              <a:rPr lang="es-GT" dirty="0" smtClean="0"/>
              <a:t>Ventajas 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1708" y="3131507"/>
            <a:ext cx="9070848" cy="2007756"/>
          </a:xfrm>
        </p:spPr>
        <p:txBody>
          <a:bodyPr>
            <a:noAutofit/>
          </a:bodyPr>
          <a:lstStyle/>
          <a:p>
            <a:pPr algn="just"/>
            <a:r>
              <a:rPr lang="es-GT" sz="1100" dirty="0"/>
              <a:t>Integrado verticalmente (de propio hilo)</a:t>
            </a:r>
          </a:p>
          <a:p>
            <a:pPr algn="just"/>
            <a:r>
              <a:rPr lang="es-GT" sz="1100" dirty="0"/>
              <a:t>Respuesta rápida y precisa:</a:t>
            </a:r>
          </a:p>
          <a:p>
            <a:pPr algn="just"/>
            <a:r>
              <a:rPr lang="es-GT" sz="1100" dirty="0"/>
              <a:t>Costeo: uno o dos días.</a:t>
            </a:r>
          </a:p>
          <a:p>
            <a:pPr algn="just"/>
            <a:r>
              <a:rPr lang="es-GT" sz="1100" dirty="0"/>
              <a:t>Labdips: 3-4 días (1er. Presentar tasa de aprobación del 94%)</a:t>
            </a:r>
          </a:p>
          <a:p>
            <a:pPr algn="just"/>
            <a:r>
              <a:rPr lang="es-GT" sz="1100" dirty="0"/>
              <a:t>Plazo de obtención de PO: 6-8 semanas</a:t>
            </a:r>
          </a:p>
          <a:p>
            <a:pPr algn="just"/>
            <a:r>
              <a:rPr lang="es-GT" sz="1100" dirty="0"/>
              <a:t>Ex-Factory a DC Miraloma, California: 8 días</a:t>
            </a:r>
          </a:p>
          <a:p>
            <a:pPr algn="just"/>
            <a:r>
              <a:rPr lang="es-GT" sz="1100" dirty="0"/>
              <a:t>Ex-Factory a DC Forest Park, Georgia: 4 días Oficinas propias en Miami (sin intermediarios)</a:t>
            </a:r>
          </a:p>
          <a:p>
            <a:pPr algn="just"/>
            <a:r>
              <a:rPr lang="es-GT" sz="1100" dirty="0"/>
              <a:t>3 vuelos diarios a las oficinas de </a:t>
            </a:r>
            <a:r>
              <a:rPr lang="es-GT" sz="1100" dirty="0" smtClean="0"/>
              <a:t>Imperial-</a:t>
            </a:r>
            <a:r>
              <a:rPr lang="es-GT" sz="1100" dirty="0" err="1" smtClean="0"/>
              <a:t>WalMart</a:t>
            </a:r>
            <a:r>
              <a:rPr lang="es-GT" sz="1100" dirty="0" smtClean="0"/>
              <a:t> American </a:t>
            </a:r>
            <a:r>
              <a:rPr lang="es-GT" sz="1100" dirty="0"/>
              <a:t>Airlines Gua-Dallas 7:00 a.m. - 11:31 </a:t>
            </a:r>
            <a:r>
              <a:rPr lang="es-GT" sz="1100" dirty="0" smtClean="0"/>
              <a:t>a.m.Dallas-Fayetville </a:t>
            </a:r>
            <a:r>
              <a:rPr lang="es-GT" sz="1100" dirty="0"/>
              <a:t>1:05 p.m.-2:12 </a:t>
            </a:r>
            <a:r>
              <a:rPr lang="es-GT" sz="1100" dirty="0" smtClean="0"/>
              <a:t>p.m.  Reposición </a:t>
            </a:r>
            <a:r>
              <a:rPr lang="es-GT" sz="1100" dirty="0"/>
              <a:t>y capacidades EDI</a:t>
            </a:r>
          </a:p>
          <a:p>
            <a:pPr algn="just"/>
            <a:r>
              <a:rPr lang="es-GT" sz="1100" dirty="0"/>
              <a:t>Capacidades de diseño</a:t>
            </a:r>
          </a:p>
          <a:p>
            <a:pPr algn="just"/>
            <a:r>
              <a:rPr lang="es-GT" sz="1100" dirty="0"/>
              <a:t>23 años de experiencia exportando al mercado estadounidense.</a:t>
            </a:r>
          </a:p>
        </p:txBody>
      </p:sp>
    </p:spTree>
    <p:extLst>
      <p:ext uri="{BB962C8B-B14F-4D97-AF65-F5344CB8AC3E}">
        <p14:creationId xmlns:p14="http://schemas.microsoft.com/office/powerpoint/2010/main" val="1330776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</TotalTime>
  <Words>301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Adobe Gothic Std B</vt:lpstr>
      <vt:lpstr>Garamond</vt:lpstr>
      <vt:lpstr>Savon</vt:lpstr>
      <vt:lpstr>MT/TEXTIL TEJIDOS IMPERIAL </vt:lpstr>
      <vt:lpstr>Presentación de PowerPoint</vt:lpstr>
      <vt:lpstr>Presentación de PowerPoint</vt:lpstr>
      <vt:lpstr>La dirección de la empresa es </vt:lpstr>
      <vt:lpstr>Historia  </vt:lpstr>
      <vt:lpstr>Ventajas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MT/TEXTIL TEJIDOS IMPERIAL</dc:title>
  <dc:creator>Estudiante</dc:creator>
  <cp:lastModifiedBy>Estudiante</cp:lastModifiedBy>
  <cp:revision>5</cp:revision>
  <dcterms:created xsi:type="dcterms:W3CDTF">2018-08-15T17:27:58Z</dcterms:created>
  <dcterms:modified xsi:type="dcterms:W3CDTF">2018-08-15T18:16:07Z</dcterms:modified>
</cp:coreProperties>
</file>