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48"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B1AD2CA8-41FA-4891-B167-D9E15EB60874}"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59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6F76FA7-1D54-4558-85D8-3EBEB59B7AE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74799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01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058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994464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711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401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373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23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231952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F76FA7-1D54-4558-85D8-3EBEB59B7AE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1AD2CA8-41FA-4891-B167-D9E15EB60874}"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55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6F76FA7-1D54-4558-85D8-3EBEB59B7AE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217905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F76FA7-1D54-4558-85D8-3EBEB59B7AE6}"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B1AD2CA8-41FA-4891-B167-D9E15EB60874}"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0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6F76FA7-1D54-4558-85D8-3EBEB59B7AE6}"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B1AD2CA8-41FA-4891-B167-D9E15EB60874}"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6FA7-1D54-4558-85D8-3EBEB59B7AE6}"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7535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6F76FA7-1D54-4558-85D8-3EBEB59B7AE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B1AD2CA8-41FA-4891-B167-D9E15EB60874}"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77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6F76FA7-1D54-4558-85D8-3EBEB59B7AE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B1AD2CA8-41FA-4891-B167-D9E15EB60874}" type="slidenum">
              <a:rPr lang="es-GT" smtClean="0"/>
              <a:t>‹Nº›</a:t>
            </a:fld>
            <a:endParaRPr lang="es-GT"/>
          </a:p>
        </p:txBody>
      </p:sp>
    </p:spTree>
    <p:extLst>
      <p:ext uri="{BB962C8B-B14F-4D97-AF65-F5344CB8AC3E}">
        <p14:creationId xmlns:p14="http://schemas.microsoft.com/office/powerpoint/2010/main" val="161652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F76FA7-1D54-4558-85D8-3EBEB59B7AE6}" type="datetimeFigureOut">
              <a:rPr lang="es-GT" smtClean="0"/>
              <a:t>12/04/2018</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AD2CA8-41FA-4891-B167-D9E15EB60874}" type="slidenum">
              <a:rPr lang="es-GT" smtClean="0"/>
              <a:t>‹Nº›</a:t>
            </a:fld>
            <a:endParaRPr lang="es-GT"/>
          </a:p>
        </p:txBody>
      </p:sp>
    </p:spTree>
    <p:extLst>
      <p:ext uri="{BB962C8B-B14F-4D97-AF65-F5344CB8AC3E}">
        <p14:creationId xmlns:p14="http://schemas.microsoft.com/office/powerpoint/2010/main" val="31447240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871131"/>
            <a:ext cx="6815669" cy="1711313"/>
          </a:xfrm>
        </p:spPr>
        <p:txBody>
          <a:bodyPr/>
          <a:lstStyle/>
          <a:p>
            <a:r>
              <a:rPr lang="es-GT" sz="6000" dirty="0" smtClean="0">
                <a:latin typeface="Algerian" panose="04020705040A02060702" pitchFamily="82" charset="0"/>
              </a:rPr>
              <a:t>xik</a:t>
            </a:r>
            <a:endParaRPr lang="es-GT" sz="6000" dirty="0">
              <a:latin typeface="Algerian" panose="04020705040A02060702" pitchFamily="82" charset="0"/>
            </a:endParaRPr>
          </a:p>
        </p:txBody>
      </p:sp>
      <p:pic>
        <p:nvPicPr>
          <p:cNvPr id="5" name="Imagen 4"/>
          <p:cNvPicPr>
            <a:picLocks noChangeAspect="1"/>
          </p:cNvPicPr>
          <p:nvPr/>
        </p:nvPicPr>
        <p:blipFill>
          <a:blip r:embed="rId2"/>
          <a:stretch>
            <a:fillRect/>
          </a:stretch>
        </p:blipFill>
        <p:spPr>
          <a:xfrm>
            <a:off x="7670204" y="1774537"/>
            <a:ext cx="1536325" cy="1530229"/>
          </a:xfrm>
          <a:prstGeom prst="rect">
            <a:avLst/>
          </a:prstGeom>
        </p:spPr>
      </p:pic>
    </p:spTree>
    <p:extLst>
      <p:ext uri="{BB962C8B-B14F-4D97-AF65-F5344CB8AC3E}">
        <p14:creationId xmlns:p14="http://schemas.microsoft.com/office/powerpoint/2010/main" val="1988350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Nuestro correo electrónico: </a:t>
            </a:r>
            <a:endParaRPr lang="es-GT" dirty="0"/>
          </a:p>
        </p:txBody>
      </p:sp>
      <p:sp>
        <p:nvSpPr>
          <p:cNvPr id="3" name="Subtítulo 2"/>
          <p:cNvSpPr>
            <a:spLocks noGrp="1"/>
          </p:cNvSpPr>
          <p:nvPr>
            <p:ph type="subTitle" idx="1"/>
          </p:nvPr>
        </p:nvSpPr>
        <p:spPr/>
        <p:txBody>
          <a:bodyPr>
            <a:normAutofit/>
          </a:bodyPr>
          <a:lstStyle/>
          <a:p>
            <a:r>
              <a:rPr lang="es-GT" sz="4400" dirty="0"/>
              <a:t>contact@xik.gt</a:t>
            </a:r>
          </a:p>
        </p:txBody>
      </p:sp>
      <p:pic>
        <p:nvPicPr>
          <p:cNvPr id="4" name="Imagen 3"/>
          <p:cNvPicPr>
            <a:picLocks noChangeAspect="1"/>
          </p:cNvPicPr>
          <p:nvPr/>
        </p:nvPicPr>
        <p:blipFill>
          <a:blip r:embed="rId2"/>
          <a:stretch>
            <a:fillRect/>
          </a:stretch>
        </p:blipFill>
        <p:spPr>
          <a:xfrm>
            <a:off x="2692398" y="2167464"/>
            <a:ext cx="1219200" cy="1219200"/>
          </a:xfrm>
          <a:prstGeom prst="rect">
            <a:avLst/>
          </a:prstGeom>
          <a:effectLst>
            <a:softEdge rad="177800"/>
          </a:effectLst>
        </p:spPr>
      </p:pic>
    </p:spTree>
    <p:extLst>
      <p:ext uri="{BB962C8B-B14F-4D97-AF65-F5344CB8AC3E}">
        <p14:creationId xmlns:p14="http://schemas.microsoft.com/office/powerpoint/2010/main" val="2689561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871131"/>
            <a:ext cx="6815669" cy="671653"/>
          </a:xfrm>
        </p:spPr>
        <p:txBody>
          <a:bodyPr/>
          <a:lstStyle/>
          <a:p>
            <a:r>
              <a:rPr lang="es-GT" dirty="0" smtClean="0"/>
              <a:t>Nuestros valores: </a:t>
            </a:r>
            <a:endParaRPr lang="es-GT" dirty="0"/>
          </a:p>
        </p:txBody>
      </p:sp>
      <p:sp>
        <p:nvSpPr>
          <p:cNvPr id="3" name="Subtítulo 2"/>
          <p:cNvSpPr>
            <a:spLocks noGrp="1"/>
          </p:cNvSpPr>
          <p:nvPr>
            <p:ph type="subTitle" idx="1"/>
          </p:nvPr>
        </p:nvSpPr>
        <p:spPr>
          <a:xfrm>
            <a:off x="2692398" y="2668044"/>
            <a:ext cx="6815669" cy="2310355"/>
          </a:xfrm>
        </p:spPr>
        <p:txBody>
          <a:bodyPr>
            <a:noAutofit/>
          </a:bodyPr>
          <a:lstStyle/>
          <a:p>
            <a:r>
              <a:rPr lang="es-GT" sz="1800" dirty="0"/>
              <a:t>Responsabilidad Incondicional</a:t>
            </a:r>
          </a:p>
          <a:p>
            <a:r>
              <a:rPr lang="es-GT" sz="1800" dirty="0"/>
              <a:t>Integridad </a:t>
            </a:r>
            <a:r>
              <a:rPr lang="es-GT" sz="1800" dirty="0" smtClean="0"/>
              <a:t>Escencial</a:t>
            </a:r>
            <a:endParaRPr lang="es-GT" sz="1800" dirty="0"/>
          </a:p>
          <a:p>
            <a:r>
              <a:rPr lang="es-GT" sz="1800" dirty="0"/>
              <a:t>Humildad Ontológica</a:t>
            </a:r>
          </a:p>
          <a:p>
            <a:r>
              <a:rPr lang="es-GT" sz="1800" dirty="0"/>
              <a:t>Comunicación Auténtica</a:t>
            </a:r>
          </a:p>
          <a:p>
            <a:r>
              <a:rPr lang="es-GT" sz="1800" dirty="0"/>
              <a:t>Negociación Constructiva</a:t>
            </a:r>
          </a:p>
          <a:p>
            <a:r>
              <a:rPr lang="es-GT" sz="1800" dirty="0"/>
              <a:t>Coordinación Impecable</a:t>
            </a:r>
          </a:p>
          <a:p>
            <a:r>
              <a:rPr lang="es-GT" sz="1800" dirty="0"/>
              <a:t>Competencia Emocional</a:t>
            </a:r>
          </a:p>
        </p:txBody>
      </p:sp>
      <p:pic>
        <p:nvPicPr>
          <p:cNvPr id="4" name="Imagen 3"/>
          <p:cNvPicPr>
            <a:picLocks noChangeAspect="1"/>
          </p:cNvPicPr>
          <p:nvPr/>
        </p:nvPicPr>
        <p:blipFill>
          <a:blip r:embed="rId2"/>
          <a:stretch>
            <a:fillRect/>
          </a:stretch>
        </p:blipFill>
        <p:spPr>
          <a:xfrm>
            <a:off x="8730054" y="1871131"/>
            <a:ext cx="619125" cy="619125"/>
          </a:xfrm>
          <a:prstGeom prst="rect">
            <a:avLst/>
          </a:prstGeom>
        </p:spPr>
      </p:pic>
    </p:spTree>
    <p:extLst>
      <p:ext uri="{BB962C8B-B14F-4D97-AF65-F5344CB8AC3E}">
        <p14:creationId xmlns:p14="http://schemas.microsoft.com/office/powerpoint/2010/main" val="1482085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2000"/>
                                        <p:tgtEl>
                                          <p:spTgt spid="4"/>
                                        </p:tgtEl>
                                      </p:cBhvr>
                                    </p:animEffect>
                                    <p:anim calcmode="lin" valueType="num">
                                      <p:cBhvr>
                                        <p:cTn id="56" dur="2000" fill="hold"/>
                                        <p:tgtEl>
                                          <p:spTgt spid="4"/>
                                        </p:tgtEl>
                                        <p:attrNameLst>
                                          <p:attrName>ppt_w</p:attrName>
                                        </p:attrNameLst>
                                      </p:cBhvr>
                                      <p:tavLst>
                                        <p:tav tm="0" fmla="#ppt_w*sin(2.5*pi*$)">
                                          <p:val>
                                            <p:fltVal val="0"/>
                                          </p:val>
                                        </p:tav>
                                        <p:tav tm="100000">
                                          <p:val>
                                            <p:fltVal val="1"/>
                                          </p:val>
                                        </p:tav>
                                      </p:tavLst>
                                    </p:anim>
                                    <p:anim calcmode="lin" valueType="num">
                                      <p:cBhvr>
                                        <p:cTn id="5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Contamos con talleres: </a:t>
            </a:r>
            <a:endParaRPr lang="es-GT" dirty="0"/>
          </a:p>
        </p:txBody>
      </p:sp>
      <p:sp>
        <p:nvSpPr>
          <p:cNvPr id="3" name="Subtítulo 2"/>
          <p:cNvSpPr>
            <a:spLocks noGrp="1"/>
          </p:cNvSpPr>
          <p:nvPr>
            <p:ph type="subTitle" idx="1"/>
          </p:nvPr>
        </p:nvSpPr>
        <p:spPr/>
        <p:txBody>
          <a:bodyPr/>
          <a:lstStyle/>
          <a:p>
            <a:r>
              <a:rPr lang="es-GT" dirty="0" smtClean="0"/>
              <a:t>Estos talleres son de mucha ayuda </a:t>
            </a:r>
            <a:endParaRPr lang="es-GT" dirty="0"/>
          </a:p>
        </p:txBody>
      </p:sp>
    </p:spTree>
    <p:extLst>
      <p:ext uri="{BB962C8B-B14F-4D97-AF65-F5344CB8AC3E}">
        <p14:creationId xmlns:p14="http://schemas.microsoft.com/office/powerpoint/2010/main" val="1230847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Talleres de </a:t>
            </a:r>
            <a:r>
              <a:rPr lang="es-GT" dirty="0" smtClean="0"/>
              <a:t>Scrum:</a:t>
            </a:r>
            <a:endParaRPr lang="es-GT" dirty="0"/>
          </a:p>
        </p:txBody>
      </p:sp>
      <p:sp>
        <p:nvSpPr>
          <p:cNvPr id="3" name="Subtítulo 2"/>
          <p:cNvSpPr>
            <a:spLocks noGrp="1"/>
          </p:cNvSpPr>
          <p:nvPr>
            <p:ph type="subTitle" idx="1"/>
          </p:nvPr>
        </p:nvSpPr>
        <p:spPr>
          <a:xfrm>
            <a:off x="2692398" y="3657596"/>
            <a:ext cx="6815669" cy="1678491"/>
          </a:xfrm>
        </p:spPr>
        <p:txBody>
          <a:bodyPr>
            <a:normAutofit fontScale="85000" lnSpcReduction="20000"/>
          </a:bodyPr>
          <a:lstStyle/>
          <a:p>
            <a:r>
              <a:rPr lang="es-GT" sz="2300" dirty="0"/>
              <a:t>Las organizaciones se inclinan cada vez más por la implementación de métodos ágiles que les permitan reemplazar sus procesos convencionales por técnicas que aumenten la rapidez y rentabilidad de resultados. Idealmente, estos procesos no deben afectar otras condiciones indispensables para el éxito de la producción como la calidad o la motivación de los equipos de desarrollo</a:t>
            </a:r>
            <a:r>
              <a:rPr lang="es-GT" dirty="0"/>
              <a:t>.</a:t>
            </a:r>
          </a:p>
        </p:txBody>
      </p:sp>
    </p:spTree>
    <p:extLst>
      <p:ext uri="{BB962C8B-B14F-4D97-AF65-F5344CB8AC3E}">
        <p14:creationId xmlns:p14="http://schemas.microsoft.com/office/powerpoint/2010/main" val="604459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871132"/>
            <a:ext cx="6815669" cy="634074"/>
          </a:xfrm>
        </p:spPr>
        <p:txBody>
          <a:bodyPr/>
          <a:lstStyle/>
          <a:p>
            <a:r>
              <a:rPr lang="es-GT" dirty="0"/>
              <a:t/>
            </a:r>
            <a:br>
              <a:rPr lang="es-GT" dirty="0"/>
            </a:br>
            <a:r>
              <a:rPr lang="es-GT" dirty="0"/>
              <a:t>TEST AUTOMATION</a:t>
            </a:r>
          </a:p>
        </p:txBody>
      </p:sp>
      <p:sp>
        <p:nvSpPr>
          <p:cNvPr id="3" name="Subtítulo 2"/>
          <p:cNvSpPr>
            <a:spLocks noGrp="1"/>
          </p:cNvSpPr>
          <p:nvPr>
            <p:ph type="subTitle" idx="1"/>
          </p:nvPr>
        </p:nvSpPr>
        <p:spPr>
          <a:xfrm>
            <a:off x="2692398" y="2818356"/>
            <a:ext cx="6815669" cy="2160043"/>
          </a:xfrm>
        </p:spPr>
        <p:txBody>
          <a:bodyPr>
            <a:normAutofit fontScale="92500"/>
          </a:bodyPr>
          <a:lstStyle/>
          <a:p>
            <a:r>
              <a:rPr lang="es-GT" dirty="0"/>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p:txBody>
      </p:sp>
    </p:spTree>
    <p:extLst>
      <p:ext uri="{BB962C8B-B14F-4D97-AF65-F5344CB8AC3E}">
        <p14:creationId xmlns:p14="http://schemas.microsoft.com/office/powerpoint/2010/main" val="3846026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Visión </a:t>
            </a:r>
            <a:endParaRPr lang="es-GT" dirty="0"/>
          </a:p>
        </p:txBody>
      </p:sp>
      <p:sp>
        <p:nvSpPr>
          <p:cNvPr id="3" name="Subtítulo 2"/>
          <p:cNvSpPr>
            <a:spLocks noGrp="1"/>
          </p:cNvSpPr>
          <p:nvPr>
            <p:ph type="subTitle" idx="1"/>
          </p:nvPr>
        </p:nvSpPr>
        <p:spPr/>
        <p:txBody>
          <a:bodyPr/>
          <a:lstStyle/>
          <a:p>
            <a:r>
              <a:rPr lang="es-GT" dirty="0"/>
              <a:t>Somos la referencia de calidad e innovación en la administración del ciclo de vida de proyectos complejos, mejorando la competitividad de las empresas Guatemaltecas.</a:t>
            </a:r>
          </a:p>
        </p:txBody>
      </p:sp>
      <p:pic>
        <p:nvPicPr>
          <p:cNvPr id="4" name="Imagen 3"/>
          <p:cNvPicPr>
            <a:picLocks noChangeAspect="1"/>
          </p:cNvPicPr>
          <p:nvPr/>
        </p:nvPicPr>
        <p:blipFill>
          <a:blip r:embed="rId2"/>
          <a:stretch>
            <a:fillRect/>
          </a:stretch>
        </p:blipFill>
        <p:spPr>
          <a:xfrm>
            <a:off x="7214404" y="2354894"/>
            <a:ext cx="1152982" cy="1011356"/>
          </a:xfrm>
          <a:prstGeom prst="rect">
            <a:avLst/>
          </a:prstGeom>
        </p:spPr>
      </p:pic>
    </p:spTree>
    <p:extLst>
      <p:ext uri="{BB962C8B-B14F-4D97-AF65-F5344CB8AC3E}">
        <p14:creationId xmlns:p14="http://schemas.microsoft.com/office/powerpoint/2010/main" val="2228456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Misión </a:t>
            </a:r>
            <a:endParaRPr lang="es-GT" dirty="0"/>
          </a:p>
        </p:txBody>
      </p:sp>
      <p:sp>
        <p:nvSpPr>
          <p:cNvPr id="3" name="Subtítulo 2"/>
          <p:cNvSpPr>
            <a:spLocks noGrp="1"/>
          </p:cNvSpPr>
          <p:nvPr>
            <p:ph type="subTitle" idx="1"/>
          </p:nvPr>
        </p:nvSpPr>
        <p:spPr/>
        <p:txBody>
          <a:bodyPr/>
          <a:lstStyle/>
          <a:p>
            <a:r>
              <a:rPr lang="es-GT" dirty="0"/>
              <a:t>Somos la referencia latinoamericana en la implementación de métodos ágiles para el desarrollo de proyectos.</a:t>
            </a:r>
          </a:p>
        </p:txBody>
      </p:sp>
      <p:pic>
        <p:nvPicPr>
          <p:cNvPr id="5" name="Imagen 4"/>
          <p:cNvPicPr>
            <a:picLocks noChangeAspect="1"/>
          </p:cNvPicPr>
          <p:nvPr/>
        </p:nvPicPr>
        <p:blipFill>
          <a:blip r:embed="rId2"/>
          <a:stretch>
            <a:fillRect/>
          </a:stretch>
        </p:blipFill>
        <p:spPr>
          <a:xfrm>
            <a:off x="7111119" y="2278389"/>
            <a:ext cx="1243741" cy="1243741"/>
          </a:xfrm>
          <a:prstGeom prst="rect">
            <a:avLst/>
          </a:prstGeom>
        </p:spPr>
      </p:pic>
    </p:spTree>
    <p:extLst>
      <p:ext uri="{BB962C8B-B14F-4D97-AF65-F5344CB8AC3E}">
        <p14:creationId xmlns:p14="http://schemas.microsoft.com/office/powerpoint/2010/main" val="1785024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9" y="1871131"/>
            <a:ext cx="6476654" cy="2500453"/>
          </a:xfrm>
        </p:spPr>
        <p:txBody>
          <a:bodyPr/>
          <a:lstStyle/>
          <a:p>
            <a:r>
              <a:rPr lang="es-GT" dirty="0" smtClean="0">
                <a:latin typeface="Algerian" panose="04020705040A02060702" pitchFamily="82" charset="0"/>
              </a:rPr>
              <a:t>Servicios </a:t>
            </a:r>
            <a:endParaRPr lang="es-GT" dirty="0">
              <a:latin typeface="Algerian" panose="04020705040A02060702" pitchFamily="82" charset="0"/>
            </a:endParaRPr>
          </a:p>
        </p:txBody>
      </p:sp>
    </p:spTree>
    <p:extLst>
      <p:ext uri="{BB962C8B-B14F-4D97-AF65-F5344CB8AC3E}">
        <p14:creationId xmlns:p14="http://schemas.microsoft.com/office/powerpoint/2010/main" val="2935049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74431" y="1640909"/>
            <a:ext cx="6451602" cy="977031"/>
          </a:xfrm>
        </p:spPr>
        <p:txBody>
          <a:bodyPr/>
          <a:lstStyle/>
          <a:p>
            <a:r>
              <a:rPr lang="es-GT" dirty="0"/>
              <a:t>SCRUM</a:t>
            </a:r>
          </a:p>
        </p:txBody>
      </p:sp>
      <p:sp>
        <p:nvSpPr>
          <p:cNvPr id="3" name="Subtítulo 2"/>
          <p:cNvSpPr>
            <a:spLocks noGrp="1"/>
          </p:cNvSpPr>
          <p:nvPr>
            <p:ph type="subTitle" idx="1"/>
          </p:nvPr>
        </p:nvSpPr>
        <p:spPr>
          <a:xfrm>
            <a:off x="2692397" y="2617940"/>
            <a:ext cx="6815669" cy="2360459"/>
          </a:xfrm>
        </p:spPr>
        <p:txBody>
          <a:bodyPr>
            <a:noAutofit/>
          </a:bodyPr>
          <a:lstStyle/>
          <a:p>
            <a:pPr algn="just"/>
            <a:r>
              <a:rPr lang="es-GT" sz="1800" dirty="0"/>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p:txBody>
      </p:sp>
      <p:pic>
        <p:nvPicPr>
          <p:cNvPr id="4" name="Imagen 3"/>
          <p:cNvPicPr>
            <a:picLocks noChangeAspect="1"/>
          </p:cNvPicPr>
          <p:nvPr/>
        </p:nvPicPr>
        <p:blipFill>
          <a:blip r:embed="rId2"/>
          <a:stretch>
            <a:fillRect/>
          </a:stretch>
        </p:blipFill>
        <p:spPr>
          <a:xfrm>
            <a:off x="7344623" y="1808315"/>
            <a:ext cx="809625" cy="809625"/>
          </a:xfrm>
          <a:prstGeom prst="rect">
            <a:avLst/>
          </a:prstGeom>
        </p:spPr>
      </p:pic>
    </p:spTree>
    <p:extLst>
      <p:ext uri="{BB962C8B-B14F-4D97-AF65-F5344CB8AC3E}">
        <p14:creationId xmlns:p14="http://schemas.microsoft.com/office/powerpoint/2010/main" val="3966662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TEST AUTOMATION</a:t>
            </a:r>
          </a:p>
        </p:txBody>
      </p:sp>
      <p:sp>
        <p:nvSpPr>
          <p:cNvPr id="3" name="Subtítulo 2"/>
          <p:cNvSpPr>
            <a:spLocks noGrp="1"/>
          </p:cNvSpPr>
          <p:nvPr>
            <p:ph type="subTitle" idx="1"/>
          </p:nvPr>
        </p:nvSpPr>
        <p:spPr/>
        <p:txBody>
          <a:bodyPr>
            <a:normAutofit fontScale="77500" lnSpcReduction="20000"/>
          </a:bodyPr>
          <a:lstStyle/>
          <a:p>
            <a:pPr algn="just"/>
            <a:r>
              <a:rPr lang="es-GT" dirty="0"/>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p:txBody>
      </p:sp>
      <p:pic>
        <p:nvPicPr>
          <p:cNvPr id="4" name="Imagen 3"/>
          <p:cNvPicPr>
            <a:picLocks noChangeAspect="1"/>
          </p:cNvPicPr>
          <p:nvPr/>
        </p:nvPicPr>
        <p:blipFill>
          <a:blip r:embed="rId2"/>
          <a:stretch>
            <a:fillRect/>
          </a:stretch>
        </p:blipFill>
        <p:spPr>
          <a:xfrm>
            <a:off x="5440666" y="1600198"/>
            <a:ext cx="809625" cy="809625"/>
          </a:xfrm>
          <a:prstGeom prst="rect">
            <a:avLst/>
          </a:prstGeom>
        </p:spPr>
      </p:pic>
    </p:spTree>
    <p:extLst>
      <p:ext uri="{BB962C8B-B14F-4D97-AF65-F5344CB8AC3E}">
        <p14:creationId xmlns:p14="http://schemas.microsoft.com/office/powerpoint/2010/main" val="4186395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DESARROLLO DE SOFTWARE</a:t>
            </a:r>
          </a:p>
        </p:txBody>
      </p:sp>
      <p:sp>
        <p:nvSpPr>
          <p:cNvPr id="3" name="Subtítulo 2"/>
          <p:cNvSpPr>
            <a:spLocks noGrp="1"/>
          </p:cNvSpPr>
          <p:nvPr>
            <p:ph type="subTitle" idx="1"/>
          </p:nvPr>
        </p:nvSpPr>
        <p:spPr/>
        <p:txBody>
          <a:bodyPr>
            <a:normAutofit fontScale="92500"/>
          </a:bodyPr>
          <a:lstStyle/>
          <a:p>
            <a:pPr algn="just"/>
            <a:r>
              <a:rPr lang="es-GT" dirty="0"/>
              <a:t>Creamos la herramienta de software que su organización necesita para crecer. Desarrollamos software a la medida de sus necesidades manejando múltiples lenguajes de programación y con una arquitectura de </a:t>
            </a:r>
            <a:r>
              <a:rPr lang="es-GT" dirty="0" smtClean="0"/>
              <a:t>micro servicios. </a:t>
            </a:r>
            <a:r>
              <a:rPr lang="es-GT" dirty="0"/>
              <a:t>Le brindamos el servicio de desarrollo</a:t>
            </a:r>
          </a:p>
        </p:txBody>
      </p:sp>
      <p:pic>
        <p:nvPicPr>
          <p:cNvPr id="4" name="Imagen 3"/>
          <p:cNvPicPr>
            <a:picLocks noChangeAspect="1"/>
          </p:cNvPicPr>
          <p:nvPr/>
        </p:nvPicPr>
        <p:blipFill>
          <a:blip r:embed="rId2"/>
          <a:stretch>
            <a:fillRect/>
          </a:stretch>
        </p:blipFill>
        <p:spPr>
          <a:xfrm>
            <a:off x="3023143" y="2577039"/>
            <a:ext cx="809625" cy="809625"/>
          </a:xfrm>
          <a:prstGeom prst="rect">
            <a:avLst/>
          </a:prstGeom>
        </p:spPr>
      </p:pic>
    </p:spTree>
    <p:extLst>
      <p:ext uri="{BB962C8B-B14F-4D97-AF65-F5344CB8AC3E}">
        <p14:creationId xmlns:p14="http://schemas.microsoft.com/office/powerpoint/2010/main" val="4008916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latin typeface="Adobe Garamond Pro Bold" panose="02020702060506020403" pitchFamily="18" charset="0"/>
              </a:rPr>
              <a:t>Ubicación </a:t>
            </a:r>
            <a:endParaRPr lang="es-GT" dirty="0">
              <a:latin typeface="Adobe Garamond Pro Bold" panose="02020702060506020403" pitchFamily="18" charset="0"/>
            </a:endParaRPr>
          </a:p>
        </p:txBody>
      </p:sp>
      <p:sp>
        <p:nvSpPr>
          <p:cNvPr id="3" name="Subtítulo 2"/>
          <p:cNvSpPr>
            <a:spLocks noGrp="1"/>
          </p:cNvSpPr>
          <p:nvPr>
            <p:ph type="subTitle" idx="1"/>
          </p:nvPr>
        </p:nvSpPr>
        <p:spPr/>
        <p:txBody>
          <a:bodyPr/>
          <a:lstStyle/>
          <a:p>
            <a:r>
              <a:rPr lang="es-GT" dirty="0"/>
              <a:t>Nos </a:t>
            </a:r>
            <a:r>
              <a:rPr lang="es-GT" dirty="0" smtClean="0"/>
              <a:t>encontramos </a:t>
            </a:r>
            <a:r>
              <a:rPr lang="es-GT" dirty="0"/>
              <a:t>en 18 </a:t>
            </a:r>
            <a:r>
              <a:rPr lang="es-GT" dirty="0" smtClean="0"/>
              <a:t>Av. </a:t>
            </a:r>
            <a:r>
              <a:rPr lang="es-GT" dirty="0"/>
              <a:t>4-24 zona </a:t>
            </a:r>
            <a:r>
              <a:rPr lang="es-GT" dirty="0" smtClean="0"/>
              <a:t>16 de Guatemala y en </a:t>
            </a:r>
            <a:endParaRPr lang="es-GT" dirty="0"/>
          </a:p>
        </p:txBody>
      </p:sp>
      <p:pic>
        <p:nvPicPr>
          <p:cNvPr id="4" name="Imagen 3"/>
          <p:cNvPicPr>
            <a:picLocks noChangeAspect="1"/>
          </p:cNvPicPr>
          <p:nvPr/>
        </p:nvPicPr>
        <p:blipFill>
          <a:blip r:embed="rId2"/>
          <a:stretch>
            <a:fillRect/>
          </a:stretch>
        </p:blipFill>
        <p:spPr>
          <a:xfrm>
            <a:off x="3174825" y="2438396"/>
            <a:ext cx="820977" cy="820977"/>
          </a:xfrm>
          <a:prstGeom prst="rect">
            <a:avLst/>
          </a:prstGeom>
          <a:effectLst>
            <a:outerShdw blurRad="50800" dist="50800" dir="5400000" algn="ctr" rotWithShape="0">
              <a:srgbClr val="000000">
                <a:alpha val="23000"/>
              </a:srgbClr>
            </a:outerShdw>
            <a:softEdge rad="114300"/>
          </a:effectLst>
        </p:spPr>
      </p:pic>
    </p:spTree>
    <p:extLst>
      <p:ext uri="{BB962C8B-B14F-4D97-AF65-F5344CB8AC3E}">
        <p14:creationId xmlns:p14="http://schemas.microsoft.com/office/powerpoint/2010/main" val="2715660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 Numero de teléfono: </a:t>
            </a:r>
            <a:endParaRPr lang="es-GT" dirty="0"/>
          </a:p>
        </p:txBody>
      </p:sp>
      <p:sp>
        <p:nvSpPr>
          <p:cNvPr id="3" name="Subtítulo 2"/>
          <p:cNvSpPr>
            <a:spLocks noGrp="1"/>
          </p:cNvSpPr>
          <p:nvPr>
            <p:ph type="subTitle" idx="1"/>
          </p:nvPr>
        </p:nvSpPr>
        <p:spPr/>
        <p:txBody>
          <a:bodyPr>
            <a:normAutofit/>
          </a:bodyPr>
          <a:lstStyle/>
          <a:p>
            <a:r>
              <a:rPr lang="es-GT" sz="3200" dirty="0"/>
              <a:t>(+502) 2364-1576</a:t>
            </a:r>
          </a:p>
          <a:p>
            <a:r>
              <a:rPr lang="es-GT" sz="3200" dirty="0"/>
              <a:t>(+502) 2364-1616</a:t>
            </a:r>
          </a:p>
        </p:txBody>
      </p:sp>
      <p:pic>
        <p:nvPicPr>
          <p:cNvPr id="4" name="Imagen 3"/>
          <p:cNvPicPr>
            <a:picLocks noChangeAspect="1"/>
          </p:cNvPicPr>
          <p:nvPr/>
        </p:nvPicPr>
        <p:blipFill>
          <a:blip r:embed="rId2"/>
          <a:stretch>
            <a:fillRect/>
          </a:stretch>
        </p:blipFill>
        <p:spPr>
          <a:xfrm>
            <a:off x="4942974" y="1856869"/>
            <a:ext cx="864268" cy="864268"/>
          </a:xfrm>
          <a:prstGeom prst="rect">
            <a:avLst/>
          </a:prstGeom>
          <a:effectLst>
            <a:outerShdw blurRad="50800" dist="50800" dir="5400000" algn="ctr" rotWithShape="0">
              <a:srgbClr val="000000">
                <a:alpha val="0"/>
              </a:srgbClr>
            </a:outerShdw>
            <a:softEdge rad="139700"/>
          </a:effectLst>
        </p:spPr>
      </p:pic>
    </p:spTree>
    <p:extLst>
      <p:ext uri="{BB962C8B-B14F-4D97-AF65-F5344CB8AC3E}">
        <p14:creationId xmlns:p14="http://schemas.microsoft.com/office/powerpoint/2010/main" val="71508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467</Words>
  <Application>Microsoft Office PowerPoint</Application>
  <PresentationFormat>Panorámica</PresentationFormat>
  <Paragraphs>33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Adobe Garamond Pro Bold</vt:lpstr>
      <vt:lpstr>Algerian</vt:lpstr>
      <vt:lpstr>Arial</vt:lpstr>
      <vt:lpstr>Garamond</vt:lpstr>
      <vt:lpstr>Orgánico</vt:lpstr>
      <vt:lpstr>xik</vt:lpstr>
      <vt:lpstr>Visión </vt:lpstr>
      <vt:lpstr>Misión </vt:lpstr>
      <vt:lpstr>Servicios </vt:lpstr>
      <vt:lpstr>SCRUM</vt:lpstr>
      <vt:lpstr>TEST AUTOMATION</vt:lpstr>
      <vt:lpstr>DESARROLLO DE SOFTWARE</vt:lpstr>
      <vt:lpstr>Ubicación </vt:lpstr>
      <vt:lpstr> Numero de teléfono: </vt:lpstr>
      <vt:lpstr>Nuestro correo electrónico: </vt:lpstr>
      <vt:lpstr>Nuestros valores: </vt:lpstr>
      <vt:lpstr>Contamos con talleres: </vt:lpstr>
      <vt:lpstr>Talleres de Scrum:</vt:lpstr>
      <vt:lpstr> TEST AUTOMATION</vt:lpstr>
    </vt:vector>
  </TitlesOfParts>
  <Company>lcm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xik</dc:title>
  <dc:creator>Estudiante</dc:creator>
  <cp:lastModifiedBy>Estudiante</cp:lastModifiedBy>
  <cp:revision>5</cp:revision>
  <dcterms:created xsi:type="dcterms:W3CDTF">2018-04-12T13:56:17Z</dcterms:created>
  <dcterms:modified xsi:type="dcterms:W3CDTF">2018-04-12T14:39:40Z</dcterms:modified>
</cp:coreProperties>
</file>