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2" r:id="rId15"/>
    <p:sldId id="273" r:id="rId16"/>
  </p:sldIdLst>
  <p:sldSz cx="9144000" cy="5143500" type="screen16x9"/>
  <p:notesSz cx="6858000" cy="9144000"/>
  <p:embeddedFontLst>
    <p:embeddedFont>
      <p:font typeface="Lexend Light" charset="0"/>
      <p:regular r:id="rId18"/>
      <p:bold r:id="rId19"/>
    </p:embeddedFont>
    <p:embeddedFont>
      <p:font typeface="Lexend" charset="0"/>
      <p:regular r:id="rId20"/>
      <p:bold r:id="rId21"/>
    </p:embeddedFont>
    <p:embeddedFont>
      <p:font typeface="Lexend SemiBold" charset="0"/>
      <p:regular r:id="rId22"/>
      <p:bold r:id="rId23"/>
    </p:embeddedFont>
    <p:embeddedFont>
      <p:font typeface="Roboto Mon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30" autoAdjust="0"/>
    <p:restoredTop sz="69804" autoAdjust="0"/>
  </p:normalViewPr>
  <p:slideViewPr>
    <p:cSldViewPr snapToGrid="0">
      <p:cViewPr>
        <p:scale>
          <a:sx n="66" d="100"/>
          <a:sy n="66" d="100"/>
        </p:scale>
        <p:origin x="-1188" y="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69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31865552c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31865552c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31865552ccd_0_8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31865552ccd_0_8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Distance : </a:t>
            </a:r>
            <a:r>
              <a:rPr lang="en-US" dirty="0" smtClean="0"/>
              <a:t>starting</a:t>
            </a:r>
            <a:r>
              <a:rPr lang="en-US" baseline="0" dirty="0" smtClean="0"/>
              <a:t> high err rate; epoch 10 </a:t>
            </a:r>
            <a:r>
              <a:rPr lang="en-US" dirty="0" smtClean="0"/>
              <a:t>while the model is still learning, model becomes better at aligning predictions with ground truth</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reduction of both training and validation losses without divergence suggests that the model is not </a:t>
            </a:r>
            <a:r>
              <a:rPr lang="en-US" dirty="0" err="1" smtClean="0"/>
              <a:t>overfitting</a:t>
            </a:r>
            <a:r>
              <a:rPr lang="en-US" dirty="0" smtClean="0"/>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31865552ccd_0_4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31865552ccd_0_4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If the validation loss were to increase while training loss decreased, it would suggest </a:t>
            </a:r>
            <a:r>
              <a:rPr lang="en-US" dirty="0" err="1" smtClean="0"/>
              <a:t>overfitting</a:t>
            </a:r>
            <a:r>
              <a:rPr lang="en-US" dirty="0" smtClean="0"/>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31865552ccd_0_8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31865552ccd_0_8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Most predictions match the ground truth.</a:t>
            </a:r>
          </a:p>
          <a:p>
            <a:pPr marL="0" lvl="0" indent="0" algn="l" rtl="0">
              <a:spcBef>
                <a:spcPts val="0"/>
              </a:spcBef>
              <a:spcAft>
                <a:spcPts val="0"/>
              </a:spcAft>
              <a:buNone/>
            </a:pPr>
            <a:r>
              <a:rPr lang="en-US" dirty="0" smtClean="0"/>
              <a:t>For images with slight errors, we observe that the model is often able to recognize a significant portion of the text, but small issues like overlapping characters or irregular handwriting can cause discrepancies.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31865552ccd_0_5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31865552ccd_0_5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dirty="0" smtClean="0">
                <a:solidFill>
                  <a:srgbClr val="000000"/>
                </a:solidFill>
                <a:latin typeface="Arial"/>
              </a:rPr>
              <a:t>The model’s validation loss stayed low, meaning it worked well on data it hadn’t seen before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31865552ccd_0_8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31865552ccd_0_8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31865552ccd_0_8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31865552ccd_0_8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31865552c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31865552c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text can then be processed, stored, or searched digitally. </a:t>
            </a:r>
          </a:p>
          <a:p>
            <a:pPr marL="0" lvl="0" indent="0" algn="l" rtl="0">
              <a:spcBef>
                <a:spcPts val="0"/>
              </a:spcBef>
              <a:spcAft>
                <a:spcPts val="0"/>
              </a:spcAft>
              <a:buNone/>
            </a:pPr>
            <a:r>
              <a:rPr lang="en-US" dirty="0" smtClean="0"/>
              <a:t>For ex, OCR is widely used in converting scanned books into eBooks, processing handwritten forms in banks</a:t>
            </a:r>
            <a:endParaRPr>
              <a:latin typeface="+mj-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31865552ccd_0_8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31865552ccd_0_8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Recognizing handwritten text is far more complex than printed text because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31865552cc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31865552cc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RIMES Dataset</a:t>
            </a:r>
            <a:r>
              <a:rPr lang="en-US" b="1" baseline="0" dirty="0" smtClean="0"/>
              <a:t> =</a:t>
            </a:r>
            <a:r>
              <a:rPr lang="en-US" dirty="0" smtClean="0"/>
              <a:t>Focused on French handwriting</a:t>
            </a:r>
          </a:p>
          <a:p>
            <a:pPr marL="0" lvl="0" indent="0" algn="l" rtl="0">
              <a:spcBef>
                <a:spcPts val="0"/>
              </a:spcBef>
              <a:spcAft>
                <a:spcPts val="0"/>
              </a:spcAft>
              <a:buNone/>
            </a:pPr>
            <a:r>
              <a:rPr lang="en-US" dirty="0" smtClean="0"/>
              <a:t>MNIST Dataset= handwritten digits only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smtClean="0"/>
              <a:t>CVL Dataset= </a:t>
            </a:r>
            <a:r>
              <a:rPr lang="en-US" dirty="0" smtClean="0"/>
              <a:t>handwriting in multiple languages but is </a:t>
            </a:r>
            <a:r>
              <a:rPr lang="en-US" b="1" dirty="0" smtClean="0"/>
              <a:t>smaller</a:t>
            </a:r>
            <a:r>
              <a:rPr lang="en-US" dirty="0" smtClean="0"/>
              <a:t> compared to IAM.</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By dedicating 90% to training, the model sees more variations in handwriting patterns.</a:t>
            </a:r>
          </a:p>
          <a:p>
            <a:pPr marL="0" lvl="0" indent="0" algn="l" rtl="0">
              <a:spcBef>
                <a:spcPts val="0"/>
              </a:spcBef>
              <a:spcAft>
                <a:spcPts val="0"/>
              </a:spcAft>
              <a:buNone/>
            </a:pPr>
            <a:r>
              <a:rPr lang="en-US" dirty="0" smtClean="0"/>
              <a:t>5% of a large dataset can still represent a significant variety of samples.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31865552cc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31865552cc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Preprocessing ensures the data is in a format that can be efficiently used by the model.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Images were resized to standardize input sizes. </a:t>
            </a:r>
          </a:p>
          <a:p>
            <a:pPr marL="0" lvl="0" indent="0" algn="l" rtl="0">
              <a:spcBef>
                <a:spcPts val="0"/>
              </a:spcBef>
              <a:spcAft>
                <a:spcPts val="0"/>
              </a:spcAft>
              <a:buNone/>
            </a:pPr>
            <a:r>
              <a:rPr lang="en-US" dirty="0" smtClean="0"/>
              <a:t>Labels were cleaned to remove inconsistencies</a:t>
            </a:r>
          </a:p>
          <a:p>
            <a:pPr marL="0" lvl="0" indent="0" algn="l" rtl="0">
              <a:spcBef>
                <a:spcPts val="0"/>
              </a:spcBef>
              <a:spcAft>
                <a:spcPts val="0"/>
              </a:spcAft>
              <a:buNone/>
            </a:pPr>
            <a:r>
              <a:rPr lang="en-US" dirty="0" smtClean="0"/>
              <a:t>vocabulary was created to map characters to numeric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31865552ccd_0_4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31865552ccd_0_4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dirty="0" smtClean="0">
                <a:solidFill>
                  <a:srgbClr val="000000"/>
                </a:solidFill>
                <a:latin typeface="Arial"/>
              </a:rPr>
              <a:t>One </a:t>
            </a:r>
            <a:r>
              <a:rPr lang="en-US" sz="1100" b="1" i="0" u="none" strike="noStrike" dirty="0" smtClean="0">
                <a:solidFill>
                  <a:srgbClr val="000000"/>
                </a:solidFill>
                <a:latin typeface="Arial"/>
              </a:rPr>
              <a:t>challenge</a:t>
            </a:r>
            <a:r>
              <a:rPr lang="en-US" sz="1100" b="0" i="0" u="none" strike="noStrike" dirty="0" smtClean="0">
                <a:solidFill>
                  <a:srgbClr val="000000"/>
                </a:solidFill>
                <a:latin typeface="Arial"/>
              </a:rPr>
              <a:t> was noisy images—some had smudges or poor lighting. I fixed this by </a:t>
            </a:r>
            <a:r>
              <a:rPr lang="en-US" sz="1100" b="1" i="0" u="none" strike="noStrike" dirty="0" smtClean="0">
                <a:solidFill>
                  <a:srgbClr val="000000"/>
                </a:solidFill>
                <a:latin typeface="Arial"/>
              </a:rPr>
              <a:t>cleaning</a:t>
            </a:r>
            <a:r>
              <a:rPr lang="en-US" sz="1100" b="0" i="0" u="none" strike="noStrike" dirty="0" smtClean="0">
                <a:solidFill>
                  <a:srgbClr val="000000"/>
                </a:solidFill>
                <a:latin typeface="Arial"/>
              </a:rPr>
              <a:t> the data during preprocessing. </a:t>
            </a:r>
          </a:p>
          <a:p>
            <a:pPr marL="0" lvl="0" indent="0" algn="l" rtl="0">
              <a:spcBef>
                <a:spcPts val="0"/>
              </a:spcBef>
              <a:spcAft>
                <a:spcPts val="0"/>
              </a:spcAft>
              <a:buNone/>
            </a:pPr>
            <a:endParaRPr lang="en-US" sz="1100" b="0" i="0" u="none" strike="noStrike" dirty="0" smtClean="0">
              <a:solidFill>
                <a:srgbClr val="000000"/>
              </a:solidFill>
              <a:latin typeface="Arial"/>
            </a:endParaRPr>
          </a:p>
          <a:p>
            <a:pPr marL="0" lvl="0" indent="0" algn="l" rtl="0">
              <a:spcBef>
                <a:spcPts val="0"/>
              </a:spcBef>
              <a:spcAft>
                <a:spcPts val="0"/>
              </a:spcAft>
              <a:buNone/>
            </a:pPr>
            <a:r>
              <a:rPr lang="en-US" sz="1100" b="0" i="0" u="none" strike="noStrike" dirty="0" smtClean="0">
                <a:solidFill>
                  <a:srgbClr val="000000"/>
                </a:solidFill>
                <a:latin typeface="Arial"/>
              </a:rPr>
              <a:t>Another </a:t>
            </a:r>
            <a:r>
              <a:rPr lang="en-US" sz="1100" b="1" i="0" u="none" strike="noStrike" dirty="0" smtClean="0">
                <a:solidFill>
                  <a:srgbClr val="000000"/>
                </a:solidFill>
                <a:latin typeface="Arial"/>
              </a:rPr>
              <a:t>issue</a:t>
            </a:r>
            <a:r>
              <a:rPr lang="en-US" sz="1100" b="0" i="0" u="none" strike="noStrike" dirty="0" smtClean="0">
                <a:solidFill>
                  <a:srgbClr val="000000"/>
                </a:solidFill>
                <a:latin typeface="Arial"/>
              </a:rPr>
              <a:t> was balancing training and validation loss to avoid </a:t>
            </a:r>
            <a:r>
              <a:rPr lang="en-US" sz="1100" b="0" i="0" u="none" strike="noStrike" dirty="0" err="1" smtClean="0">
                <a:solidFill>
                  <a:srgbClr val="000000"/>
                </a:solidFill>
                <a:latin typeface="Arial"/>
              </a:rPr>
              <a:t>overfitting</a:t>
            </a:r>
            <a:r>
              <a:rPr lang="en-US" sz="1100" b="0" i="0" u="none" strike="noStrike" dirty="0" smtClean="0">
                <a:solidFill>
                  <a:srgbClr val="000000"/>
                </a:solidFill>
                <a:latin typeface="Arial"/>
              </a:rPr>
              <a:t>. I </a:t>
            </a:r>
            <a:r>
              <a:rPr lang="en-US" sz="1100" b="1" i="0" u="none" strike="noStrike" dirty="0" smtClean="0">
                <a:solidFill>
                  <a:srgbClr val="000000"/>
                </a:solidFill>
                <a:latin typeface="Arial"/>
              </a:rPr>
              <a:t>used data augmentation </a:t>
            </a:r>
            <a:r>
              <a:rPr lang="en-US" sz="1100" b="0" i="0" u="none" strike="noStrike" dirty="0" smtClean="0">
                <a:solidFill>
                  <a:srgbClr val="000000"/>
                </a:solidFill>
                <a:latin typeface="Arial"/>
              </a:rPr>
              <a:t>(slightly changing images) to make the model handle unseen data better.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31865552ccd_0_8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31865552ccd_0_8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g31865552ccd_0_4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9" name="Google Shape;2039;g31865552ccd_0_4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model is based on a deep learning approach, specifically designed for sequential data like text. The architecture combines Convolutional Neural Networks (CNNs) and Recurrent Neural Networks (RNNs) to extract and process features from the input images.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b="1" dirty="0" smtClean="0"/>
              <a:t>Feature Extraction with CNNs</a:t>
            </a:r>
            <a:r>
              <a:rPr lang="en-US" dirty="0" smtClean="0"/>
              <a:t>:</a:t>
            </a:r>
            <a:br>
              <a:rPr lang="en-US" dirty="0" smtClean="0"/>
            </a:br>
            <a:r>
              <a:rPr lang="en-US" i="1" dirty="0" smtClean="0"/>
              <a:t>"The first part of the model uses </a:t>
            </a:r>
            <a:r>
              <a:rPr lang="en-US" b="1" i="1" dirty="0" smtClean="0"/>
              <a:t>CNN</a:t>
            </a:r>
            <a:r>
              <a:rPr lang="en-US" i="1" dirty="0" smtClean="0"/>
              <a:t> layers to extract features from the image. These layers detect edges, curves, and patterns that correspond to characters. For example, the model identifies individual strokes in handwriting.</a:t>
            </a:r>
          </a:p>
          <a:p>
            <a:pPr marL="0" lvl="0" indent="0" algn="l" rtl="0">
              <a:spcBef>
                <a:spcPts val="0"/>
              </a:spcBef>
              <a:spcAft>
                <a:spcPts val="0"/>
              </a:spcAft>
              <a:buNone/>
            </a:pPr>
            <a:r>
              <a:rPr lang="en-US" dirty="0" smtClean="0"/>
              <a:t/>
            </a:r>
            <a:br>
              <a:rPr lang="en-US" dirty="0" smtClean="0"/>
            </a:br>
            <a:r>
              <a:rPr lang="en-US" i="1" dirty="0" smtClean="0"/>
              <a:t>"The next stage involves </a:t>
            </a:r>
            <a:r>
              <a:rPr lang="en-US" b="1" i="1" dirty="0" smtClean="0"/>
              <a:t>RNNs</a:t>
            </a:r>
            <a:r>
              <a:rPr lang="en-US" i="1" dirty="0" smtClean="0"/>
              <a:t>, particularly Long Short-Term Memory (LSTM) units, which are used to model the sequential nature of text. Handwritten characters are often connected, and LSTMs help the model understand the temporal relationship between characters.“</a:t>
            </a:r>
          </a:p>
          <a:p>
            <a:pPr marL="0" lvl="0" indent="0" algn="l" rtl="0">
              <a:spcBef>
                <a:spcPts val="0"/>
              </a:spcBef>
              <a:spcAft>
                <a:spcPts val="0"/>
              </a:spcAft>
              <a:buNone/>
            </a:pPr>
            <a:r>
              <a:rPr lang="en-US" b="1" dirty="0" smtClean="0"/>
              <a:t>CTC Layer for Decoding</a:t>
            </a:r>
            <a:r>
              <a:rPr lang="en-US" dirty="0" smtClean="0"/>
              <a:t>:</a:t>
            </a:r>
            <a:br>
              <a:rPr lang="en-US" dirty="0" smtClean="0"/>
            </a:br>
            <a:r>
              <a:rPr lang="en-US" i="1" dirty="0" smtClean="0"/>
              <a:t>"Finally, the Connectionist Temporal Classification (</a:t>
            </a:r>
            <a:r>
              <a:rPr lang="en-US" b="1" i="1" dirty="0" smtClean="0"/>
              <a:t>CTC</a:t>
            </a:r>
            <a:r>
              <a:rPr lang="en-US" i="1" dirty="0" smtClean="0"/>
              <a:t>) layer decodes the output sequence without needing exact alignment between input and output. </a:t>
            </a:r>
          </a:p>
          <a:p>
            <a:pPr marL="0" lvl="0" indent="0" algn="l" rtl="0">
              <a:spcBef>
                <a:spcPts val="0"/>
              </a:spcBef>
              <a:spcAft>
                <a:spcPts val="0"/>
              </a:spcAft>
              <a:buNone/>
            </a:pPr>
            <a:endParaRPr lang="en-US" i="1" dirty="0" smtClean="0"/>
          </a:p>
          <a:p>
            <a:pPr marL="0" lvl="0" indent="0" algn="l" rtl="0">
              <a:spcBef>
                <a:spcPts val="0"/>
              </a:spcBef>
              <a:spcAft>
                <a:spcPts val="0"/>
              </a:spcAft>
              <a:buNone/>
            </a:pPr>
            <a:r>
              <a:rPr lang="en-US" b="1" dirty="0" smtClean="0"/>
              <a:t>Why this Architecture?</a:t>
            </a:r>
            <a:endParaRPr lang="en-US" dirty="0" smtClean="0"/>
          </a:p>
          <a:p>
            <a:r>
              <a:rPr lang="en-US" i="1" dirty="0" smtClean="0"/>
              <a:t>"This architecture is ideal for handwriting recognition because CNNs efficiently extract features from images, while RNNs and the CTC layer handle the variability and alignment challenges in sequential text recognition.“</a:t>
            </a:r>
          </a:p>
          <a:p>
            <a:pPr>
              <a:buNone/>
            </a:pPr>
            <a:endParaRPr lang="en-IN" i="1" dirty="0" smtClean="0"/>
          </a:p>
          <a:p>
            <a:pPr>
              <a:buNone/>
            </a:pPr>
            <a:endParaRPr lang="en-US" dirty="0" smtClean="0"/>
          </a:p>
          <a:p>
            <a:pPr marL="0" lvl="0" indent="0" algn="l" rtl="0">
              <a:spcBef>
                <a:spcPts val="0"/>
              </a:spcBef>
              <a:spcAft>
                <a:spcPts val="0"/>
              </a:spcAft>
              <a:buNone/>
            </a:pPr>
            <a:endParaRPr lang="en-US" dirty="0" smtClean="0"/>
          </a:p>
          <a:p>
            <a:pPr>
              <a:buNone/>
            </a:pPr>
            <a:r>
              <a:rPr lang="en-US" sz="300" b="0" dirty="0" smtClean="0"/>
              <a:t>Why Do We Use RNNs, LSTMs, and BiLSTMs?</a:t>
            </a:r>
          </a:p>
          <a:p>
            <a:pPr>
              <a:buNone/>
            </a:pPr>
            <a:r>
              <a:rPr lang="en-US" sz="300" b="0" dirty="0" smtClean="0"/>
              <a:t>RNNs:</a:t>
            </a:r>
          </a:p>
          <a:p>
            <a:pPr lvl="1">
              <a:buNone/>
            </a:pPr>
            <a:r>
              <a:rPr lang="en-US" sz="300" b="0" i="1" dirty="0" smtClean="0"/>
              <a:t>"RNNs are good at handling sequences, like letters in a word, because they remember the previous steps. But they can struggle with long words because they 'forget' the early letters."</a:t>
            </a:r>
            <a:endParaRPr lang="en-US" sz="300" b="0" dirty="0" smtClean="0"/>
          </a:p>
          <a:p>
            <a:pPr>
              <a:buNone/>
            </a:pPr>
            <a:r>
              <a:rPr lang="en-US" sz="300" b="0" dirty="0" smtClean="0"/>
              <a:t>LSTMs:</a:t>
            </a:r>
          </a:p>
          <a:p>
            <a:pPr lvl="1">
              <a:buNone/>
            </a:pPr>
            <a:r>
              <a:rPr lang="en-US" sz="300" b="0" i="1" dirty="0" smtClean="0"/>
              <a:t>"LSTMs are better because they have a 'memory system' that decides what to keep and what to forget. This makes them great for handling longer words or sentences."</a:t>
            </a:r>
            <a:endParaRPr lang="en-US" sz="300" b="0" dirty="0" smtClean="0"/>
          </a:p>
          <a:p>
            <a:pPr>
              <a:buNone/>
            </a:pPr>
            <a:r>
              <a:rPr lang="en-US" sz="300" b="0" dirty="0" smtClean="0"/>
              <a:t>BiLSTMs:</a:t>
            </a:r>
          </a:p>
          <a:p>
            <a:pPr lvl="1">
              <a:buNone/>
            </a:pPr>
            <a:r>
              <a:rPr lang="en-US" sz="300" b="0" i="1" dirty="0" smtClean="0"/>
              <a:t>"BiLSTMs go a step further. They read the sequence both forward and backward, which helps when a character’s meaning depends on its neighbors</a:t>
            </a:r>
            <a:endParaRPr lang="en-US" sz="300" b="0" dirty="0" smtClean="0"/>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31865552ccd_0_4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31865552ccd_0_4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The model was trained using a batch size of 64 over 10 epochs for experimentation. The optimizer used was Adam, which is well-suited for adaptive learning rates. In production, the model would require 50 or more epochs for optimal performance.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i="1"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CTC loss measures how well the predicted sequences align with the ground truth text. It's particularly effective for tasks where the length of the input and output sequences can vary.</a:t>
            </a:r>
            <a:endParaRPr lang="en-US" i="1"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i="1"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smtClean="0"/>
              <a:t>To see how well the model works, we use </a:t>
            </a:r>
            <a:r>
              <a:rPr lang="en-US" b="1" i="1" dirty="0" smtClean="0"/>
              <a:t>edit distance</a:t>
            </a:r>
            <a:r>
              <a:rPr lang="en-US" i="1" dirty="0" smtClean="0"/>
              <a:t>. This measures how many changes—like adding, removing, or replacing letters—are needed to turn the model’s output into the correct text. For example, if the predicted word is 'appl' and the actual word is 'apple,' the edit distance is 1 because we need to add an 'e'."</a:t>
            </a:r>
            <a:endParaRPr lang="en-US"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smtClean="0"/>
              <a:t>Adam It's </a:t>
            </a:r>
            <a:r>
              <a:rPr lang="en-US" dirty="0" smtClean="0"/>
              <a:t>great at handling messy data like handwriting and avoids mistakes like learning too much or too little.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olid with header">
  <p:cSld name="CUSTOM">
    <p:spTree>
      <p:nvGrpSpPr>
        <p:cNvPr id="1"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2" name="Google Shape;12;p2"/>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3" name="Google Shape;13;p2"/>
          <p:cNvSpPr txBox="1">
            <a:spLocks noGrp="1"/>
          </p:cNvSpPr>
          <p:nvPr>
            <p:ph type="subTitle" idx="2"/>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2"/>
          <p:cNvSpPr txBox="1">
            <a:spLocks noGrp="1"/>
          </p:cNvSpPr>
          <p:nvPr>
            <p:ph type="body" idx="3"/>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6" name="Google Shape;16;p2"/>
          <p:cNvSpPr txBox="1">
            <a:spLocks noGrp="1"/>
          </p:cNvSpPr>
          <p:nvPr>
            <p:ph type="body" idx="4"/>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p:cSld name="CUSTOM_1_1_1_1_1_1_1_1_1_1_2">
    <p:spTree>
      <p:nvGrpSpPr>
        <p:cNvPr id="1"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8" name="Google Shape;558;p1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9" name="Google Shape;559;p1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0" name="Google Shape;560;p1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1" name="Google Shape;561;p1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2" name="Google Shape;562;p1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3" name="Google Shape;563;p1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4" name="Google Shape;564;p1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5" name="Google Shape;565;p1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6" name="Google Shape;566;p1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7" name="Google Shape;567;p1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8" name="Google Shape;568;p1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9" name="Google Shape;569;p1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0" name="Google Shape;570;p1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1" name="Google Shape;571;p1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2" name="Google Shape;572;p1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3" name="Google Shape;573;p1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4" name="Google Shape;574;p1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5" name="Google Shape;575;p1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6" name="Google Shape;576;p1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7" name="Google Shape;577;p1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8" name="Google Shape;578;p1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9" name="Google Shape;579;p1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0" name="Google Shape;580;p1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1" name="Google Shape;581;p1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2" name="Google Shape;582;p1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3" name="Google Shape;583;p1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4" name="Google Shape;584;p1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5" name="Google Shape;585;p1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6" name="Google Shape;586;p1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7" name="Google Shape;587;p1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8" name="Google Shape;588;p1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9" name="Google Shape;589;p1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0" name="Google Shape;590;p1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1" name="Google Shape;591;p1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2" name="Google Shape;592;p1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3" name="Google Shape;593;p1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4" name="Google Shape;594;p1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5" name="Google Shape;595;p1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6" name="Google Shape;596;p1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7" name="Google Shape;597;p1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8" name="Google Shape;598;p1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9" name="Google Shape;599;p1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0" name="Google Shape;600;p1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1" name="Google Shape;601;p1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2" name="Google Shape;602;p1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3" name="Google Shape;603;p1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4" name="Google Shape;604;p1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5" name="Google Shape;605;p1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6" name="Google Shape;606;p1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7" name="Google Shape;607;p1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8" name="Google Shape;608;p1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9" name="Google Shape;609;p1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0" name="Google Shape;610;p1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1" name="Google Shape;611;p1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2" name="Google Shape;612;p1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3" name="Google Shape;613;p1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4" name="Google Shape;614;p1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5" name="Google Shape;615;p1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16" name="Google Shape;616;p1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617" name="Google Shape;617;p1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8" name="Google Shape;618;p11"/>
          <p:cNvSpPr txBox="1">
            <a:spLocks noGrp="1"/>
          </p:cNvSpPr>
          <p:nvPr>
            <p:ph type="title"/>
          </p:nvPr>
        </p:nvSpPr>
        <p:spPr>
          <a:xfrm>
            <a:off x="208725" y="344175"/>
            <a:ext cx="7640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9" name="Google Shape;619;p11"/>
          <p:cNvSpPr txBox="1">
            <a:spLocks noGrp="1"/>
          </p:cNvSpPr>
          <p:nvPr>
            <p:ph type="body" idx="1"/>
          </p:nvPr>
        </p:nvSpPr>
        <p:spPr>
          <a:xfrm>
            <a:off x="208725" y="2320375"/>
            <a:ext cx="7353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620" name="Google Shape;620;p1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p:cSld name="CUSTOM_1_1_1_1_1_1_1_1_1_1_2_1">
    <p:spTree>
      <p:nvGrpSpPr>
        <p:cNvPr id="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4" name="Google Shape;624;p1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5" name="Google Shape;625;p1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6" name="Google Shape;626;p1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7" name="Google Shape;627;p1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8" name="Google Shape;628;p1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9" name="Google Shape;629;p1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0" name="Google Shape;630;p1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1" name="Google Shape;631;p1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2" name="Google Shape;632;p1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3" name="Google Shape;633;p1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4" name="Google Shape;634;p1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5" name="Google Shape;635;p1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6" name="Google Shape;636;p1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7" name="Google Shape;637;p1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8" name="Google Shape;638;p1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9" name="Google Shape;639;p1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0" name="Google Shape;640;p1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1" name="Google Shape;641;p1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2" name="Google Shape;642;p1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3" name="Google Shape;643;p1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4" name="Google Shape;644;p1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5" name="Google Shape;645;p1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6" name="Google Shape;646;p1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7" name="Google Shape;647;p1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8" name="Google Shape;648;p1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9" name="Google Shape;649;p1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0" name="Google Shape;650;p1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1" name="Google Shape;651;p1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2" name="Google Shape;652;p1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3" name="Google Shape;653;p1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4" name="Google Shape;654;p1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5" name="Google Shape;655;p1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6" name="Google Shape;656;p1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7" name="Google Shape;657;p1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8" name="Google Shape;658;p1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9" name="Google Shape;659;p1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0" name="Google Shape;660;p1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1" name="Google Shape;661;p1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2" name="Google Shape;662;p1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3" name="Google Shape;663;p1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4" name="Google Shape;664;p1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5" name="Google Shape;665;p1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6" name="Google Shape;666;p1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7" name="Google Shape;667;p1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8" name="Google Shape;668;p1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9" name="Google Shape;669;p1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0" name="Google Shape;670;p1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1" name="Google Shape;671;p1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2" name="Google Shape;672;p1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3" name="Google Shape;673;p1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4" name="Google Shape;674;p1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5" name="Google Shape;675;p1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6" name="Google Shape;676;p1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7" name="Google Shape;677;p1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8" name="Google Shape;678;p1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9" name="Google Shape;679;p1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0" name="Google Shape;680;p1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1" name="Google Shape;681;p1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82" name="Google Shape;682;p1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683" name="Google Shape;683;p1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4" name="Google Shape;684;p12"/>
          <p:cNvSpPr txBox="1">
            <a:spLocks noGrp="1"/>
          </p:cNvSpPr>
          <p:nvPr>
            <p:ph type="title"/>
          </p:nvPr>
        </p:nvSpPr>
        <p:spPr>
          <a:xfrm>
            <a:off x="208725" y="344175"/>
            <a:ext cx="741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85" name="Google Shape;685;p12"/>
          <p:cNvSpPr txBox="1">
            <a:spLocks noGrp="1"/>
          </p:cNvSpPr>
          <p:nvPr>
            <p:ph type="body" idx="1"/>
          </p:nvPr>
        </p:nvSpPr>
        <p:spPr>
          <a:xfrm>
            <a:off x="208725"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686" name="Google Shape;686;p12"/>
          <p:cNvSpPr txBox="1">
            <a:spLocks noGrp="1"/>
          </p:cNvSpPr>
          <p:nvPr>
            <p:ph type="body" idx="2"/>
          </p:nvPr>
        </p:nvSpPr>
        <p:spPr>
          <a:xfrm>
            <a:off x="4684150"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687" name="Google Shape;687;p1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_1_1_1_1_1_1_1_1_1_1_2_1_1">
    <p:spTree>
      <p:nvGrpSpPr>
        <p:cNvPr id="1"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1" name="Google Shape;691;p1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2" name="Google Shape;692;p1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3" name="Google Shape;693;p1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4" name="Google Shape;694;p1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5" name="Google Shape;695;p1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6" name="Google Shape;696;p1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7" name="Google Shape;697;p1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8" name="Google Shape;698;p1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9" name="Google Shape;699;p1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0" name="Google Shape;700;p1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1" name="Google Shape;701;p1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2" name="Google Shape;702;p1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3" name="Google Shape;703;p1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4" name="Google Shape;704;p1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5" name="Google Shape;705;p1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6" name="Google Shape;706;p1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7" name="Google Shape;707;p1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8" name="Google Shape;708;p1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9" name="Google Shape;709;p1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0" name="Google Shape;710;p1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1" name="Google Shape;711;p1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2" name="Google Shape;712;p1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3" name="Google Shape;713;p1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4" name="Google Shape;714;p1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5" name="Google Shape;715;p1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6" name="Google Shape;716;p1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7" name="Google Shape;717;p1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8" name="Google Shape;718;p1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9" name="Google Shape;719;p1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0" name="Google Shape;720;p1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1" name="Google Shape;721;p1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2" name="Google Shape;722;p1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3" name="Google Shape;723;p1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4" name="Google Shape;724;p1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5" name="Google Shape;725;p1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6" name="Google Shape;726;p1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7" name="Google Shape;727;p1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8" name="Google Shape;728;p1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9" name="Google Shape;729;p1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0" name="Google Shape;730;p1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1" name="Google Shape;731;p1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2" name="Google Shape;732;p1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3" name="Google Shape;733;p1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4" name="Google Shape;734;p1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5" name="Google Shape;735;p1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6" name="Google Shape;736;p1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7" name="Google Shape;737;p1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8" name="Google Shape;738;p1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9" name="Google Shape;739;p1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0" name="Google Shape;740;p1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1" name="Google Shape;741;p1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2" name="Google Shape;742;p1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3" name="Google Shape;743;p1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4" name="Google Shape;744;p1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5" name="Google Shape;745;p1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6" name="Google Shape;746;p1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7" name="Google Shape;747;p1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8" name="Google Shape;748;p1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49" name="Google Shape;749;p1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750" name="Google Shape;750;p1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1" name="Google Shape;751;p13"/>
          <p:cNvSpPr txBox="1">
            <a:spLocks noGrp="1"/>
          </p:cNvSpPr>
          <p:nvPr>
            <p:ph type="title"/>
          </p:nvPr>
        </p:nvSpPr>
        <p:spPr>
          <a:xfrm>
            <a:off x="208725" y="344175"/>
            <a:ext cx="76011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52" name="Google Shape;752;p1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one column text">
  <p:cSld name="CUSTOM_1_1_1_1_1_1_1_1_1_1_2_1_1_1">
    <p:spTree>
      <p:nvGrpSpPr>
        <p:cNvPr id="1"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6" name="Google Shape;756;p1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7" name="Google Shape;757;p1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8" name="Google Shape;758;p1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9" name="Google Shape;759;p1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0" name="Google Shape;760;p1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1" name="Google Shape;761;p1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2" name="Google Shape;762;p1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3" name="Google Shape;763;p1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4" name="Google Shape;764;p1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5" name="Google Shape;765;p1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6" name="Google Shape;766;p1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7" name="Google Shape;767;p1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8" name="Google Shape;768;p1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9" name="Google Shape;769;p1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0" name="Google Shape;770;p1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1" name="Google Shape;771;p1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2" name="Google Shape;772;p1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3" name="Google Shape;773;p1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4" name="Google Shape;774;p1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5" name="Google Shape;775;p1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6" name="Google Shape;776;p1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7" name="Google Shape;777;p1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8" name="Google Shape;778;p1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9" name="Google Shape;779;p1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0" name="Google Shape;780;p1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1" name="Google Shape;781;p1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2" name="Google Shape;782;p1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3" name="Google Shape;783;p1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4" name="Google Shape;784;p1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5" name="Google Shape;785;p1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6" name="Google Shape;786;p1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7" name="Google Shape;787;p1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8" name="Google Shape;788;p1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9" name="Google Shape;789;p1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0" name="Google Shape;790;p1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1" name="Google Shape;791;p1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2" name="Google Shape;792;p1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3" name="Google Shape;793;p1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4" name="Google Shape;794;p1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5" name="Google Shape;795;p1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6" name="Google Shape;796;p1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7" name="Google Shape;797;p1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8" name="Google Shape;798;p1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9" name="Google Shape;799;p1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0" name="Google Shape;800;p1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1" name="Google Shape;801;p1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2" name="Google Shape;802;p1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3" name="Google Shape;803;p1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4" name="Google Shape;804;p1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5" name="Google Shape;805;p1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6" name="Google Shape;806;p1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7" name="Google Shape;807;p1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8" name="Google Shape;808;p1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9" name="Google Shape;809;p1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0" name="Google Shape;810;p1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1" name="Google Shape;811;p1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2" name="Google Shape;812;p1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3" name="Google Shape;813;p1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814" name="Google Shape;814;p1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815" name="Google Shape;815;p1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6" name="Google Shape;816;p14"/>
          <p:cNvSpPr txBox="1">
            <a:spLocks noGrp="1"/>
          </p:cNvSpPr>
          <p:nvPr>
            <p:ph type="title"/>
          </p:nvPr>
        </p:nvSpPr>
        <p:spPr>
          <a:xfrm>
            <a:off x="208725" y="344175"/>
            <a:ext cx="555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7" name="Google Shape;817;p14"/>
          <p:cNvSpPr txBox="1">
            <a:spLocks noGrp="1"/>
          </p:cNvSpPr>
          <p:nvPr>
            <p:ph type="subTitle" idx="1"/>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8" name="Google Shape;818;p14"/>
          <p:cNvSpPr txBox="1">
            <a:spLocks noGrp="1"/>
          </p:cNvSpPr>
          <p:nvPr>
            <p:ph type="body" idx="2"/>
          </p:nvPr>
        </p:nvSpPr>
        <p:spPr>
          <a:xfrm>
            <a:off x="208725" y="3050325"/>
            <a:ext cx="6666600" cy="18615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819" name="Google Shape;819;p1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CUSTOM_1_1_1_1_1_1_1_1_1_1_2_1_1_1_1">
    <p:spTree>
      <p:nvGrpSpPr>
        <p:cNvPr id="1"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3" name="Google Shape;823;p1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4" name="Google Shape;824;p1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5" name="Google Shape;825;p1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6" name="Google Shape;826;p1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7" name="Google Shape;827;p1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8" name="Google Shape;828;p1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9" name="Google Shape;829;p1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0" name="Google Shape;830;p1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1" name="Google Shape;831;p1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2" name="Google Shape;832;p1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3" name="Google Shape;833;p1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4" name="Google Shape;834;p1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5" name="Google Shape;835;p1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6" name="Google Shape;836;p1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7" name="Google Shape;837;p1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8" name="Google Shape;838;p1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9" name="Google Shape;839;p1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0" name="Google Shape;840;p1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1" name="Google Shape;841;p1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2" name="Google Shape;842;p1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3" name="Google Shape;843;p1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4" name="Google Shape;844;p1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5" name="Google Shape;845;p1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6" name="Google Shape;846;p1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7" name="Google Shape;847;p1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8" name="Google Shape;848;p1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9" name="Google Shape;849;p1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0" name="Google Shape;850;p1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1" name="Google Shape;851;p1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2" name="Google Shape;852;p1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3" name="Google Shape;853;p1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4" name="Google Shape;854;p1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5" name="Google Shape;855;p1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6" name="Google Shape;856;p1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7" name="Google Shape;857;p1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8" name="Google Shape;858;p1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9" name="Google Shape;859;p1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0" name="Google Shape;860;p1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1" name="Google Shape;861;p1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2" name="Google Shape;862;p1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3" name="Google Shape;863;p1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4" name="Google Shape;864;p1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5" name="Google Shape;865;p1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6" name="Google Shape;866;p1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7" name="Google Shape;867;p1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8" name="Google Shape;868;p1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9" name="Google Shape;869;p1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0" name="Google Shape;870;p1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1" name="Google Shape;871;p1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2" name="Google Shape;872;p1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3" name="Google Shape;873;p1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4" name="Google Shape;874;p1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5" name="Google Shape;875;p1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6" name="Google Shape;876;p1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7" name="Google Shape;877;p1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8" name="Google Shape;878;p1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9" name="Google Shape;879;p1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0" name="Google Shape;880;p1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881" name="Google Shape;881;p1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882" name="Google Shape;882;p1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3" name="Google Shape;883;p15"/>
          <p:cNvSpPr txBox="1">
            <a:spLocks noGrp="1"/>
          </p:cNvSpPr>
          <p:nvPr>
            <p:ph type="title"/>
          </p:nvPr>
        </p:nvSpPr>
        <p:spPr>
          <a:xfrm>
            <a:off x="836250" y="1569150"/>
            <a:ext cx="7471500" cy="2005200"/>
          </a:xfrm>
          <a:prstGeom prst="rect">
            <a:avLst/>
          </a:prstGeom>
        </p:spPr>
        <p:txBody>
          <a:bodyPr spcFirstLastPara="1" wrap="square" lIns="91425" tIns="91425" rIns="91425" bIns="91425" anchor="t" anchorCtr="0">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4" name="Google Shape;884;p1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885"/>
        <p:cNvGrpSpPr/>
        <p:nvPr/>
      </p:nvGrpSpPr>
      <p:grpSpPr>
        <a:xfrm>
          <a:off x="0" y="0"/>
          <a:ext cx="0" cy="0"/>
          <a:chOff x="0" y="0"/>
          <a:chExt cx="0" cy="0"/>
        </a:xfrm>
      </p:grpSpPr>
      <p:sp>
        <p:nvSpPr>
          <p:cNvPr id="886" name="Google Shape;886;p1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87" name="Google Shape;887;p1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8" name="Google Shape;8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2" name="Google Shape;892;p1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893" name="Google Shape;893;p1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894" name="Google Shape;8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section title and description">
  <p:cSld name="CUSTOM_1_1_1_1_1_1_1_1_1_1_2_1_1_1_1_1">
    <p:spTree>
      <p:nvGrpSpPr>
        <p:cNvPr id="1"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8" name="Google Shape;898;p1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9" name="Google Shape;899;p1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0" name="Google Shape;900;p1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1" name="Google Shape;901;p1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2" name="Google Shape;902;p1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3" name="Google Shape;903;p1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4" name="Google Shape;904;p1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5" name="Google Shape;905;p1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6" name="Google Shape;906;p1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7" name="Google Shape;907;p1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8" name="Google Shape;908;p1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9" name="Google Shape;909;p1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0" name="Google Shape;910;p1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1" name="Google Shape;911;p1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2" name="Google Shape;912;p1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3" name="Google Shape;913;p1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4" name="Google Shape;914;p1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5" name="Google Shape;915;p1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6" name="Google Shape;916;p1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7" name="Google Shape;917;p1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8" name="Google Shape;918;p1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9" name="Google Shape;919;p1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0" name="Google Shape;920;p1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1" name="Google Shape;921;p1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2" name="Google Shape;922;p1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3" name="Google Shape;923;p1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4" name="Google Shape;924;p1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5" name="Google Shape;925;p1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6" name="Google Shape;926;p1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7" name="Google Shape;927;p1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8" name="Google Shape;928;p1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9" name="Google Shape;929;p1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0" name="Google Shape;930;p1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1" name="Google Shape;931;p1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2" name="Google Shape;932;p1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3" name="Google Shape;933;p1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4" name="Google Shape;934;p1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5" name="Google Shape;935;p1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6" name="Google Shape;936;p1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7" name="Google Shape;937;p1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8" name="Google Shape;938;p1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9" name="Google Shape;939;p1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0" name="Google Shape;940;p1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1" name="Google Shape;941;p1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2" name="Google Shape;942;p1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3" name="Google Shape;943;p1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4" name="Google Shape;944;p1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5" name="Google Shape;945;p1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6" name="Google Shape;946;p1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7" name="Google Shape;947;p1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8" name="Google Shape;948;p1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9" name="Google Shape;949;p1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0" name="Google Shape;950;p1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1" name="Google Shape;951;p1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2" name="Google Shape;952;p1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3" name="Google Shape;953;p1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4" name="Google Shape;954;p1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5" name="Google Shape;955;p1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956" name="Google Shape;956;p18"/>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957" name="Google Shape;957;p1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8" name="Google Shape;958;p18"/>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59" name="Google Shape;959;p18"/>
          <p:cNvSpPr txBox="1">
            <a:spLocks noGrp="1"/>
          </p:cNvSpPr>
          <p:nvPr>
            <p:ph type="subTitle" idx="1"/>
          </p:nvPr>
        </p:nvSpPr>
        <p:spPr>
          <a:xfrm>
            <a:off x="208725" y="246495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0" name="Google Shape;960;p1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USTOM_1_1_1_1_1_1_1_1_1_1_2_1_1_1_1_1_1">
    <p:spTree>
      <p:nvGrpSpPr>
        <p:cNvPr id="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4" name="Google Shape;964;p1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5" name="Google Shape;965;p1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6" name="Google Shape;966;p1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7" name="Google Shape;967;p1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8" name="Google Shape;968;p1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9" name="Google Shape;969;p1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0" name="Google Shape;970;p1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1" name="Google Shape;971;p1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2" name="Google Shape;972;p1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3" name="Google Shape;973;p1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4" name="Google Shape;974;p1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5" name="Google Shape;975;p1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6" name="Google Shape;976;p1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7" name="Google Shape;977;p1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8" name="Google Shape;978;p1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9" name="Google Shape;979;p1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0" name="Google Shape;980;p1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1" name="Google Shape;981;p1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2" name="Google Shape;982;p1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3" name="Google Shape;983;p1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4" name="Google Shape;984;p1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5" name="Google Shape;985;p1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6" name="Google Shape;986;p1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7" name="Google Shape;987;p1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8" name="Google Shape;988;p1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9" name="Google Shape;989;p1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0" name="Google Shape;990;p1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1" name="Google Shape;991;p1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2" name="Google Shape;992;p1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3" name="Google Shape;993;p1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4" name="Google Shape;994;p1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5" name="Google Shape;995;p1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6" name="Google Shape;996;p1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7" name="Google Shape;997;p1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8" name="Google Shape;998;p1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9" name="Google Shape;999;p1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0" name="Google Shape;1000;p1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1" name="Google Shape;1001;p1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2" name="Google Shape;1002;p1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3" name="Google Shape;1003;p1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4" name="Google Shape;1004;p1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5" name="Google Shape;1005;p1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6" name="Google Shape;1006;p1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7" name="Google Shape;1007;p1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8" name="Google Shape;1008;p1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9" name="Google Shape;1009;p1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0" name="Google Shape;1010;p1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1" name="Google Shape;1011;p1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2" name="Google Shape;1012;p1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3" name="Google Shape;1013;p1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4" name="Google Shape;1014;p1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5" name="Google Shape;1015;p1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6" name="Google Shape;1016;p1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7" name="Google Shape;1017;p1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8" name="Google Shape;1018;p1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9" name="Google Shape;1019;p1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0" name="Google Shape;1020;p1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1" name="Google Shape;1021;p1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22" name="Google Shape;1022;p19"/>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23" name="Google Shape;1023;p1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4" name="Google Shape;1024;p19"/>
          <p:cNvSpPr txBox="1">
            <a:spLocks noGrp="1"/>
          </p:cNvSpPr>
          <p:nvPr>
            <p:ph type="body" idx="1"/>
          </p:nvPr>
        </p:nvSpPr>
        <p:spPr>
          <a:xfrm>
            <a:off x="1578900" y="1135050"/>
            <a:ext cx="5986200" cy="2873400"/>
          </a:xfrm>
          <a:prstGeom prst="rect">
            <a:avLst/>
          </a:prstGeom>
        </p:spPr>
        <p:txBody>
          <a:bodyPr spcFirstLastPara="1" wrap="square" lIns="91425" tIns="91425" rIns="91425" bIns="91425" anchor="t" anchorCtr="0">
            <a:noAutofit/>
          </a:bodyPr>
          <a:lstStyle>
            <a:lvl1pPr marL="457200" lvl="0" indent="-279400" algn="ctr">
              <a:spcBef>
                <a:spcPts val="0"/>
              </a:spcBef>
              <a:spcAft>
                <a:spcPts val="0"/>
              </a:spcAft>
              <a:buSzPts val="800"/>
              <a:buChar char="●"/>
              <a:defRPr/>
            </a:lvl1pPr>
            <a:lvl2pPr marL="914400" lvl="1" indent="-279400" algn="ctr">
              <a:spcBef>
                <a:spcPts val="0"/>
              </a:spcBef>
              <a:spcAft>
                <a:spcPts val="0"/>
              </a:spcAft>
              <a:buSzPts val="800"/>
              <a:buChar char="○"/>
              <a:defRPr/>
            </a:lvl2pPr>
            <a:lvl3pPr marL="1371600" lvl="2" indent="-279400" algn="ctr">
              <a:spcBef>
                <a:spcPts val="0"/>
              </a:spcBef>
              <a:spcAft>
                <a:spcPts val="0"/>
              </a:spcAft>
              <a:buSzPts val="800"/>
              <a:buChar char="■"/>
              <a:defRPr/>
            </a:lvl3pPr>
            <a:lvl4pPr marL="1828800" lvl="3" indent="-279400" algn="ctr">
              <a:spcBef>
                <a:spcPts val="0"/>
              </a:spcBef>
              <a:spcAft>
                <a:spcPts val="0"/>
              </a:spcAft>
              <a:buSzPts val="800"/>
              <a:buChar char="●"/>
              <a:defRPr/>
            </a:lvl4pPr>
            <a:lvl5pPr marL="2286000" lvl="4" indent="-279400" algn="ctr">
              <a:spcBef>
                <a:spcPts val="0"/>
              </a:spcBef>
              <a:spcAft>
                <a:spcPts val="0"/>
              </a:spcAft>
              <a:buSzPts val="800"/>
              <a:buChar char="○"/>
              <a:defRPr/>
            </a:lvl5pPr>
            <a:lvl6pPr marL="2743200" lvl="5" indent="-279400" algn="ctr">
              <a:spcBef>
                <a:spcPts val="0"/>
              </a:spcBef>
              <a:spcAft>
                <a:spcPts val="0"/>
              </a:spcAft>
              <a:buSzPts val="800"/>
              <a:buChar char="■"/>
              <a:defRPr/>
            </a:lvl6pPr>
            <a:lvl7pPr marL="3200400" lvl="6" indent="-279400" algn="ctr">
              <a:spcBef>
                <a:spcPts val="0"/>
              </a:spcBef>
              <a:spcAft>
                <a:spcPts val="0"/>
              </a:spcAft>
              <a:buSzPts val="800"/>
              <a:buChar char="●"/>
              <a:defRPr/>
            </a:lvl7pPr>
            <a:lvl8pPr marL="3657600" lvl="7" indent="-279400" algn="ctr">
              <a:spcBef>
                <a:spcPts val="0"/>
              </a:spcBef>
              <a:spcAft>
                <a:spcPts val="0"/>
              </a:spcAft>
              <a:buSzPts val="800"/>
              <a:buChar char="○"/>
              <a:defRPr/>
            </a:lvl8pPr>
            <a:lvl9pPr marL="4114800" lvl="8" indent="-279400" algn="ctr">
              <a:spcBef>
                <a:spcPts val="0"/>
              </a:spcBef>
              <a:spcAft>
                <a:spcPts val="0"/>
              </a:spcAft>
              <a:buSzPts val="800"/>
              <a:buChar char="■"/>
              <a:defRPr/>
            </a:lvl9pPr>
          </a:lstStyle>
          <a:p>
            <a:endParaRPr/>
          </a:p>
        </p:txBody>
      </p:sp>
      <p:sp>
        <p:nvSpPr>
          <p:cNvPr id="1025" name="Google Shape;1025;p1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CUSTOM_1_1_1_1_1_1_1_1_1_1_2_1_1_1_1_1_1_1">
    <p:spTree>
      <p:nvGrpSpPr>
        <p:cNvPr id="1"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9" name="Google Shape;1029;p2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0" name="Google Shape;1030;p2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1" name="Google Shape;1031;p2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2" name="Google Shape;1032;p2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3" name="Google Shape;1033;p2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4" name="Google Shape;1034;p2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5" name="Google Shape;1035;p2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6" name="Google Shape;1036;p2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7" name="Google Shape;1037;p2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8" name="Google Shape;1038;p2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9" name="Google Shape;1039;p2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0" name="Google Shape;1040;p2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1" name="Google Shape;1041;p2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2" name="Google Shape;1042;p2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3" name="Google Shape;1043;p2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4" name="Google Shape;1044;p2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5" name="Google Shape;1045;p2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6" name="Google Shape;1046;p2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7" name="Google Shape;1047;p2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8" name="Google Shape;1048;p2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9" name="Google Shape;1049;p2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0" name="Google Shape;1050;p2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1" name="Google Shape;1051;p2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2" name="Google Shape;1052;p2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3" name="Google Shape;1053;p2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4" name="Google Shape;1054;p2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5" name="Google Shape;1055;p2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6" name="Google Shape;1056;p2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7" name="Google Shape;1057;p2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8" name="Google Shape;1058;p2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9" name="Google Shape;1059;p2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0" name="Google Shape;1060;p2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1" name="Google Shape;1061;p2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2" name="Google Shape;1062;p2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3" name="Google Shape;1063;p2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4" name="Google Shape;1064;p2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5" name="Google Shape;1065;p2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6" name="Google Shape;1066;p2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7" name="Google Shape;1067;p2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8" name="Google Shape;1068;p2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9" name="Google Shape;1069;p2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0" name="Google Shape;1070;p2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1" name="Google Shape;1071;p2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2" name="Google Shape;1072;p2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3" name="Google Shape;1073;p2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4" name="Google Shape;1074;p2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5" name="Google Shape;1075;p2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6" name="Google Shape;1076;p2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7" name="Google Shape;1077;p2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8" name="Google Shape;1078;p2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9" name="Google Shape;1079;p2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0" name="Google Shape;1080;p2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1" name="Google Shape;1081;p2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2" name="Google Shape;1082;p2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3" name="Google Shape;1083;p2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4" name="Google Shape;1084;p2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5" name="Google Shape;1085;p2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6" name="Google Shape;1086;p2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87" name="Google Shape;1087;p2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88" name="Google Shape;1088;p2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9" name="Google Shape;1089;p20"/>
          <p:cNvSpPr txBox="1">
            <a:spLocks noGrp="1"/>
          </p:cNvSpPr>
          <p:nvPr>
            <p:ph type="body" idx="1"/>
          </p:nvPr>
        </p:nvSpPr>
        <p:spPr>
          <a:xfrm>
            <a:off x="2919350" y="1423650"/>
            <a:ext cx="5986200" cy="287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090" name="Google Shape;1090;p20"/>
          <p:cNvSpPr txBox="1">
            <a:spLocks noGrp="1"/>
          </p:cNvSpPr>
          <p:nvPr>
            <p:ph type="title"/>
          </p:nvPr>
        </p:nvSpPr>
        <p:spPr>
          <a:xfrm>
            <a:off x="221150" y="1423650"/>
            <a:ext cx="2510100" cy="22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1" name="Google Shape;1091;p2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grid with header">
  <p:cSld name="CUSTOM_1">
    <p:spTree>
      <p:nvGrpSpPr>
        <p:cNvPr id="1"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 name="Google Shape;20;p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 name="Google Shape;21;p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 name="Google Shape;22;p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 name="Google Shape;32;p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 name="Google Shape;33;p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 name="Google Shape;34;p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 name="Google Shape;35;p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 name="Google Shape;36;p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 name="Google Shape;37;p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 name="Google Shape;38;p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 name="Google Shape;39;p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 name="Google Shape;40;p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 name="Google Shape;41;p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 name="Google Shape;42;p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 name="Google Shape;43;p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 name="Google Shape;44;p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 name="Google Shape;45;p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 name="Google Shape;46;p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 name="Google Shape;47;p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 name="Google Shape;48;p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 name="Google Shape;49;p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 name="Google Shape;50;p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 name="Google Shape;51;p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 name="Google Shape;52;p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 name="Google Shape;53;p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 name="Google Shape;54;p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 name="Google Shape;55;p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 name="Google Shape;56;p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 name="Google Shape;57;p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 name="Google Shape;58;p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 name="Google Shape;59;p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 name="Google Shape;60;p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 name="Google Shape;61;p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 name="Google Shape;62;p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 name="Google Shape;63;p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 name="Google Shape;64;p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 name="Google Shape;65;p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 name="Google Shape;66;p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 name="Google Shape;67;p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 name="Google Shape;68;p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 name="Google Shape;69;p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 name="Google Shape;70;p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 name="Google Shape;71;p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 name="Google Shape;72;p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 name="Google Shape;73;p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 name="Google Shape;74;p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 name="Google Shape;75;p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 name="Google Shape;76;p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 name="Google Shape;77;p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80" name="Google Shape;80;p3"/>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81" name="Google Shape;81;p3"/>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82" name="Google Shape;82;p3"/>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83" name="Google Shape;83;p3"/>
          <p:cNvSpPr txBox="1">
            <a:spLocks noGrp="1"/>
          </p:cNvSpPr>
          <p:nvPr>
            <p:ph type="subTitle" idx="4"/>
          </p:nvPr>
        </p:nvSpPr>
        <p:spPr>
          <a:xfrm>
            <a:off x="5767125" y="57270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
          <p:cNvSpPr txBox="1">
            <a:spLocks noGrp="1"/>
          </p:cNvSpPr>
          <p:nvPr>
            <p:ph type="title"/>
          </p:nvPr>
        </p:nvSpPr>
        <p:spPr>
          <a:xfrm>
            <a:off x="208725" y="344175"/>
            <a:ext cx="5340900" cy="18183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with grid">
  <p:cSld name="CUSTOM_1_1_1_1_1_1_1_1_1_1_2_1_1_1_1_1_1_1_1">
    <p:spTree>
      <p:nvGrpSpPr>
        <p:cNvPr id="1"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5" name="Google Shape;1095;p2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6" name="Google Shape;1096;p2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7" name="Google Shape;1097;p2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8" name="Google Shape;1098;p2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9" name="Google Shape;1099;p2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0" name="Google Shape;1100;p2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1" name="Google Shape;1101;p2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2" name="Google Shape;1102;p2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3" name="Google Shape;1103;p2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4" name="Google Shape;1104;p2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5" name="Google Shape;1105;p2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6" name="Google Shape;1106;p2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7" name="Google Shape;1107;p2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8" name="Google Shape;1108;p2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9" name="Google Shape;1109;p2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0" name="Google Shape;1110;p2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1" name="Google Shape;1111;p2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2" name="Google Shape;1112;p2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3" name="Google Shape;1113;p2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4" name="Google Shape;1114;p2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5" name="Google Shape;1115;p2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6" name="Google Shape;1116;p2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7" name="Google Shape;1117;p2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8" name="Google Shape;1118;p2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9" name="Google Shape;1119;p2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0" name="Google Shape;1120;p2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1" name="Google Shape;1121;p2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2" name="Google Shape;1122;p2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3" name="Google Shape;1123;p2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4" name="Google Shape;1124;p2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5" name="Google Shape;1125;p2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6" name="Google Shape;1126;p2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7" name="Google Shape;1127;p2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8" name="Google Shape;1128;p2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9" name="Google Shape;1129;p2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0" name="Google Shape;1130;p2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1" name="Google Shape;1131;p2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2" name="Google Shape;1132;p2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3" name="Google Shape;1133;p2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4" name="Google Shape;1134;p2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5" name="Google Shape;1135;p2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6" name="Google Shape;1136;p2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7" name="Google Shape;1137;p2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8" name="Google Shape;1138;p2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9" name="Google Shape;1139;p2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0" name="Google Shape;1140;p2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1" name="Google Shape;1141;p2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2" name="Google Shape;1142;p2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3" name="Google Shape;1143;p2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4" name="Google Shape;1144;p2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5" name="Google Shape;1145;p2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6" name="Google Shape;1146;p2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7" name="Google Shape;1147;p2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8" name="Google Shape;1148;p2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9" name="Google Shape;1149;p2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0" name="Google Shape;1150;p2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1" name="Google Shape;1151;p2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2" name="Google Shape;1152;p2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153" name="Google Shape;1153;p2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54" name="Google Shape;1154;p2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5" name="Google Shape;1155;p2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CUSTOM_1_1_1_1_1_1_1_1_1_1_2_1_1_1_1_1_1_1_1_1">
    <p:spTree>
      <p:nvGrpSpPr>
        <p:cNvPr id="1"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58" name="Google Shape;1158;p2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9" name="Google Shape;1159;p2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genda">
  <p:cSld name="CUSTOM_1_1_1_1_1_1_1_1_1_1_2_1_1_1_1_1_1_1_1_1_1">
    <p:spTree>
      <p:nvGrpSpPr>
        <p:cNvPr id="1"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4" name="Google Shape;1164;p2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5" name="Google Shape;1165;p2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6" name="Google Shape;1166;p2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7" name="Google Shape;1167;p2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8" name="Google Shape;1168;p2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9" name="Google Shape;1169;p2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0" name="Google Shape;1170;p2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1" name="Google Shape;1171;p2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2" name="Google Shape;1172;p2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3" name="Google Shape;1173;p2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4" name="Google Shape;1174;p2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5" name="Google Shape;1175;p2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6" name="Google Shape;1176;p2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7" name="Google Shape;1177;p2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8" name="Google Shape;1178;p2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9" name="Google Shape;1179;p2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0" name="Google Shape;1180;p2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1" name="Google Shape;1181;p2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2" name="Google Shape;1182;p2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3" name="Google Shape;1183;p2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4" name="Google Shape;1184;p2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5" name="Google Shape;1185;p2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6" name="Google Shape;1186;p2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7" name="Google Shape;1187;p2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8" name="Google Shape;1188;p2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9" name="Google Shape;1189;p2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0" name="Google Shape;1190;p2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1" name="Google Shape;1191;p2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2" name="Google Shape;1192;p2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3" name="Google Shape;1193;p2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4" name="Google Shape;1194;p2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5" name="Google Shape;1195;p2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6" name="Google Shape;1196;p2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7" name="Google Shape;1197;p2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8" name="Google Shape;1198;p2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9" name="Google Shape;1199;p2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0" name="Google Shape;1200;p2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1" name="Google Shape;1201;p2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2" name="Google Shape;1202;p2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3" name="Google Shape;1203;p2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4" name="Google Shape;1204;p2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5" name="Google Shape;1205;p2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6" name="Google Shape;1206;p2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7" name="Google Shape;1207;p2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8" name="Google Shape;1208;p2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9" name="Google Shape;1209;p2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0" name="Google Shape;1210;p2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1" name="Google Shape;1211;p2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2" name="Google Shape;1212;p2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3" name="Google Shape;1213;p2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4" name="Google Shape;1214;p2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5" name="Google Shape;1215;p2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6" name="Google Shape;1216;p2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7" name="Google Shape;1217;p2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8" name="Google Shape;1218;p2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9" name="Google Shape;1219;p2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0" name="Google Shape;1220;p2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1" name="Google Shape;1221;p2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3" name="Google Shape;1223;p23"/>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24" name="Google Shape;1224;p23"/>
          <p:cNvSpPr txBox="1">
            <a:spLocks noGrp="1"/>
          </p:cNvSpPr>
          <p:nvPr>
            <p:ph type="subTitle" idx="1"/>
          </p:nvPr>
        </p:nvSpPr>
        <p:spPr>
          <a:xfrm>
            <a:off x="20872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5" name="Google Shape;1225;p23"/>
          <p:cNvSpPr txBox="1">
            <a:spLocks noGrp="1"/>
          </p:cNvSpPr>
          <p:nvPr>
            <p:ph type="subTitle" idx="2"/>
          </p:nvPr>
        </p:nvSpPr>
        <p:spPr>
          <a:xfrm>
            <a:off x="3281550"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6" name="Google Shape;1226;p23"/>
          <p:cNvSpPr txBox="1">
            <a:spLocks noGrp="1"/>
          </p:cNvSpPr>
          <p:nvPr>
            <p:ph type="subTitle" idx="3"/>
          </p:nvPr>
        </p:nvSpPr>
        <p:spPr>
          <a:xfrm>
            <a:off x="635437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7" name="Google Shape;1227;p23"/>
          <p:cNvSpPr txBox="1">
            <a:spLocks noGrp="1"/>
          </p:cNvSpPr>
          <p:nvPr>
            <p:ph type="subTitle" idx="4"/>
          </p:nvPr>
        </p:nvSpPr>
        <p:spPr>
          <a:xfrm>
            <a:off x="20872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8" name="Google Shape;1228;p23"/>
          <p:cNvSpPr txBox="1">
            <a:spLocks noGrp="1"/>
          </p:cNvSpPr>
          <p:nvPr>
            <p:ph type="subTitle" idx="5"/>
          </p:nvPr>
        </p:nvSpPr>
        <p:spPr>
          <a:xfrm>
            <a:off x="3281550"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9" name="Google Shape;1229;p23"/>
          <p:cNvSpPr txBox="1">
            <a:spLocks noGrp="1"/>
          </p:cNvSpPr>
          <p:nvPr>
            <p:ph type="subTitle" idx="6"/>
          </p:nvPr>
        </p:nvSpPr>
        <p:spPr>
          <a:xfrm>
            <a:off x="635437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0" name="Google Shape;1230;p2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body and image">
  <p:cSld name="CUSTOM_1_1_1_1_1_1_1_1_1_1_2_1_1_1_1_1_1_1_1_1_1_1">
    <p:spTree>
      <p:nvGrpSpPr>
        <p:cNvPr id="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5" name="Google Shape;1235;p2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6" name="Google Shape;1236;p2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7" name="Google Shape;1237;p2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8" name="Google Shape;1238;p2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9" name="Google Shape;1239;p2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0" name="Google Shape;1240;p2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1" name="Google Shape;1241;p2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2" name="Google Shape;1242;p2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3" name="Google Shape;1243;p2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4" name="Google Shape;1244;p2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5" name="Google Shape;1245;p2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6" name="Google Shape;1246;p2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7" name="Google Shape;1247;p2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8" name="Google Shape;1248;p2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9" name="Google Shape;1249;p2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0" name="Google Shape;1250;p2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1" name="Google Shape;1251;p2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2" name="Google Shape;1252;p2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3" name="Google Shape;1253;p2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4" name="Google Shape;1254;p2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5" name="Google Shape;1255;p2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6" name="Google Shape;1256;p2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7" name="Google Shape;1257;p2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8" name="Google Shape;1258;p2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9" name="Google Shape;1259;p2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0" name="Google Shape;1260;p2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1" name="Google Shape;1261;p2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2" name="Google Shape;1262;p2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3" name="Google Shape;1263;p2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4" name="Google Shape;1264;p2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5" name="Google Shape;1265;p2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6" name="Google Shape;1266;p2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7" name="Google Shape;1267;p2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8" name="Google Shape;1268;p2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9" name="Google Shape;1269;p2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0" name="Google Shape;1270;p2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1" name="Google Shape;1271;p2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2" name="Google Shape;1272;p2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3" name="Google Shape;1273;p2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4" name="Google Shape;1274;p2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5" name="Google Shape;1275;p2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6" name="Google Shape;1276;p2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7" name="Google Shape;1277;p2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8" name="Google Shape;1278;p2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9" name="Google Shape;1279;p2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0" name="Google Shape;1280;p2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1" name="Google Shape;1281;p2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2" name="Google Shape;1282;p2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3" name="Google Shape;1283;p2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4" name="Google Shape;1284;p2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5" name="Google Shape;1285;p2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6" name="Google Shape;1286;p2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7" name="Google Shape;1287;p2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8" name="Google Shape;1288;p2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9" name="Google Shape;1289;p2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0" name="Google Shape;1290;p2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1" name="Google Shape;1291;p2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2" name="Google Shape;1292;p2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4" name="Google Shape;1294;p24"/>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95" name="Google Shape;1295;p24"/>
          <p:cNvSpPr txBox="1">
            <a:spLocks noGrp="1"/>
          </p:cNvSpPr>
          <p:nvPr>
            <p:ph type="body" idx="1"/>
          </p:nvPr>
        </p:nvSpPr>
        <p:spPr>
          <a:xfrm>
            <a:off x="208725" y="2304400"/>
            <a:ext cx="33528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296" name="Google Shape;1296;p24"/>
          <p:cNvSpPr>
            <a:spLocks noGrp="1"/>
          </p:cNvSpPr>
          <p:nvPr>
            <p:ph type="pic" idx="2"/>
          </p:nvPr>
        </p:nvSpPr>
        <p:spPr>
          <a:xfrm>
            <a:off x="3769050" y="2304400"/>
            <a:ext cx="5156700" cy="2568600"/>
          </a:xfrm>
          <a:prstGeom prst="roundRect">
            <a:avLst>
              <a:gd name="adj" fmla="val 4123"/>
            </a:avLst>
          </a:prstGeom>
          <a:noFill/>
          <a:ln>
            <a:noFill/>
          </a:ln>
        </p:spPr>
      </p:sp>
      <p:sp>
        <p:nvSpPr>
          <p:cNvPr id="1297" name="Google Shape;1297;p2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big ideas">
  <p:cSld name="CUSTOM_1_1_1_1_1_1_1_1_1_1_2_1_1_1_1_1_1_1_1_1_1_1_1">
    <p:spTree>
      <p:nvGrpSpPr>
        <p:cNvPr id="1"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2" name="Google Shape;1302;p2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3" name="Google Shape;1303;p2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4" name="Google Shape;1304;p2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5" name="Google Shape;1305;p2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6" name="Google Shape;1306;p2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7" name="Google Shape;1307;p2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8" name="Google Shape;1308;p2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9" name="Google Shape;1309;p2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0" name="Google Shape;1310;p2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1" name="Google Shape;1311;p2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2" name="Google Shape;1312;p2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3" name="Google Shape;1313;p2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4" name="Google Shape;1314;p2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5" name="Google Shape;1315;p2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6" name="Google Shape;1316;p2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7" name="Google Shape;1317;p2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8" name="Google Shape;1318;p2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9" name="Google Shape;1319;p2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0" name="Google Shape;1320;p2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1" name="Google Shape;1321;p2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2" name="Google Shape;1322;p2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3" name="Google Shape;1323;p2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4" name="Google Shape;1324;p2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5" name="Google Shape;1325;p2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6" name="Google Shape;1326;p2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7" name="Google Shape;1327;p2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8" name="Google Shape;1328;p2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9" name="Google Shape;1329;p2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0" name="Google Shape;1330;p2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1" name="Google Shape;1331;p2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2" name="Google Shape;1332;p2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3" name="Google Shape;1333;p2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4" name="Google Shape;1334;p2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5" name="Google Shape;1335;p2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6" name="Google Shape;1336;p2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7" name="Google Shape;1337;p2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8" name="Google Shape;1338;p2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9" name="Google Shape;1339;p2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0" name="Google Shape;1340;p2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1" name="Google Shape;1341;p2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2" name="Google Shape;1342;p2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3" name="Google Shape;1343;p2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4" name="Google Shape;1344;p2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5" name="Google Shape;1345;p2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6" name="Google Shape;1346;p2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7" name="Google Shape;1347;p2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8" name="Google Shape;1348;p2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9" name="Google Shape;1349;p2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0" name="Google Shape;1350;p2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1" name="Google Shape;1351;p2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2" name="Google Shape;1352;p2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3" name="Google Shape;1353;p2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4" name="Google Shape;1354;p2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5" name="Google Shape;1355;p2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6" name="Google Shape;1356;p2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7" name="Google Shape;1357;p2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8" name="Google Shape;1358;p2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9" name="Google Shape;1359;p2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1" name="Google Shape;1361;p25"/>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62" name="Google Shape;1362;p25"/>
          <p:cNvSpPr txBox="1">
            <a:spLocks noGrp="1"/>
          </p:cNvSpPr>
          <p:nvPr>
            <p:ph type="body" idx="1"/>
          </p:nvPr>
        </p:nvSpPr>
        <p:spPr>
          <a:xfrm>
            <a:off x="11736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363" name="Google Shape;1363;p25"/>
          <p:cNvSpPr txBox="1">
            <a:spLocks noGrp="1"/>
          </p:cNvSpPr>
          <p:nvPr>
            <p:ph type="subTitle" idx="2"/>
          </p:nvPr>
        </p:nvSpPr>
        <p:spPr>
          <a:xfrm>
            <a:off x="11736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4" name="Google Shape;1364;p25"/>
          <p:cNvSpPr txBox="1">
            <a:spLocks noGrp="1"/>
          </p:cNvSpPr>
          <p:nvPr>
            <p:ph type="body" idx="3"/>
          </p:nvPr>
        </p:nvSpPr>
        <p:spPr>
          <a:xfrm>
            <a:off x="49161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365" name="Google Shape;1365;p25"/>
          <p:cNvSpPr txBox="1">
            <a:spLocks noGrp="1"/>
          </p:cNvSpPr>
          <p:nvPr>
            <p:ph type="subTitle" idx="4"/>
          </p:nvPr>
        </p:nvSpPr>
        <p:spPr>
          <a:xfrm>
            <a:off x="49161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6" name="Google Shape;1366;p2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big ideas">
  <p:cSld name="CUSTOM_1_1_1_1_1_1_1_1_1_1_2_1_1_1_1_1_1_1_1_1_1_1_1_1">
    <p:spTree>
      <p:nvGrpSpPr>
        <p:cNvPr id="1"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1" name="Google Shape;1371;p2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2" name="Google Shape;1372;p2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3" name="Google Shape;1373;p2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4" name="Google Shape;1374;p2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5" name="Google Shape;1375;p2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6" name="Google Shape;1376;p2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7" name="Google Shape;1377;p2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8" name="Google Shape;1378;p2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9" name="Google Shape;1379;p2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0" name="Google Shape;1380;p2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1" name="Google Shape;1381;p2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2" name="Google Shape;1382;p2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3" name="Google Shape;1383;p2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4" name="Google Shape;1384;p2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5" name="Google Shape;1385;p2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6" name="Google Shape;1386;p2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7" name="Google Shape;1387;p2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8" name="Google Shape;1388;p2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9" name="Google Shape;1389;p2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0" name="Google Shape;1390;p2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1" name="Google Shape;1391;p2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2" name="Google Shape;1392;p2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3" name="Google Shape;1393;p2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4" name="Google Shape;1394;p2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5" name="Google Shape;1395;p2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6" name="Google Shape;1396;p2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7" name="Google Shape;1397;p2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8" name="Google Shape;1398;p2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9" name="Google Shape;1399;p2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0" name="Google Shape;1400;p2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1" name="Google Shape;1401;p2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2" name="Google Shape;1402;p2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3" name="Google Shape;1403;p2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4" name="Google Shape;1404;p2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5" name="Google Shape;1405;p2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6" name="Google Shape;1406;p2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7" name="Google Shape;1407;p2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8" name="Google Shape;1408;p2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9" name="Google Shape;1409;p2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0" name="Google Shape;1410;p2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1" name="Google Shape;1411;p2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2" name="Google Shape;1412;p2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3" name="Google Shape;1413;p2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4" name="Google Shape;1414;p2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5" name="Google Shape;1415;p2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6" name="Google Shape;1416;p2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7" name="Google Shape;1417;p2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8" name="Google Shape;1418;p2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9" name="Google Shape;1419;p2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0" name="Google Shape;1420;p2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1" name="Google Shape;1421;p2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2" name="Google Shape;1422;p2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3" name="Google Shape;1423;p2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4" name="Google Shape;1424;p2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5" name="Google Shape;1425;p2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6" name="Google Shape;1426;p2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7" name="Google Shape;1427;p2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8" name="Google Shape;1428;p2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0" name="Google Shape;1430;p26"/>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31" name="Google Shape;1431;p26"/>
          <p:cNvSpPr txBox="1">
            <a:spLocks noGrp="1"/>
          </p:cNvSpPr>
          <p:nvPr>
            <p:ph type="body" idx="1"/>
          </p:nvPr>
        </p:nvSpPr>
        <p:spPr>
          <a:xfrm>
            <a:off x="208725"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32" name="Google Shape;1432;p26"/>
          <p:cNvSpPr txBox="1">
            <a:spLocks noGrp="1"/>
          </p:cNvSpPr>
          <p:nvPr>
            <p:ph type="subTitle" idx="2"/>
          </p:nvPr>
        </p:nvSpPr>
        <p:spPr>
          <a:xfrm>
            <a:off x="208725"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3" name="Google Shape;1433;p26"/>
          <p:cNvSpPr txBox="1">
            <a:spLocks noGrp="1"/>
          </p:cNvSpPr>
          <p:nvPr>
            <p:ph type="body" idx="3"/>
          </p:nvPr>
        </p:nvSpPr>
        <p:spPr>
          <a:xfrm>
            <a:off x="3310098"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34" name="Google Shape;1434;p26"/>
          <p:cNvSpPr txBox="1">
            <a:spLocks noGrp="1"/>
          </p:cNvSpPr>
          <p:nvPr>
            <p:ph type="subTitle" idx="4"/>
          </p:nvPr>
        </p:nvSpPr>
        <p:spPr>
          <a:xfrm>
            <a:off x="3310098"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5" name="Google Shape;1435;p26"/>
          <p:cNvSpPr txBox="1">
            <a:spLocks noGrp="1"/>
          </p:cNvSpPr>
          <p:nvPr>
            <p:ph type="body" idx="5"/>
          </p:nvPr>
        </p:nvSpPr>
        <p:spPr>
          <a:xfrm>
            <a:off x="6411471"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36" name="Google Shape;1436;p26"/>
          <p:cNvSpPr txBox="1">
            <a:spLocks noGrp="1"/>
          </p:cNvSpPr>
          <p:nvPr>
            <p:ph type="subTitle" idx="6"/>
          </p:nvPr>
        </p:nvSpPr>
        <p:spPr>
          <a:xfrm>
            <a:off x="6411471"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7" name="Google Shape;1437;p2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ur big ideas ">
  <p:cSld name="CUSTOM_1_1_1_1_1_1_1_1_1_1_2_1_1_1_1_1_1_1_1_1_1_1_1_1_1">
    <p:spTree>
      <p:nvGrpSpPr>
        <p:cNvPr id="1"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2" name="Google Shape;1442;p2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3" name="Google Shape;1443;p2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4" name="Google Shape;1444;p2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5" name="Google Shape;1445;p2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6" name="Google Shape;1446;p2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7" name="Google Shape;1447;p2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8" name="Google Shape;1448;p2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9" name="Google Shape;1449;p2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0" name="Google Shape;1450;p2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1" name="Google Shape;1451;p2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2" name="Google Shape;1452;p2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3" name="Google Shape;1453;p2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4" name="Google Shape;1454;p2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5" name="Google Shape;1455;p2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6" name="Google Shape;1456;p2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7" name="Google Shape;1457;p2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8" name="Google Shape;1458;p2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9" name="Google Shape;1459;p2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0" name="Google Shape;1460;p2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1" name="Google Shape;1461;p2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2" name="Google Shape;1462;p2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3" name="Google Shape;1463;p2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4" name="Google Shape;1464;p2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5" name="Google Shape;1465;p2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6" name="Google Shape;1466;p2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7" name="Google Shape;1467;p2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8" name="Google Shape;1468;p2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9" name="Google Shape;1469;p2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0" name="Google Shape;1470;p2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1" name="Google Shape;1471;p2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2" name="Google Shape;1472;p2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3" name="Google Shape;1473;p2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4" name="Google Shape;1474;p2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5" name="Google Shape;1475;p2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6" name="Google Shape;1476;p2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7" name="Google Shape;1477;p2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8" name="Google Shape;1478;p2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9" name="Google Shape;1479;p2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0" name="Google Shape;1480;p2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1" name="Google Shape;1481;p2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2" name="Google Shape;1482;p2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3" name="Google Shape;1483;p2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4" name="Google Shape;1484;p2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5" name="Google Shape;1485;p2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6" name="Google Shape;1486;p2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7" name="Google Shape;1487;p2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8" name="Google Shape;1488;p2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9" name="Google Shape;1489;p2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0" name="Google Shape;1490;p2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1" name="Google Shape;1491;p2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2" name="Google Shape;1492;p2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3" name="Google Shape;1493;p2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4" name="Google Shape;1494;p2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5" name="Google Shape;1495;p2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6" name="Google Shape;1496;p2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7" name="Google Shape;1497;p2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8" name="Google Shape;1498;p2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9" name="Google Shape;1499;p2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1" name="Google Shape;1501;p27"/>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02" name="Google Shape;1502;p27"/>
          <p:cNvSpPr txBox="1">
            <a:spLocks noGrp="1"/>
          </p:cNvSpPr>
          <p:nvPr>
            <p:ph type="body" idx="1"/>
          </p:nvPr>
        </p:nvSpPr>
        <p:spPr>
          <a:xfrm>
            <a:off x="208725"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03" name="Google Shape;1503;p27"/>
          <p:cNvSpPr txBox="1">
            <a:spLocks noGrp="1"/>
          </p:cNvSpPr>
          <p:nvPr>
            <p:ph type="subTitle" idx="2"/>
          </p:nvPr>
        </p:nvSpPr>
        <p:spPr>
          <a:xfrm>
            <a:off x="208725"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4" name="Google Shape;1504;p27"/>
          <p:cNvSpPr txBox="1">
            <a:spLocks noGrp="1"/>
          </p:cNvSpPr>
          <p:nvPr>
            <p:ph type="body" idx="3"/>
          </p:nvPr>
        </p:nvSpPr>
        <p:spPr>
          <a:xfrm>
            <a:off x="2500573"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05" name="Google Shape;1505;p27"/>
          <p:cNvSpPr txBox="1">
            <a:spLocks noGrp="1"/>
          </p:cNvSpPr>
          <p:nvPr>
            <p:ph type="subTitle" idx="4"/>
          </p:nvPr>
        </p:nvSpPr>
        <p:spPr>
          <a:xfrm>
            <a:off x="2500573"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6" name="Google Shape;1506;p27"/>
          <p:cNvSpPr txBox="1">
            <a:spLocks noGrp="1"/>
          </p:cNvSpPr>
          <p:nvPr>
            <p:ph type="body" idx="5"/>
          </p:nvPr>
        </p:nvSpPr>
        <p:spPr>
          <a:xfrm>
            <a:off x="479242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07" name="Google Shape;1507;p27"/>
          <p:cNvSpPr txBox="1">
            <a:spLocks noGrp="1"/>
          </p:cNvSpPr>
          <p:nvPr>
            <p:ph type="subTitle" idx="6"/>
          </p:nvPr>
        </p:nvSpPr>
        <p:spPr>
          <a:xfrm>
            <a:off x="479242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8" name="Google Shape;1508;p27"/>
          <p:cNvSpPr txBox="1">
            <a:spLocks noGrp="1"/>
          </p:cNvSpPr>
          <p:nvPr>
            <p:ph type="body" idx="7"/>
          </p:nvPr>
        </p:nvSpPr>
        <p:spPr>
          <a:xfrm>
            <a:off x="708427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09" name="Google Shape;1509;p27"/>
          <p:cNvSpPr txBox="1">
            <a:spLocks noGrp="1"/>
          </p:cNvSpPr>
          <p:nvPr>
            <p:ph type="subTitle" idx="8"/>
          </p:nvPr>
        </p:nvSpPr>
        <p:spPr>
          <a:xfrm>
            <a:off x="708427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0" name="Google Shape;1510;p2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image">
  <p:cSld name="CUSTOM_1_1_1_1_1_1_1_1_1_1_2_1_1_1_1_1_1_1_1_1_1_1_1_1_1_1">
    <p:spTree>
      <p:nvGrpSpPr>
        <p:cNvPr id="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5" name="Google Shape;1515;p2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6" name="Google Shape;1516;p2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7" name="Google Shape;1517;p2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8" name="Google Shape;1518;p2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9" name="Google Shape;1519;p2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0" name="Google Shape;1520;p2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1" name="Google Shape;1521;p2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2" name="Google Shape;1522;p2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3" name="Google Shape;1523;p2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4" name="Google Shape;1524;p2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5" name="Google Shape;1525;p2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6" name="Google Shape;1526;p2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7" name="Google Shape;1527;p2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8" name="Google Shape;1528;p2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9" name="Google Shape;1529;p2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0" name="Google Shape;1530;p2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1" name="Google Shape;1531;p2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2" name="Google Shape;1532;p2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3" name="Google Shape;1533;p2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4" name="Google Shape;1534;p2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5" name="Google Shape;1535;p2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6" name="Google Shape;1536;p2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7" name="Google Shape;1537;p2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8" name="Google Shape;1538;p2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9" name="Google Shape;1539;p2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0" name="Google Shape;1540;p2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1" name="Google Shape;1541;p2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2" name="Google Shape;1542;p2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3" name="Google Shape;1543;p2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4" name="Google Shape;1544;p2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5" name="Google Shape;1545;p2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6" name="Google Shape;1546;p2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7" name="Google Shape;1547;p2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8" name="Google Shape;1548;p2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9" name="Google Shape;1549;p2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0" name="Google Shape;1550;p2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1" name="Google Shape;1551;p2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2" name="Google Shape;1552;p2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3" name="Google Shape;1553;p2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4" name="Google Shape;1554;p2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5" name="Google Shape;1555;p2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6" name="Google Shape;1556;p2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7" name="Google Shape;1557;p2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8" name="Google Shape;1558;p2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9" name="Google Shape;1559;p2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0" name="Google Shape;1560;p2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1" name="Google Shape;1561;p2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2" name="Google Shape;1562;p2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3" name="Google Shape;1563;p2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4" name="Google Shape;1564;p2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5" name="Google Shape;1565;p2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6" name="Google Shape;1566;p2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7" name="Google Shape;1567;p2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8" name="Google Shape;1568;p2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9" name="Google Shape;1569;p2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0" name="Google Shape;1570;p2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1" name="Google Shape;1571;p2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2" name="Google Shape;1572;p2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4" name="Google Shape;1574;p28"/>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75" name="Google Shape;1575;p28"/>
          <p:cNvSpPr>
            <a:spLocks noGrp="1"/>
          </p:cNvSpPr>
          <p:nvPr>
            <p:ph type="pic" idx="2"/>
          </p:nvPr>
        </p:nvSpPr>
        <p:spPr>
          <a:xfrm>
            <a:off x="213450" y="2022825"/>
            <a:ext cx="8717100" cy="2837700"/>
          </a:xfrm>
          <a:prstGeom prst="roundRect">
            <a:avLst>
              <a:gd name="adj" fmla="val 4123"/>
            </a:avLst>
          </a:prstGeom>
          <a:noFill/>
          <a:ln>
            <a:noFill/>
          </a:ln>
        </p:spPr>
      </p:sp>
      <p:sp>
        <p:nvSpPr>
          <p:cNvPr id="1576" name="Google Shape;1576;p2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storyboards">
  <p:cSld name="CUSTOM_1_1_1_1_1_1_1_1_1_1_2_1_1_1_1_1_1_1_1_1_1_1_1_1_1_1_1">
    <p:spTree>
      <p:nvGrpSpPr>
        <p:cNvPr id="1"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1" name="Google Shape;1581;p2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2" name="Google Shape;1582;p2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3" name="Google Shape;1583;p2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4" name="Google Shape;1584;p2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5" name="Google Shape;1585;p2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6" name="Google Shape;1586;p2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7" name="Google Shape;1587;p2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8" name="Google Shape;1588;p2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9" name="Google Shape;1589;p2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0" name="Google Shape;1590;p2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1" name="Google Shape;1591;p2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2" name="Google Shape;1592;p2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3" name="Google Shape;1593;p2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4" name="Google Shape;1594;p2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5" name="Google Shape;1595;p2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6" name="Google Shape;1596;p2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7" name="Google Shape;1597;p2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8" name="Google Shape;1598;p2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9" name="Google Shape;1599;p2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0" name="Google Shape;1600;p2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1" name="Google Shape;1601;p2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2" name="Google Shape;1602;p2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3" name="Google Shape;1603;p2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4" name="Google Shape;1604;p2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5" name="Google Shape;1605;p2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6" name="Google Shape;1606;p2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7" name="Google Shape;1607;p2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8" name="Google Shape;1608;p2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9" name="Google Shape;1609;p2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0" name="Google Shape;1610;p2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1" name="Google Shape;1611;p2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2" name="Google Shape;1612;p2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3" name="Google Shape;1613;p2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4" name="Google Shape;1614;p2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5" name="Google Shape;1615;p2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6" name="Google Shape;1616;p2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7" name="Google Shape;1617;p2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8" name="Google Shape;1618;p2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9" name="Google Shape;1619;p2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0" name="Google Shape;1620;p2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1" name="Google Shape;1621;p2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2" name="Google Shape;1622;p2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3" name="Google Shape;1623;p2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4" name="Google Shape;1624;p2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5" name="Google Shape;1625;p2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6" name="Google Shape;1626;p2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7" name="Google Shape;1627;p2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8" name="Google Shape;1628;p2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9" name="Google Shape;1629;p2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0" name="Google Shape;1630;p2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1" name="Google Shape;1631;p2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2" name="Google Shape;1632;p2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3" name="Google Shape;1633;p2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4" name="Google Shape;1634;p2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5" name="Google Shape;1635;p2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6" name="Google Shape;1636;p2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7" name="Google Shape;1637;p2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8" name="Google Shape;1638;p2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0" name="Google Shape;1640;p29"/>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41" name="Google Shape;1641;p29"/>
          <p:cNvSpPr txBox="1">
            <a:spLocks noGrp="1"/>
          </p:cNvSpPr>
          <p:nvPr>
            <p:ph type="body" idx="1"/>
          </p:nvPr>
        </p:nvSpPr>
        <p:spPr>
          <a:xfrm>
            <a:off x="11736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42" name="Google Shape;1642;p29"/>
          <p:cNvSpPr txBox="1">
            <a:spLocks noGrp="1"/>
          </p:cNvSpPr>
          <p:nvPr>
            <p:ph type="subTitle" idx="2"/>
          </p:nvPr>
        </p:nvSpPr>
        <p:spPr>
          <a:xfrm>
            <a:off x="11736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3" name="Google Shape;1643;p29"/>
          <p:cNvSpPr txBox="1">
            <a:spLocks noGrp="1"/>
          </p:cNvSpPr>
          <p:nvPr>
            <p:ph type="body" idx="3"/>
          </p:nvPr>
        </p:nvSpPr>
        <p:spPr>
          <a:xfrm>
            <a:off x="49161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44" name="Google Shape;1644;p29"/>
          <p:cNvSpPr txBox="1">
            <a:spLocks noGrp="1"/>
          </p:cNvSpPr>
          <p:nvPr>
            <p:ph type="subTitle" idx="4"/>
          </p:nvPr>
        </p:nvSpPr>
        <p:spPr>
          <a:xfrm>
            <a:off x="49161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5" name="Google Shape;1645;p29"/>
          <p:cNvSpPr>
            <a:spLocks noGrp="1"/>
          </p:cNvSpPr>
          <p:nvPr>
            <p:ph type="pic" idx="5"/>
          </p:nvPr>
        </p:nvSpPr>
        <p:spPr>
          <a:xfrm>
            <a:off x="1173600" y="3022475"/>
            <a:ext cx="3054300" cy="1864500"/>
          </a:xfrm>
          <a:prstGeom prst="roundRect">
            <a:avLst>
              <a:gd name="adj" fmla="val 3854"/>
            </a:avLst>
          </a:prstGeom>
          <a:noFill/>
          <a:ln>
            <a:noFill/>
          </a:ln>
        </p:spPr>
      </p:sp>
      <p:sp>
        <p:nvSpPr>
          <p:cNvPr id="1646" name="Google Shape;1646;p29"/>
          <p:cNvSpPr>
            <a:spLocks noGrp="1"/>
          </p:cNvSpPr>
          <p:nvPr>
            <p:ph type="pic" idx="6"/>
          </p:nvPr>
        </p:nvSpPr>
        <p:spPr>
          <a:xfrm>
            <a:off x="4916100" y="3022475"/>
            <a:ext cx="3054300" cy="1864500"/>
          </a:xfrm>
          <a:prstGeom prst="roundRect">
            <a:avLst>
              <a:gd name="adj" fmla="val 3854"/>
            </a:avLst>
          </a:prstGeom>
          <a:noFill/>
          <a:ln>
            <a:noFill/>
          </a:ln>
        </p:spPr>
      </p:sp>
      <p:sp>
        <p:nvSpPr>
          <p:cNvPr id="1647" name="Google Shape;1647;p2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storyboards">
  <p:cSld name="CUSTOM_1_1_1_1_1_1_1_1_1_1_2_1_1_1_1_1_1_1_1_1_1_1_1_1_1_1_1_1">
    <p:spTree>
      <p:nvGrpSpPr>
        <p:cNvPr id="1"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2" name="Google Shape;1652;p3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3" name="Google Shape;1653;p3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4" name="Google Shape;1654;p3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5" name="Google Shape;1655;p3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6" name="Google Shape;1656;p3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7" name="Google Shape;1657;p3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8" name="Google Shape;1658;p3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9" name="Google Shape;1659;p3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0" name="Google Shape;1660;p3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1" name="Google Shape;1661;p3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2" name="Google Shape;1662;p3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3" name="Google Shape;1663;p3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4" name="Google Shape;1664;p3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5" name="Google Shape;1665;p3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6" name="Google Shape;1666;p3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7" name="Google Shape;1667;p3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8" name="Google Shape;1668;p3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9" name="Google Shape;1669;p3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0" name="Google Shape;1670;p3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1" name="Google Shape;1671;p3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2" name="Google Shape;1672;p3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3" name="Google Shape;1673;p3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4" name="Google Shape;1674;p3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5" name="Google Shape;1675;p3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6" name="Google Shape;1676;p3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7" name="Google Shape;1677;p3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8" name="Google Shape;1678;p3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9" name="Google Shape;1679;p3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0" name="Google Shape;1680;p3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1" name="Google Shape;1681;p3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2" name="Google Shape;1682;p3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3" name="Google Shape;1683;p3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4" name="Google Shape;1684;p3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5" name="Google Shape;1685;p3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6" name="Google Shape;1686;p3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7" name="Google Shape;1687;p3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8" name="Google Shape;1688;p3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9" name="Google Shape;1689;p3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0" name="Google Shape;1690;p3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1" name="Google Shape;1691;p3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2" name="Google Shape;1692;p3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3" name="Google Shape;1693;p3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4" name="Google Shape;1694;p3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5" name="Google Shape;1695;p3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6" name="Google Shape;1696;p3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7" name="Google Shape;1697;p3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8" name="Google Shape;1698;p3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9" name="Google Shape;1699;p3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0" name="Google Shape;1700;p3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1" name="Google Shape;1701;p3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2" name="Google Shape;1702;p3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3" name="Google Shape;1703;p3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4" name="Google Shape;1704;p3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5" name="Google Shape;1705;p3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6" name="Google Shape;1706;p3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7" name="Google Shape;1707;p3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8" name="Google Shape;1708;p3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9" name="Google Shape;1709;p3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1" name="Google Shape;1711;p30"/>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12" name="Google Shape;1712;p30"/>
          <p:cNvSpPr txBox="1">
            <a:spLocks noGrp="1"/>
          </p:cNvSpPr>
          <p:nvPr>
            <p:ph type="body" idx="1"/>
          </p:nvPr>
        </p:nvSpPr>
        <p:spPr>
          <a:xfrm>
            <a:off x="423750"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13" name="Google Shape;1713;p30"/>
          <p:cNvSpPr txBox="1">
            <a:spLocks noGrp="1"/>
          </p:cNvSpPr>
          <p:nvPr>
            <p:ph type="subTitle" idx="2"/>
          </p:nvPr>
        </p:nvSpPr>
        <p:spPr>
          <a:xfrm>
            <a:off x="423750"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4" name="Google Shape;1714;p30"/>
          <p:cNvSpPr txBox="1">
            <a:spLocks noGrp="1"/>
          </p:cNvSpPr>
          <p:nvPr>
            <p:ph type="body" idx="3"/>
          </p:nvPr>
        </p:nvSpPr>
        <p:spPr>
          <a:xfrm>
            <a:off x="3276074"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15" name="Google Shape;1715;p30"/>
          <p:cNvSpPr txBox="1">
            <a:spLocks noGrp="1"/>
          </p:cNvSpPr>
          <p:nvPr>
            <p:ph type="subTitle" idx="4"/>
          </p:nvPr>
        </p:nvSpPr>
        <p:spPr>
          <a:xfrm>
            <a:off x="327607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6" name="Google Shape;1716;p30"/>
          <p:cNvSpPr>
            <a:spLocks noGrp="1"/>
          </p:cNvSpPr>
          <p:nvPr>
            <p:ph type="pic" idx="5"/>
          </p:nvPr>
        </p:nvSpPr>
        <p:spPr>
          <a:xfrm>
            <a:off x="423750" y="3022475"/>
            <a:ext cx="2586900" cy="1864500"/>
          </a:xfrm>
          <a:prstGeom prst="roundRect">
            <a:avLst>
              <a:gd name="adj" fmla="val 3854"/>
            </a:avLst>
          </a:prstGeom>
          <a:noFill/>
          <a:ln>
            <a:noFill/>
          </a:ln>
        </p:spPr>
      </p:sp>
      <p:sp>
        <p:nvSpPr>
          <p:cNvPr id="1717" name="Google Shape;1717;p30"/>
          <p:cNvSpPr>
            <a:spLocks noGrp="1"/>
          </p:cNvSpPr>
          <p:nvPr>
            <p:ph type="pic" idx="6"/>
          </p:nvPr>
        </p:nvSpPr>
        <p:spPr>
          <a:xfrm>
            <a:off x="3276071" y="3022475"/>
            <a:ext cx="2586900" cy="1864500"/>
          </a:xfrm>
          <a:prstGeom prst="roundRect">
            <a:avLst>
              <a:gd name="adj" fmla="val 3854"/>
            </a:avLst>
          </a:prstGeom>
          <a:noFill/>
          <a:ln>
            <a:noFill/>
          </a:ln>
        </p:spPr>
      </p:sp>
      <p:sp>
        <p:nvSpPr>
          <p:cNvPr id="1718" name="Google Shape;1718;p30"/>
          <p:cNvSpPr txBox="1">
            <a:spLocks noGrp="1"/>
          </p:cNvSpPr>
          <p:nvPr>
            <p:ph type="body" idx="7"/>
          </p:nvPr>
        </p:nvSpPr>
        <p:spPr>
          <a:xfrm>
            <a:off x="6128397"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19" name="Google Shape;1719;p30"/>
          <p:cNvSpPr txBox="1">
            <a:spLocks noGrp="1"/>
          </p:cNvSpPr>
          <p:nvPr>
            <p:ph type="subTitle" idx="8"/>
          </p:nvPr>
        </p:nvSpPr>
        <p:spPr>
          <a:xfrm>
            <a:off x="612839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0" name="Google Shape;1720;p30"/>
          <p:cNvSpPr>
            <a:spLocks noGrp="1"/>
          </p:cNvSpPr>
          <p:nvPr>
            <p:ph type="pic" idx="9"/>
          </p:nvPr>
        </p:nvSpPr>
        <p:spPr>
          <a:xfrm>
            <a:off x="6128391" y="3022475"/>
            <a:ext cx="2586900" cy="1864500"/>
          </a:xfrm>
          <a:prstGeom prst="roundRect">
            <a:avLst>
              <a:gd name="adj" fmla="val 3854"/>
            </a:avLst>
          </a:prstGeom>
          <a:noFill/>
          <a:ln>
            <a:noFill/>
          </a:ln>
        </p:spPr>
      </p:sp>
      <p:sp>
        <p:nvSpPr>
          <p:cNvPr id="1721" name="Google Shape;1721;p3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header">
  <p:cSld name="CUSTOM_1_1">
    <p:spTree>
      <p:nvGrpSpPr>
        <p:cNvPr id="1"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 name="Google Shape;88;p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 name="Google Shape;89;p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 name="Google Shape;90;p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 name="Google Shape;91;p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 name="Google Shape;92;p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 name="Google Shape;93;p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 name="Google Shape;94;p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 name="Google Shape;95;p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 name="Google Shape;96;p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 name="Google Shape;97;p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 name="Google Shape;98;p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 name="Google Shape;99;p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 name="Google Shape;100;p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 name="Google Shape;101;p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 name="Google Shape;102;p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 name="Google Shape;103;p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 name="Google Shape;104;p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 name="Google Shape;105;p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 name="Google Shape;106;p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 name="Google Shape;107;p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 name="Google Shape;108;p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 name="Google Shape;109;p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 name="Google Shape;110;p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 name="Google Shape;111;p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 name="Google Shape;112;p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 name="Google Shape;113;p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 name="Google Shape;114;p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 name="Google Shape;115;p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 name="Google Shape;116;p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 name="Google Shape;117;p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 name="Google Shape;118;p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 name="Google Shape;119;p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 name="Google Shape;120;p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 name="Google Shape;121;p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 name="Google Shape;122;p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 name="Google Shape;123;p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 name="Google Shape;124;p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 name="Google Shape;125;p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 name="Google Shape;126;p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7" name="Google Shape;127;p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 name="Google Shape;128;p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 name="Google Shape;129;p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 name="Google Shape;130;p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 name="Google Shape;131;p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 name="Google Shape;132;p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 name="Google Shape;133;p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 name="Google Shape;134;p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 name="Google Shape;135;p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 name="Google Shape;136;p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 name="Google Shape;137;p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 name="Google Shape;138;p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 name="Google Shape;139;p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 name="Google Shape;140;p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 name="Google Shape;141;p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 name="Google Shape;142;p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 name="Google Shape;143;p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 name="Google Shape;144;p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 name="Google Shape;145;p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48" name="Google Shape;148;p4"/>
          <p:cNvSpPr txBox="1">
            <a:spLocks noGrp="1"/>
          </p:cNvSpPr>
          <p:nvPr>
            <p:ph type="title"/>
          </p:nvPr>
        </p:nvSpPr>
        <p:spPr>
          <a:xfrm>
            <a:off x="1579100" y="491225"/>
            <a:ext cx="4966200" cy="7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9" name="Google Shape;149;p4"/>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50" name="Google Shape;150;p4"/>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51" name="Google Shape;151;p4"/>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only">
  <p:cSld name="CUSTOM_1_1_1_1_1_1_1_1_1_1_2_1_1_1_1_1_1_1_1_1_1_1_1_1_1_1_1_1_1">
    <p:spTree>
      <p:nvGrpSpPr>
        <p:cNvPr id="1"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6" name="Google Shape;1726;p3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7" name="Google Shape;1727;p3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8" name="Google Shape;1728;p3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9" name="Google Shape;1729;p3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0" name="Google Shape;1730;p3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1" name="Google Shape;1731;p3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2" name="Google Shape;1732;p3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3" name="Google Shape;1733;p3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4" name="Google Shape;1734;p3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5" name="Google Shape;1735;p3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6" name="Google Shape;1736;p3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7" name="Google Shape;1737;p3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8" name="Google Shape;1738;p3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9" name="Google Shape;1739;p3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0" name="Google Shape;1740;p3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1" name="Google Shape;1741;p3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2" name="Google Shape;1742;p3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3" name="Google Shape;1743;p3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4" name="Google Shape;1744;p3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5" name="Google Shape;1745;p3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6" name="Google Shape;1746;p3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7" name="Google Shape;1747;p3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8" name="Google Shape;1748;p3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9" name="Google Shape;1749;p3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0" name="Google Shape;1750;p3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1" name="Google Shape;1751;p3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2" name="Google Shape;1752;p3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3" name="Google Shape;1753;p3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4" name="Google Shape;1754;p3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5" name="Google Shape;1755;p3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6" name="Google Shape;1756;p3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7" name="Google Shape;1757;p3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8" name="Google Shape;1758;p3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9" name="Google Shape;1759;p3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0" name="Google Shape;1760;p3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1" name="Google Shape;1761;p3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2" name="Google Shape;1762;p3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3" name="Google Shape;1763;p3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4" name="Google Shape;1764;p3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5" name="Google Shape;1765;p3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6" name="Google Shape;1766;p3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7" name="Google Shape;1767;p3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8" name="Google Shape;1768;p3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9" name="Google Shape;1769;p3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0" name="Google Shape;1770;p3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1" name="Google Shape;1771;p3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2" name="Google Shape;1772;p3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3" name="Google Shape;1773;p3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4" name="Google Shape;1774;p3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5" name="Google Shape;1775;p3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6" name="Google Shape;1776;p3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7" name="Google Shape;1777;p3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8" name="Google Shape;1778;p3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9" name="Google Shape;1779;p3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0" name="Google Shape;1780;p3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1" name="Google Shape;1781;p3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2" name="Google Shape;1782;p3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3" name="Google Shape;1783;p3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5" name="Google Shape;1785;p31"/>
          <p:cNvSpPr>
            <a:spLocks noGrp="1"/>
          </p:cNvSpPr>
          <p:nvPr>
            <p:ph type="pic" idx="2"/>
          </p:nvPr>
        </p:nvSpPr>
        <p:spPr>
          <a:xfrm>
            <a:off x="436350" y="262350"/>
            <a:ext cx="8271300" cy="4618800"/>
          </a:xfrm>
          <a:prstGeom prst="roundRect">
            <a:avLst>
              <a:gd name="adj" fmla="val 3854"/>
            </a:avLst>
          </a:prstGeom>
          <a:noFill/>
          <a:ln>
            <a:noFill/>
          </a:ln>
        </p:spPr>
      </p:sp>
      <p:sp>
        <p:nvSpPr>
          <p:cNvPr id="1786" name="Google Shape;1786;p3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grid">
  <p:cSld name="CUSTOM_1_1_1_1_1_1_1_1_1_1_2_1_1_1_1_1_1_1_1_1_1_1_1_1_1_1_1_1_1_1">
    <p:spTree>
      <p:nvGrpSpPr>
        <p:cNvPr id="1"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1" name="Google Shape;1791;p3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2" name="Google Shape;1792;p3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3" name="Google Shape;1793;p3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4" name="Google Shape;1794;p3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5" name="Google Shape;1795;p3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6" name="Google Shape;1796;p3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7" name="Google Shape;1797;p3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8" name="Google Shape;1798;p3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9" name="Google Shape;1799;p3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0" name="Google Shape;1800;p3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1" name="Google Shape;1801;p3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2" name="Google Shape;1802;p3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3" name="Google Shape;1803;p3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4" name="Google Shape;1804;p3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5" name="Google Shape;1805;p3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6" name="Google Shape;1806;p3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7" name="Google Shape;1807;p3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8" name="Google Shape;1808;p3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9" name="Google Shape;1809;p3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0" name="Google Shape;1810;p3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1" name="Google Shape;1811;p3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2" name="Google Shape;1812;p3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3" name="Google Shape;1813;p3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4" name="Google Shape;1814;p3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5" name="Google Shape;1815;p3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6" name="Google Shape;1816;p3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7" name="Google Shape;1817;p3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8" name="Google Shape;1818;p3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9" name="Google Shape;1819;p3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0" name="Google Shape;1820;p3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1" name="Google Shape;1821;p3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2" name="Google Shape;1822;p3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3" name="Google Shape;1823;p3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4" name="Google Shape;1824;p3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5" name="Google Shape;1825;p3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6" name="Google Shape;1826;p3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7" name="Google Shape;1827;p3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8" name="Google Shape;1828;p3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9" name="Google Shape;1829;p3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0" name="Google Shape;1830;p3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1" name="Google Shape;1831;p3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2" name="Google Shape;1832;p3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3" name="Google Shape;1833;p3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4" name="Google Shape;1834;p3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5" name="Google Shape;1835;p3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6" name="Google Shape;1836;p3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7" name="Google Shape;1837;p3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8" name="Google Shape;1838;p3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9" name="Google Shape;1839;p3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0" name="Google Shape;1840;p3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1" name="Google Shape;1841;p3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2" name="Google Shape;1842;p3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3" name="Google Shape;1843;p3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4" name="Google Shape;1844;p3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5" name="Google Shape;1845;p3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6" name="Google Shape;1846;p3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7" name="Google Shape;1847;p3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8" name="Google Shape;1848;p3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0" name="Google Shape;1850;p32"/>
          <p:cNvSpPr txBox="1">
            <a:spLocks noGrp="1"/>
          </p:cNvSpPr>
          <p:nvPr>
            <p:ph type="title"/>
          </p:nvPr>
        </p:nvSpPr>
        <p:spPr>
          <a:xfrm>
            <a:off x="208725" y="344175"/>
            <a:ext cx="8729700" cy="8847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51" name="Google Shape;1851;p32"/>
          <p:cNvSpPr>
            <a:spLocks noGrp="1"/>
          </p:cNvSpPr>
          <p:nvPr>
            <p:ph type="pic" idx="2"/>
          </p:nvPr>
        </p:nvSpPr>
        <p:spPr>
          <a:xfrm>
            <a:off x="208725" y="1344450"/>
            <a:ext cx="2838600" cy="1151100"/>
          </a:xfrm>
          <a:prstGeom prst="roundRect">
            <a:avLst>
              <a:gd name="adj" fmla="val 3854"/>
            </a:avLst>
          </a:prstGeom>
          <a:noFill/>
          <a:ln>
            <a:noFill/>
          </a:ln>
        </p:spPr>
      </p:sp>
      <p:sp>
        <p:nvSpPr>
          <p:cNvPr id="1852" name="Google Shape;1852;p32"/>
          <p:cNvSpPr>
            <a:spLocks noGrp="1"/>
          </p:cNvSpPr>
          <p:nvPr>
            <p:ph type="pic" idx="3"/>
          </p:nvPr>
        </p:nvSpPr>
        <p:spPr>
          <a:xfrm>
            <a:off x="3154251" y="1344450"/>
            <a:ext cx="2838600" cy="1151100"/>
          </a:xfrm>
          <a:prstGeom prst="roundRect">
            <a:avLst>
              <a:gd name="adj" fmla="val 3854"/>
            </a:avLst>
          </a:prstGeom>
          <a:noFill/>
          <a:ln>
            <a:noFill/>
          </a:ln>
        </p:spPr>
      </p:sp>
      <p:sp>
        <p:nvSpPr>
          <p:cNvPr id="1853" name="Google Shape;1853;p32"/>
          <p:cNvSpPr>
            <a:spLocks noGrp="1"/>
          </p:cNvSpPr>
          <p:nvPr>
            <p:ph type="pic" idx="4"/>
          </p:nvPr>
        </p:nvSpPr>
        <p:spPr>
          <a:xfrm>
            <a:off x="6099777" y="1344450"/>
            <a:ext cx="2838600" cy="1151100"/>
          </a:xfrm>
          <a:prstGeom prst="roundRect">
            <a:avLst>
              <a:gd name="adj" fmla="val 3854"/>
            </a:avLst>
          </a:prstGeom>
          <a:noFill/>
          <a:ln>
            <a:noFill/>
          </a:ln>
        </p:spPr>
      </p:sp>
      <p:sp>
        <p:nvSpPr>
          <p:cNvPr id="1854" name="Google Shape;1854;p32"/>
          <p:cNvSpPr>
            <a:spLocks noGrp="1"/>
          </p:cNvSpPr>
          <p:nvPr>
            <p:ph type="pic" idx="5"/>
          </p:nvPr>
        </p:nvSpPr>
        <p:spPr>
          <a:xfrm>
            <a:off x="208725" y="2611125"/>
            <a:ext cx="2838600" cy="1151100"/>
          </a:xfrm>
          <a:prstGeom prst="roundRect">
            <a:avLst>
              <a:gd name="adj" fmla="val 3854"/>
            </a:avLst>
          </a:prstGeom>
          <a:noFill/>
          <a:ln>
            <a:noFill/>
          </a:ln>
        </p:spPr>
      </p:sp>
      <p:sp>
        <p:nvSpPr>
          <p:cNvPr id="1855" name="Google Shape;1855;p32"/>
          <p:cNvSpPr>
            <a:spLocks noGrp="1"/>
          </p:cNvSpPr>
          <p:nvPr>
            <p:ph type="pic" idx="6"/>
          </p:nvPr>
        </p:nvSpPr>
        <p:spPr>
          <a:xfrm>
            <a:off x="3154251" y="2611125"/>
            <a:ext cx="2838600" cy="1151100"/>
          </a:xfrm>
          <a:prstGeom prst="roundRect">
            <a:avLst>
              <a:gd name="adj" fmla="val 3854"/>
            </a:avLst>
          </a:prstGeom>
          <a:noFill/>
          <a:ln>
            <a:noFill/>
          </a:ln>
        </p:spPr>
      </p:sp>
      <p:sp>
        <p:nvSpPr>
          <p:cNvPr id="1856" name="Google Shape;1856;p32"/>
          <p:cNvSpPr>
            <a:spLocks noGrp="1"/>
          </p:cNvSpPr>
          <p:nvPr>
            <p:ph type="pic" idx="7"/>
          </p:nvPr>
        </p:nvSpPr>
        <p:spPr>
          <a:xfrm>
            <a:off x="6099777" y="2611125"/>
            <a:ext cx="2838600" cy="1151100"/>
          </a:xfrm>
          <a:prstGeom prst="roundRect">
            <a:avLst>
              <a:gd name="adj" fmla="val 3854"/>
            </a:avLst>
          </a:prstGeom>
          <a:noFill/>
          <a:ln>
            <a:noFill/>
          </a:ln>
        </p:spPr>
      </p:sp>
      <p:sp>
        <p:nvSpPr>
          <p:cNvPr id="1857" name="Google Shape;1857;p32"/>
          <p:cNvSpPr>
            <a:spLocks noGrp="1"/>
          </p:cNvSpPr>
          <p:nvPr>
            <p:ph type="pic" idx="8"/>
          </p:nvPr>
        </p:nvSpPr>
        <p:spPr>
          <a:xfrm>
            <a:off x="208725" y="3877800"/>
            <a:ext cx="2838600" cy="1151100"/>
          </a:xfrm>
          <a:prstGeom prst="roundRect">
            <a:avLst>
              <a:gd name="adj" fmla="val 3854"/>
            </a:avLst>
          </a:prstGeom>
          <a:noFill/>
          <a:ln>
            <a:noFill/>
          </a:ln>
        </p:spPr>
      </p:sp>
      <p:sp>
        <p:nvSpPr>
          <p:cNvPr id="1858" name="Google Shape;1858;p32"/>
          <p:cNvSpPr>
            <a:spLocks noGrp="1"/>
          </p:cNvSpPr>
          <p:nvPr>
            <p:ph type="pic" idx="9"/>
          </p:nvPr>
        </p:nvSpPr>
        <p:spPr>
          <a:xfrm>
            <a:off x="3154251" y="3877800"/>
            <a:ext cx="2838600" cy="1151100"/>
          </a:xfrm>
          <a:prstGeom prst="roundRect">
            <a:avLst>
              <a:gd name="adj" fmla="val 3854"/>
            </a:avLst>
          </a:prstGeom>
          <a:noFill/>
          <a:ln>
            <a:noFill/>
          </a:ln>
        </p:spPr>
      </p:sp>
      <p:sp>
        <p:nvSpPr>
          <p:cNvPr id="1859" name="Google Shape;1859;p32"/>
          <p:cNvSpPr>
            <a:spLocks noGrp="1"/>
          </p:cNvSpPr>
          <p:nvPr>
            <p:ph type="pic" idx="13"/>
          </p:nvPr>
        </p:nvSpPr>
        <p:spPr>
          <a:xfrm>
            <a:off x="6099777" y="3877800"/>
            <a:ext cx="2838600" cy="1151100"/>
          </a:xfrm>
          <a:prstGeom prst="roundRect">
            <a:avLst>
              <a:gd name="adj" fmla="val 3854"/>
            </a:avLst>
          </a:prstGeom>
          <a:noFill/>
          <a:ln>
            <a:noFill/>
          </a:ln>
        </p:spPr>
      </p:sp>
      <p:sp>
        <p:nvSpPr>
          <p:cNvPr id="1860" name="Google Shape;1860;p3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with header">
  <p:cSld name="CUSTOM_1_1_1_1">
    <p:spTree>
      <p:nvGrpSpPr>
        <p:cNvPr id="1"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 name="Google Shape;155;p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 name="Google Shape;156;p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 name="Google Shape;157;p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 name="Google Shape;158;p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 name="Google Shape;159;p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 name="Google Shape;160;p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 name="Google Shape;161;p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 name="Google Shape;162;p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 name="Google Shape;163;p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 name="Google Shape;164;p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 name="Google Shape;165;p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 name="Google Shape;166;p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 name="Google Shape;167;p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 name="Google Shape;168;p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 name="Google Shape;169;p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 name="Google Shape;170;p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 name="Google Shape;171;p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 name="Google Shape;172;p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 name="Google Shape;173;p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 name="Google Shape;174;p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 name="Google Shape;175;p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 name="Google Shape;176;p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 name="Google Shape;177;p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 name="Google Shape;178;p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 name="Google Shape;179;p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 name="Google Shape;180;p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 name="Google Shape;181;p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 name="Google Shape;182;p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 name="Google Shape;183;p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 name="Google Shape;184;p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 name="Google Shape;185;p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 name="Google Shape;186;p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 name="Google Shape;187;p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 name="Google Shape;188;p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 name="Google Shape;189;p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0" name="Google Shape;190;p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1" name="Google Shape;191;p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2" name="Google Shape;192;p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3" name="Google Shape;193;p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4" name="Google Shape;194;p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5" name="Google Shape;195;p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6" name="Google Shape;196;p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7" name="Google Shape;197;p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8" name="Google Shape;198;p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9" name="Google Shape;199;p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0" name="Google Shape;200;p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1" name="Google Shape;201;p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2" name="Google Shape;202;p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3" name="Google Shape;203;p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4" name="Google Shape;204;p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5" name="Google Shape;205;p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6" name="Google Shape;206;p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7" name="Google Shape;207;p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8" name="Google Shape;208;p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9" name="Google Shape;209;p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0" name="Google Shape;210;p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1" name="Google Shape;211;p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2" name="Google Shape;212;p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215" name="Google Shape;215;p5"/>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16" name="Google Shape;216;p5"/>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17" name="Google Shape;217;p5"/>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218" name="Google Shape;218;p5"/>
          <p:cNvSpPr txBox="1">
            <a:spLocks noGrp="1"/>
          </p:cNvSpPr>
          <p:nvPr>
            <p:ph type="subTitle" idx="4"/>
          </p:nvPr>
        </p:nvSpPr>
        <p:spPr>
          <a:xfrm>
            <a:off x="516425" y="2548200"/>
            <a:ext cx="37362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5"/>
          <p:cNvSpPr txBox="1">
            <a:spLocks noGrp="1"/>
          </p:cNvSpPr>
          <p:nvPr>
            <p:ph type="subTitle" idx="5"/>
          </p:nvPr>
        </p:nvSpPr>
        <p:spPr>
          <a:xfrm>
            <a:off x="5128850" y="2548200"/>
            <a:ext cx="36795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5"/>
          <p:cNvSpPr txBox="1">
            <a:spLocks noGrp="1"/>
          </p:cNvSpPr>
          <p:nvPr>
            <p:ph type="title"/>
          </p:nvPr>
        </p:nvSpPr>
        <p:spPr>
          <a:xfrm>
            <a:off x="209775" y="468575"/>
            <a:ext cx="6048900" cy="1437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images">
  <p:cSld name="CUSTOM_1_1_1_1_1">
    <p:spTree>
      <p:nvGrpSpPr>
        <p:cNvPr id="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4" name="Google Shape;224;p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5" name="Google Shape;225;p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6" name="Google Shape;226;p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7" name="Google Shape;227;p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8" name="Google Shape;228;p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9" name="Google Shape;229;p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0" name="Google Shape;230;p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1" name="Google Shape;231;p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2" name="Google Shape;232;p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3" name="Google Shape;233;p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4" name="Google Shape;234;p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5" name="Google Shape;235;p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6" name="Google Shape;236;p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7" name="Google Shape;237;p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8" name="Google Shape;238;p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9" name="Google Shape;239;p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0" name="Google Shape;240;p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1" name="Google Shape;241;p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2" name="Google Shape;242;p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3" name="Google Shape;243;p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4" name="Google Shape;244;p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5" name="Google Shape;245;p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6" name="Google Shape;246;p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7" name="Google Shape;247;p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8" name="Google Shape;248;p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9" name="Google Shape;249;p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0" name="Google Shape;250;p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1" name="Google Shape;251;p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2" name="Google Shape;252;p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3" name="Google Shape;253;p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4" name="Google Shape;254;p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5" name="Google Shape;255;p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6" name="Google Shape;256;p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7" name="Google Shape;257;p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8" name="Google Shape;258;p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9" name="Google Shape;259;p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0" name="Google Shape;260;p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1" name="Google Shape;261;p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2" name="Google Shape;262;p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3" name="Google Shape;263;p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4" name="Google Shape;264;p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5" name="Google Shape;265;p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6" name="Google Shape;266;p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7" name="Google Shape;267;p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8" name="Google Shape;268;p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9" name="Google Shape;269;p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0" name="Google Shape;270;p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1" name="Google Shape;271;p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2" name="Google Shape;272;p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3" name="Google Shape;273;p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4" name="Google Shape;274;p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5" name="Google Shape;275;p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6" name="Google Shape;276;p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7" name="Google Shape;277;p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8" name="Google Shape;278;p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9" name="Google Shape;279;p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0" name="Google Shape;280;p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1" name="Google Shape;281;p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284" name="Google Shape;284;p6"/>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85" name="Google Shape;285;p6"/>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86" name="Google Shape;286;p6"/>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287" name="Google Shape;287;p6"/>
          <p:cNvSpPr txBox="1">
            <a:spLocks noGrp="1"/>
          </p:cNvSpPr>
          <p:nvPr>
            <p:ph type="title"/>
          </p:nvPr>
        </p:nvSpPr>
        <p:spPr>
          <a:xfrm>
            <a:off x="209775" y="468575"/>
            <a:ext cx="6048900" cy="1437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 boxes with header">
  <p:cSld name="CUSTOM_1_1_1_1_1_1">
    <p:spTree>
      <p:nvGrpSpPr>
        <p:cNvPr id="1"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1" name="Google Shape;291;p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2" name="Google Shape;292;p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3" name="Google Shape;293;p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4" name="Google Shape;294;p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5" name="Google Shape;295;p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6" name="Google Shape;296;p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7" name="Google Shape;297;p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8" name="Google Shape;298;p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9" name="Google Shape;299;p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0" name="Google Shape;300;p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1" name="Google Shape;301;p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2" name="Google Shape;302;p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3" name="Google Shape;303;p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4" name="Google Shape;304;p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5" name="Google Shape;305;p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6" name="Google Shape;306;p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7" name="Google Shape;307;p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8" name="Google Shape;308;p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9" name="Google Shape;309;p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0" name="Google Shape;310;p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1" name="Google Shape;311;p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2" name="Google Shape;312;p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3" name="Google Shape;313;p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4" name="Google Shape;314;p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5" name="Google Shape;315;p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6" name="Google Shape;316;p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7" name="Google Shape;317;p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8" name="Google Shape;318;p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9" name="Google Shape;319;p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0" name="Google Shape;320;p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1" name="Google Shape;321;p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2" name="Google Shape;322;p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3" name="Google Shape;323;p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4" name="Google Shape;324;p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5" name="Google Shape;325;p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6" name="Google Shape;326;p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7" name="Google Shape;327;p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8" name="Google Shape;328;p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9" name="Google Shape;329;p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0" name="Google Shape;330;p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1" name="Google Shape;331;p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2" name="Google Shape;332;p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3" name="Google Shape;333;p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4" name="Google Shape;334;p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5" name="Google Shape;335;p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6" name="Google Shape;336;p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7" name="Google Shape;337;p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8" name="Google Shape;338;p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9" name="Google Shape;339;p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0" name="Google Shape;340;p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1" name="Google Shape;341;p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2" name="Google Shape;342;p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3" name="Google Shape;343;p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4" name="Google Shape;344;p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5" name="Google Shape;345;p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6" name="Google Shape;346;p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7" name="Google Shape;347;p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8" name="Google Shape;348;p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0" name="Google Shape;350;p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351" name="Google Shape;351;p7"/>
          <p:cNvSpPr txBox="1">
            <a:spLocks noGrp="1"/>
          </p:cNvSpPr>
          <p:nvPr>
            <p:ph type="title"/>
          </p:nvPr>
        </p:nvSpPr>
        <p:spPr>
          <a:xfrm>
            <a:off x="209775" y="468575"/>
            <a:ext cx="5016000" cy="13854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2" name="Google Shape;352;p7"/>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53" name="Google Shape;353;p7"/>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54" name="Google Shape;354;p7"/>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boxes with header">
  <p:cSld name="CUSTOM_1_1_1_1_1_1_1_1">
    <p:spTree>
      <p:nvGrpSpPr>
        <p:cNvPr id="1"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8" name="Google Shape;358;p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9" name="Google Shape;359;p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0" name="Google Shape;360;p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1" name="Google Shape;361;p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2" name="Google Shape;362;p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3" name="Google Shape;363;p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4" name="Google Shape;364;p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5" name="Google Shape;365;p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6" name="Google Shape;366;p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7" name="Google Shape;367;p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8" name="Google Shape;368;p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9" name="Google Shape;369;p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0" name="Google Shape;370;p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1" name="Google Shape;371;p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2" name="Google Shape;372;p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3" name="Google Shape;373;p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4" name="Google Shape;374;p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5" name="Google Shape;375;p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6" name="Google Shape;376;p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7" name="Google Shape;377;p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8" name="Google Shape;378;p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9" name="Google Shape;379;p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0" name="Google Shape;380;p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1" name="Google Shape;381;p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2" name="Google Shape;382;p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3" name="Google Shape;383;p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4" name="Google Shape;384;p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5" name="Google Shape;385;p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6" name="Google Shape;386;p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7" name="Google Shape;387;p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8" name="Google Shape;388;p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9" name="Google Shape;389;p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0" name="Google Shape;390;p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1" name="Google Shape;391;p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2" name="Google Shape;392;p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3" name="Google Shape;393;p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4" name="Google Shape;394;p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5" name="Google Shape;395;p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6" name="Google Shape;396;p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7" name="Google Shape;397;p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8" name="Google Shape;398;p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9" name="Google Shape;399;p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0" name="Google Shape;400;p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1" name="Google Shape;401;p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2" name="Google Shape;402;p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3" name="Google Shape;403;p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4" name="Google Shape;404;p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5" name="Google Shape;405;p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6" name="Google Shape;406;p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7" name="Google Shape;407;p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8" name="Google Shape;408;p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9" name="Google Shape;409;p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0" name="Google Shape;410;p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1" name="Google Shape;411;p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2" name="Google Shape;412;p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3" name="Google Shape;413;p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4" name="Google Shape;414;p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5" name="Google Shape;415;p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16" name="Google Shape;416;p8"/>
          <p:cNvSpPr txBox="1">
            <a:spLocks noGrp="1"/>
          </p:cNvSpPr>
          <p:nvPr>
            <p:ph type="title"/>
          </p:nvPr>
        </p:nvSpPr>
        <p:spPr>
          <a:xfrm>
            <a:off x="209775" y="468575"/>
            <a:ext cx="5016000" cy="633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7" name="Google Shape;417;p8"/>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418" name="Google Shape;418;p8"/>
          <p:cNvSpPr txBox="1"/>
          <p:nvPr/>
        </p:nvSpPr>
        <p:spPr>
          <a:xfrm>
            <a:off x="0" y="-39600"/>
            <a:ext cx="26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Lexend"/>
                <a:ea typeface="Lexend"/>
                <a:cs typeface="Lexend"/>
                <a:sym typeface="Lexend"/>
              </a:rPr>
              <a:t>▶ </a:t>
            </a:r>
            <a:endParaRPr sz="800" b="1">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8"/>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21" name="Google Shape;421;p8"/>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22" name="Google Shape;422;p8"/>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423" name="Google Shape;423;p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CUSTOM_1_1_1_1_1_1_1_1_1_1">
    <p:spTree>
      <p:nvGrpSpPr>
        <p:cNvPr id="1"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7" name="Google Shape;427;p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8" name="Google Shape;428;p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9" name="Google Shape;429;p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0" name="Google Shape;430;p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1" name="Google Shape;431;p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2" name="Google Shape;432;p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3" name="Google Shape;433;p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4" name="Google Shape;434;p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5" name="Google Shape;435;p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6" name="Google Shape;436;p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7" name="Google Shape;437;p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8" name="Google Shape;438;p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9" name="Google Shape;439;p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0" name="Google Shape;440;p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1" name="Google Shape;441;p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2" name="Google Shape;442;p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3" name="Google Shape;443;p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4" name="Google Shape;444;p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5" name="Google Shape;445;p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6" name="Google Shape;446;p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7" name="Google Shape;447;p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8" name="Google Shape;448;p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9" name="Google Shape;449;p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0" name="Google Shape;450;p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1" name="Google Shape;451;p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2" name="Google Shape;452;p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3" name="Google Shape;453;p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4" name="Google Shape;454;p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5" name="Google Shape;455;p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6" name="Google Shape;456;p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7" name="Google Shape;457;p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8" name="Google Shape;458;p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9" name="Google Shape;459;p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0" name="Google Shape;460;p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1" name="Google Shape;461;p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2" name="Google Shape;462;p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3" name="Google Shape;463;p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4" name="Google Shape;464;p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5" name="Google Shape;465;p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6" name="Google Shape;466;p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7" name="Google Shape;467;p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8" name="Google Shape;468;p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9" name="Google Shape;469;p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0" name="Google Shape;470;p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1" name="Google Shape;471;p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2" name="Google Shape;472;p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3" name="Google Shape;473;p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4" name="Google Shape;474;p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5" name="Google Shape;475;p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6" name="Google Shape;476;p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7" name="Google Shape;477;p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8" name="Google Shape;478;p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9" name="Google Shape;479;p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0" name="Google Shape;480;p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1" name="Google Shape;481;p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2" name="Google Shape;482;p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3" name="Google Shape;483;p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4" name="Google Shape;484;p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85" name="Google Shape;485;p9"/>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486" name="Google Shape;486;p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7" name="Google Shape;487;p9"/>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8" name="Google Shape;488;p9"/>
          <p:cNvSpPr txBox="1">
            <a:spLocks noGrp="1"/>
          </p:cNvSpPr>
          <p:nvPr>
            <p:ph type="subTitle" idx="1"/>
          </p:nvPr>
        </p:nvSpPr>
        <p:spPr>
          <a:xfrm>
            <a:off x="5767125" y="425525"/>
            <a:ext cx="3238500" cy="3520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9" name="Google Shape;489;p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CUSTOM_1_1_1_1_1_1_1_1_1_1_1">
    <p:spTree>
      <p:nvGrpSpPr>
        <p:cNvPr id="1"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3" name="Google Shape;493;p1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4" name="Google Shape;494;p1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5" name="Google Shape;495;p1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6" name="Google Shape;496;p1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7" name="Google Shape;497;p1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8" name="Google Shape;498;p1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9" name="Google Shape;499;p1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0" name="Google Shape;500;p1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1" name="Google Shape;501;p1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2" name="Google Shape;502;p1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3" name="Google Shape;503;p1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4" name="Google Shape;504;p1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5" name="Google Shape;505;p1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6" name="Google Shape;506;p1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7" name="Google Shape;507;p1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8" name="Google Shape;508;p1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9" name="Google Shape;509;p1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0" name="Google Shape;510;p1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1" name="Google Shape;511;p1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2" name="Google Shape;512;p1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3" name="Google Shape;513;p1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4" name="Google Shape;514;p1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5" name="Google Shape;515;p1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6" name="Google Shape;516;p1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7" name="Google Shape;517;p1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8" name="Google Shape;518;p1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9" name="Google Shape;519;p1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0" name="Google Shape;520;p1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1" name="Google Shape;521;p1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2" name="Google Shape;522;p1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3" name="Google Shape;523;p1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4" name="Google Shape;524;p1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5" name="Google Shape;525;p1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6" name="Google Shape;526;p1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7" name="Google Shape;527;p1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8" name="Google Shape;528;p1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9" name="Google Shape;529;p1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0" name="Google Shape;530;p1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1" name="Google Shape;531;p1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2" name="Google Shape;532;p1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3" name="Google Shape;533;p1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4" name="Google Shape;534;p1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5" name="Google Shape;535;p1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6" name="Google Shape;536;p1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7" name="Google Shape;537;p1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8" name="Google Shape;538;p1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9" name="Google Shape;539;p1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0" name="Google Shape;540;p1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1" name="Google Shape;541;p1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2" name="Google Shape;542;p1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3" name="Google Shape;543;p1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4" name="Google Shape;544;p1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5" name="Google Shape;545;p1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6" name="Google Shape;546;p1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7" name="Google Shape;547;p1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8" name="Google Shape;548;p1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9" name="Google Shape;549;p1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0" name="Google Shape;550;p1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551" name="Google Shape;551;p1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552" name="Google Shape;552;p1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3" name="Google Shape;553;p10"/>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4" name="Google Shape;554;p1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57925"/>
            <a:ext cx="6411000" cy="572700"/>
          </a:xfrm>
          <a:prstGeom prst="rect">
            <a:avLst/>
          </a:prstGeom>
          <a:noFill/>
          <a:ln>
            <a:noFill/>
          </a:ln>
        </p:spPr>
        <p:txBody>
          <a:bodyPr spcFirstLastPara="1" wrap="square" lIns="91425" tIns="91425" rIns="91425" bIns="91425" anchor="t" anchorCtr="0">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8" name="Google Shape;8;p1"/>
          <p:cNvSpPr txBox="1">
            <a:spLocks noGrp="1"/>
          </p:cNvSpPr>
          <p:nvPr>
            <p:ph type="body" idx="1"/>
          </p:nvPr>
        </p:nvSpPr>
        <p:spPr>
          <a:xfrm>
            <a:off x="1239450" y="2823325"/>
            <a:ext cx="3145800" cy="2082000"/>
          </a:xfrm>
          <a:prstGeom prst="rect">
            <a:avLst/>
          </a:prstGeom>
          <a:noFill/>
          <a:ln>
            <a:noFill/>
          </a:ln>
        </p:spPr>
        <p:txBody>
          <a:bodyPr spcFirstLastPara="1" wrap="square" lIns="91425" tIns="91425" rIns="91425" bIns="91425" anchor="t" anchorCtr="0">
            <a:noAutofit/>
          </a:bodyPr>
          <a:lstStyle>
            <a:lvl1pPr marL="457200" lvl="0"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marL="914400" lvl="1"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marL="1371600" lvl="2"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marL="1828800" lvl="3"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marL="2286000" lvl="4"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marL="2743200" lvl="5"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marL="3200400" lvl="6"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marL="3657600" lvl="7"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marL="4114800" lvl="8"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33"/>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r>
              <a:rPr lang="en"/>
              <a:t>DATE</a:t>
            </a:r>
            <a:endParaRPr/>
          </a:p>
        </p:txBody>
      </p:sp>
      <p:sp>
        <p:nvSpPr>
          <p:cNvPr id="1866" name="Google Shape;1866;p33"/>
          <p:cNvSpPr txBox="1">
            <a:spLocks noGrp="1"/>
          </p:cNvSpPr>
          <p:nvPr>
            <p:ph type="subTitle" idx="2"/>
          </p:nvPr>
        </p:nvSpPr>
        <p:spPr>
          <a:xfrm>
            <a:off x="5767125" y="425525"/>
            <a:ext cx="3238500" cy="73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b="1" dirty="0">
                <a:latin typeface="Lexend"/>
                <a:ea typeface="Lexend"/>
                <a:cs typeface="Lexend"/>
                <a:sym typeface="Lexend"/>
              </a:rPr>
              <a:t>BRISTI </a:t>
            </a:r>
            <a:r>
              <a:rPr lang="en" sz="1600" b="1" dirty="0" smtClean="0">
                <a:latin typeface="Lexend"/>
                <a:ea typeface="Lexend"/>
                <a:cs typeface="Lexend"/>
                <a:sym typeface="Lexend"/>
              </a:rPr>
              <a:t>HALDER</a:t>
            </a:r>
            <a:endParaRPr sz="1600" b="1">
              <a:latin typeface="Lexend"/>
              <a:ea typeface="Lexend"/>
              <a:cs typeface="Lexend"/>
              <a:sym typeface="Lexend"/>
            </a:endParaRPr>
          </a:p>
        </p:txBody>
      </p:sp>
      <p:sp>
        <p:nvSpPr>
          <p:cNvPr id="1867" name="Google Shape;1867;p33"/>
          <p:cNvSpPr txBox="1">
            <a:spLocks noGrp="1"/>
          </p:cNvSpPr>
          <p:nvPr>
            <p:ph type="title"/>
          </p:nvPr>
        </p:nvSpPr>
        <p:spPr>
          <a:xfrm>
            <a:off x="311700" y="499850"/>
            <a:ext cx="4541100" cy="216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990"/>
              <a:buFont typeface="Arial"/>
              <a:buNone/>
            </a:pPr>
            <a:r>
              <a:rPr lang="en" sz="5000"/>
              <a:t>A Handwriting Recognition System with OCR </a:t>
            </a:r>
            <a:endParaRPr sz="5000"/>
          </a:p>
        </p:txBody>
      </p:sp>
      <p:sp>
        <p:nvSpPr>
          <p:cNvPr id="1868" name="Google Shape;1868;p33"/>
          <p:cNvSpPr txBox="1">
            <a:spLocks noGrp="1"/>
          </p:cNvSpPr>
          <p:nvPr>
            <p:ph type="body" idx="3"/>
          </p:nvPr>
        </p:nvSpPr>
        <p:spPr>
          <a:xfrm>
            <a:off x="167325" y="-39600"/>
            <a:ext cx="1169700" cy="3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Name </a:t>
            </a:r>
            <a:endParaRPr/>
          </a:p>
        </p:txBody>
      </p:sp>
      <p:sp>
        <p:nvSpPr>
          <p:cNvPr id="1869" name="Google Shape;1869;p33"/>
          <p:cNvSpPr txBox="1">
            <a:spLocks noGrp="1"/>
          </p:cNvSpPr>
          <p:nvPr>
            <p:ph type="body" idx="4"/>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grpSp>
        <p:nvGrpSpPr>
          <p:cNvPr id="1870" name="Google Shape;1870;p33"/>
          <p:cNvGrpSpPr/>
          <p:nvPr/>
        </p:nvGrpSpPr>
        <p:grpSpPr>
          <a:xfrm>
            <a:off x="2367534" y="2571750"/>
            <a:ext cx="5210945" cy="2242155"/>
            <a:chOff x="2267909" y="2831175"/>
            <a:chExt cx="4608193" cy="1982804"/>
          </a:xfrm>
        </p:grpSpPr>
        <p:grpSp>
          <p:nvGrpSpPr>
            <p:cNvPr id="1871" name="Google Shape;1871;p33"/>
            <p:cNvGrpSpPr/>
            <p:nvPr/>
          </p:nvGrpSpPr>
          <p:grpSpPr>
            <a:xfrm>
              <a:off x="2267909" y="3080044"/>
              <a:ext cx="4608193" cy="1733935"/>
              <a:chOff x="5485193" y="340487"/>
              <a:chExt cx="3462464" cy="1302829"/>
            </a:xfrm>
          </p:grpSpPr>
          <p:sp>
            <p:nvSpPr>
              <p:cNvPr id="1872" name="Google Shape;1872;p33"/>
              <p:cNvSpPr/>
              <p:nvPr/>
            </p:nvSpPr>
            <p:spPr>
              <a:xfrm>
                <a:off x="5485193" y="340487"/>
                <a:ext cx="3462464" cy="1296479"/>
              </a:xfrm>
              <a:custGeom>
                <a:avLst/>
                <a:gdLst/>
                <a:ahLst/>
                <a:cxnLst/>
                <a:rect l="l" t="t" r="r" b="b"/>
                <a:pathLst>
                  <a:path w="3462464" h="1296479" extrusionOk="0">
                    <a:moveTo>
                      <a:pt x="0" y="0"/>
                    </a:moveTo>
                    <a:lnTo>
                      <a:pt x="3462464" y="0"/>
                    </a:lnTo>
                    <a:lnTo>
                      <a:pt x="3462464" y="1296480"/>
                    </a:lnTo>
                    <a:lnTo>
                      <a:pt x="0" y="1296480"/>
                    </a:lnTo>
                    <a:close/>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3" name="Google Shape;1873;p33"/>
              <p:cNvSpPr/>
              <p:nvPr/>
            </p:nvSpPr>
            <p:spPr>
              <a:xfrm>
                <a:off x="7840218"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4" name="Google Shape;1874;p33"/>
              <p:cNvSpPr/>
              <p:nvPr/>
            </p:nvSpPr>
            <p:spPr>
              <a:xfrm>
                <a:off x="8024812"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5" name="Google Shape;1875;p33"/>
              <p:cNvSpPr/>
              <p:nvPr/>
            </p:nvSpPr>
            <p:spPr>
              <a:xfrm>
                <a:off x="8209343"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6" name="Google Shape;1876;p33"/>
              <p:cNvSpPr/>
              <p:nvPr/>
            </p:nvSpPr>
            <p:spPr>
              <a:xfrm>
                <a:off x="8393938"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7" name="Google Shape;1877;p33"/>
              <p:cNvSpPr/>
              <p:nvPr/>
            </p:nvSpPr>
            <p:spPr>
              <a:xfrm>
                <a:off x="8578532"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8" name="Google Shape;1878;p33"/>
              <p:cNvSpPr/>
              <p:nvPr/>
            </p:nvSpPr>
            <p:spPr>
              <a:xfrm>
                <a:off x="8763063"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9" name="Google Shape;1879;p33"/>
              <p:cNvSpPr/>
              <p:nvPr/>
            </p:nvSpPr>
            <p:spPr>
              <a:xfrm>
                <a:off x="6755003"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0" name="Google Shape;1880;p33"/>
              <p:cNvSpPr/>
              <p:nvPr/>
            </p:nvSpPr>
            <p:spPr>
              <a:xfrm>
                <a:off x="6939597"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1" name="Google Shape;1881;p33"/>
              <p:cNvSpPr/>
              <p:nvPr/>
            </p:nvSpPr>
            <p:spPr>
              <a:xfrm>
                <a:off x="7124128"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2" name="Google Shape;1882;p33"/>
              <p:cNvSpPr/>
              <p:nvPr/>
            </p:nvSpPr>
            <p:spPr>
              <a:xfrm>
                <a:off x="7308723"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3" name="Google Shape;1883;p33"/>
              <p:cNvSpPr/>
              <p:nvPr/>
            </p:nvSpPr>
            <p:spPr>
              <a:xfrm>
                <a:off x="7493317"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4" name="Google Shape;1884;p33"/>
              <p:cNvSpPr/>
              <p:nvPr/>
            </p:nvSpPr>
            <p:spPr>
              <a:xfrm>
                <a:off x="7677911"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5" name="Google Shape;1885;p33"/>
              <p:cNvSpPr/>
              <p:nvPr/>
            </p:nvSpPr>
            <p:spPr>
              <a:xfrm>
                <a:off x="5669788"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6" name="Google Shape;1886;p33"/>
              <p:cNvSpPr/>
              <p:nvPr/>
            </p:nvSpPr>
            <p:spPr>
              <a:xfrm>
                <a:off x="5854382"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7" name="Google Shape;1887;p33"/>
              <p:cNvSpPr/>
              <p:nvPr/>
            </p:nvSpPr>
            <p:spPr>
              <a:xfrm>
                <a:off x="6038977"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8" name="Google Shape;1888;p33"/>
              <p:cNvSpPr/>
              <p:nvPr/>
            </p:nvSpPr>
            <p:spPr>
              <a:xfrm>
                <a:off x="6223508"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9" name="Google Shape;1889;p33"/>
              <p:cNvSpPr/>
              <p:nvPr/>
            </p:nvSpPr>
            <p:spPr>
              <a:xfrm>
                <a:off x="6408102"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0" name="Google Shape;1890;p33"/>
              <p:cNvSpPr/>
              <p:nvPr/>
            </p:nvSpPr>
            <p:spPr>
              <a:xfrm>
                <a:off x="6592697" y="340487"/>
                <a:ext cx="6350" cy="1296479"/>
              </a:xfrm>
              <a:custGeom>
                <a:avLst/>
                <a:gdLst/>
                <a:ahLst/>
                <a:cxnLst/>
                <a:rect l="l" t="t" r="r" b="b"/>
                <a:pathLst>
                  <a:path w="6350" h="1296479" extrusionOk="0">
                    <a:moveTo>
                      <a:pt x="0" y="0"/>
                    </a:moveTo>
                    <a:lnTo>
                      <a:pt x="0" y="129648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1" name="Google Shape;1891;p33"/>
              <p:cNvSpPr/>
              <p:nvPr/>
            </p:nvSpPr>
            <p:spPr>
              <a:xfrm>
                <a:off x="5485193" y="525653"/>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2" name="Google Shape;1892;p33"/>
              <p:cNvSpPr/>
              <p:nvPr/>
            </p:nvSpPr>
            <p:spPr>
              <a:xfrm>
                <a:off x="5485193" y="1451737"/>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3" name="Google Shape;1893;p33"/>
              <p:cNvSpPr/>
              <p:nvPr/>
            </p:nvSpPr>
            <p:spPr>
              <a:xfrm>
                <a:off x="5485193" y="1636966"/>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4" name="Google Shape;1894;p33"/>
              <p:cNvSpPr/>
              <p:nvPr/>
            </p:nvSpPr>
            <p:spPr>
              <a:xfrm>
                <a:off x="5485193" y="1266507"/>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5" name="Google Shape;1895;p33"/>
              <p:cNvSpPr/>
              <p:nvPr/>
            </p:nvSpPr>
            <p:spPr>
              <a:xfrm>
                <a:off x="5485193" y="1081278"/>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6" name="Google Shape;1896;p33"/>
              <p:cNvSpPr/>
              <p:nvPr/>
            </p:nvSpPr>
            <p:spPr>
              <a:xfrm>
                <a:off x="5485193" y="896112"/>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7" name="Google Shape;1897;p33"/>
              <p:cNvSpPr/>
              <p:nvPr/>
            </p:nvSpPr>
            <p:spPr>
              <a:xfrm>
                <a:off x="5485193" y="710882"/>
                <a:ext cx="3462464" cy="6350"/>
              </a:xfrm>
              <a:custGeom>
                <a:avLst/>
                <a:gdLst/>
                <a:ahLst/>
                <a:cxnLst/>
                <a:rect l="l" t="t" r="r" b="b"/>
                <a:pathLst>
                  <a:path w="3462464" h="6350" extrusionOk="0">
                    <a:moveTo>
                      <a:pt x="0" y="0"/>
                    </a:moveTo>
                    <a:lnTo>
                      <a:pt x="3462464" y="0"/>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98" name="Google Shape;1898;p33"/>
            <p:cNvSpPr/>
            <p:nvPr/>
          </p:nvSpPr>
          <p:spPr>
            <a:xfrm>
              <a:off x="2764500" y="3326025"/>
              <a:ext cx="1195167" cy="737592"/>
            </a:xfrm>
            <a:custGeom>
              <a:avLst/>
              <a:gdLst/>
              <a:ahLst/>
              <a:cxnLst/>
              <a:rect l="l" t="t" r="r" b="b"/>
              <a:pathLst>
                <a:path w="922909" h="555625" extrusionOk="0">
                  <a:moveTo>
                    <a:pt x="0" y="0"/>
                  </a:moveTo>
                  <a:lnTo>
                    <a:pt x="922909" y="0"/>
                  </a:lnTo>
                  <a:lnTo>
                    <a:pt x="922909" y="555625"/>
                  </a:lnTo>
                  <a:lnTo>
                    <a:pt x="0" y="555625"/>
                  </a:lnTo>
                  <a:close/>
                </a:path>
              </a:pathLst>
            </a:custGeom>
            <a:solidFill>
              <a:schemeClr val="accent5"/>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9" name="Google Shape;1899;p33"/>
            <p:cNvSpPr/>
            <p:nvPr/>
          </p:nvSpPr>
          <p:spPr>
            <a:xfrm>
              <a:off x="5406200" y="2831175"/>
              <a:ext cx="974139" cy="985252"/>
            </a:xfrm>
            <a:custGeom>
              <a:avLst/>
              <a:gdLst/>
              <a:ahLst/>
              <a:cxnLst/>
              <a:rect l="l" t="t" r="r" b="b"/>
              <a:pathLst>
                <a:path w="740790" h="740791" extrusionOk="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00" name="Google Shape;1900;p33"/>
            <p:cNvSpPr/>
            <p:nvPr/>
          </p:nvSpPr>
          <p:spPr>
            <a:xfrm>
              <a:off x="4203775" y="3816425"/>
              <a:ext cx="736446" cy="738062"/>
            </a:xfrm>
            <a:custGeom>
              <a:avLst/>
              <a:gdLst/>
              <a:ahLst/>
              <a:cxnLst/>
              <a:rect l="l" t="t" r="r" b="b"/>
              <a:pathLst>
                <a:path w="553719" h="581151" extrusionOk="0">
                  <a:moveTo>
                    <a:pt x="553720" y="581152"/>
                  </a:moveTo>
                  <a:lnTo>
                    <a:pt x="0" y="581152"/>
                  </a:lnTo>
                  <a:lnTo>
                    <a:pt x="0" y="0"/>
                  </a:lnTo>
                  <a:lnTo>
                    <a:pt x="553720" y="581152"/>
                  </a:ln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pic>
        <p:nvPicPr>
          <p:cNvPr id="1901" name="Google Shape;1901;p33"/>
          <p:cNvPicPr preferRelativeResize="0"/>
          <p:nvPr/>
        </p:nvPicPr>
        <p:blipFill rotWithShape="1">
          <a:blip r:embed="rId3">
            <a:alphaModFix amt="18000"/>
          </a:blip>
          <a:srcRect l="15245" t="8526" r="16634" b="37678"/>
          <a:stretch/>
        </p:blipFill>
        <p:spPr>
          <a:xfrm>
            <a:off x="2367525" y="2812000"/>
            <a:ext cx="5210951" cy="20019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7" name="Google Shape;2077;p44"/>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endParaRPr/>
          </a:p>
        </p:txBody>
      </p:sp>
      <p:sp>
        <p:nvSpPr>
          <p:cNvPr id="2078" name="Google Shape;2078;p44"/>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79" name="Google Shape;2079;p44"/>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0" name="Google Shape;2080;p44"/>
          <p:cNvSpPr txBox="1">
            <a:spLocks noGrp="1"/>
          </p:cNvSpPr>
          <p:nvPr>
            <p:ph type="title"/>
          </p:nvPr>
        </p:nvSpPr>
        <p:spPr>
          <a:xfrm>
            <a:off x="141425" y="268200"/>
            <a:ext cx="5409000" cy="725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900"/>
              <a:t>Edit Distance</a:t>
            </a:r>
            <a:endParaRPr sz="3900"/>
          </a:p>
        </p:txBody>
      </p:sp>
      <p:pic>
        <p:nvPicPr>
          <p:cNvPr id="2081" name="Google Shape;2081;p44"/>
          <p:cNvPicPr preferRelativeResize="0"/>
          <p:nvPr/>
        </p:nvPicPr>
        <p:blipFill>
          <a:blip r:embed="rId3">
            <a:alphaModFix/>
          </a:blip>
          <a:stretch>
            <a:fillRect/>
          </a:stretch>
        </p:blipFill>
        <p:spPr>
          <a:xfrm>
            <a:off x="167325" y="4492400"/>
            <a:ext cx="8839199" cy="536793"/>
          </a:xfrm>
          <a:prstGeom prst="rect">
            <a:avLst/>
          </a:prstGeom>
          <a:noFill/>
          <a:ln>
            <a:noFill/>
          </a:ln>
        </p:spPr>
      </p:pic>
      <p:pic>
        <p:nvPicPr>
          <p:cNvPr id="2082" name="Google Shape;2082;p44"/>
          <p:cNvPicPr preferRelativeResize="0"/>
          <p:nvPr/>
        </p:nvPicPr>
        <p:blipFill>
          <a:blip r:embed="rId4">
            <a:alphaModFix/>
          </a:blip>
          <a:stretch>
            <a:fillRect/>
          </a:stretch>
        </p:blipFill>
        <p:spPr>
          <a:xfrm>
            <a:off x="152400" y="3877693"/>
            <a:ext cx="8839200" cy="490571"/>
          </a:xfrm>
          <a:prstGeom prst="rect">
            <a:avLst/>
          </a:prstGeom>
          <a:noFill/>
          <a:ln>
            <a:noFill/>
          </a:ln>
        </p:spPr>
      </p:pic>
      <p:pic>
        <p:nvPicPr>
          <p:cNvPr id="2083" name="Google Shape;2083;p44"/>
          <p:cNvPicPr preferRelativeResize="0"/>
          <p:nvPr/>
        </p:nvPicPr>
        <p:blipFill>
          <a:blip r:embed="rId5">
            <a:alphaModFix/>
          </a:blip>
          <a:stretch>
            <a:fillRect/>
          </a:stretch>
        </p:blipFill>
        <p:spPr>
          <a:xfrm>
            <a:off x="114300" y="993300"/>
            <a:ext cx="8839199" cy="500829"/>
          </a:xfrm>
          <a:prstGeom prst="rect">
            <a:avLst/>
          </a:prstGeom>
          <a:noFill/>
          <a:ln>
            <a:noFill/>
          </a:ln>
        </p:spPr>
      </p:pic>
      <p:pic>
        <p:nvPicPr>
          <p:cNvPr id="2084" name="Google Shape;2084;p44"/>
          <p:cNvPicPr preferRelativeResize="0"/>
          <p:nvPr/>
        </p:nvPicPr>
        <p:blipFill>
          <a:blip r:embed="rId6">
            <a:alphaModFix/>
          </a:blip>
          <a:stretch>
            <a:fillRect/>
          </a:stretch>
        </p:blipFill>
        <p:spPr>
          <a:xfrm>
            <a:off x="152400" y="1715604"/>
            <a:ext cx="8839200" cy="503834"/>
          </a:xfrm>
          <a:prstGeom prst="rect">
            <a:avLst/>
          </a:prstGeom>
          <a:noFill/>
          <a:ln>
            <a:noFill/>
          </a:ln>
        </p:spPr>
      </p:pic>
      <p:sp>
        <p:nvSpPr>
          <p:cNvPr id="2085" name="Google Shape;2085;p44"/>
          <p:cNvSpPr/>
          <p:nvPr/>
        </p:nvSpPr>
        <p:spPr>
          <a:xfrm>
            <a:off x="402675" y="2446475"/>
            <a:ext cx="8368500" cy="1307100"/>
          </a:xfrm>
          <a:prstGeom prst="roundRect">
            <a:avLst>
              <a:gd name="adj" fmla="val 1969"/>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2086" name="Google Shape;2086;p44"/>
          <p:cNvSpPr txBox="1"/>
          <p:nvPr/>
        </p:nvSpPr>
        <p:spPr>
          <a:xfrm>
            <a:off x="521775" y="2372863"/>
            <a:ext cx="8130300" cy="928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Lexend Light"/>
              <a:buChar char="-"/>
            </a:pPr>
            <a:r>
              <a:rPr lang="en" sz="1700" dirty="0" smtClean="0">
                <a:solidFill>
                  <a:schemeClr val="dk1"/>
                </a:solidFill>
                <a:latin typeface="Lexend Light"/>
                <a:ea typeface="Lexend Light"/>
                <a:cs typeface="Lexend Light"/>
                <a:sym typeface="Lexend Light"/>
              </a:rPr>
              <a:t>This </a:t>
            </a:r>
            <a:r>
              <a:rPr lang="en" sz="1700" dirty="0">
                <a:solidFill>
                  <a:schemeClr val="dk1"/>
                </a:solidFill>
                <a:latin typeface="Lexend Light"/>
                <a:ea typeface="Lexend Light"/>
                <a:cs typeface="Lexend Light"/>
                <a:sym typeface="Lexend Light"/>
              </a:rPr>
              <a:t>shows a </a:t>
            </a:r>
            <a:r>
              <a:rPr lang="en" sz="1700" dirty="0" smtClean="0">
                <a:solidFill>
                  <a:srgbClr val="FF0000"/>
                </a:solidFill>
                <a:latin typeface="Lexend Light"/>
                <a:ea typeface="Lexend Light"/>
                <a:cs typeface="Lexend Light"/>
                <a:sym typeface="Lexend Light"/>
              </a:rPr>
              <a:t>significant drop in loss func </a:t>
            </a:r>
            <a:r>
              <a:rPr lang="en" sz="1700" dirty="0">
                <a:solidFill>
                  <a:schemeClr val="dk1"/>
                </a:solidFill>
                <a:latin typeface="Lexend Light"/>
                <a:ea typeface="Lexend Light"/>
                <a:cs typeface="Lexend Light"/>
                <a:sym typeface="Lexend Light"/>
              </a:rPr>
              <a:t>from epoch 1 to epoch 10, indicating that the model is </a:t>
            </a:r>
            <a:r>
              <a:rPr lang="en" sz="1700" b="1" dirty="0">
                <a:solidFill>
                  <a:schemeClr val="dk1"/>
                </a:solidFill>
                <a:latin typeface="Lexend"/>
                <a:ea typeface="Lexend"/>
                <a:cs typeface="Lexend"/>
                <a:sym typeface="Lexend"/>
              </a:rPr>
              <a:t>improving and learning</a:t>
            </a:r>
            <a:r>
              <a:rPr lang="en" sz="1700" dirty="0">
                <a:solidFill>
                  <a:schemeClr val="dk1"/>
                </a:solidFill>
                <a:latin typeface="Lexend Light"/>
                <a:ea typeface="Lexend Light"/>
                <a:cs typeface="Lexend Light"/>
                <a:sym typeface="Lexend Light"/>
              </a:rPr>
              <a:t> from the training data</a:t>
            </a:r>
            <a:r>
              <a:rPr lang="en" sz="1700" dirty="0" smtClean="0">
                <a:solidFill>
                  <a:schemeClr val="dk1"/>
                </a:solidFill>
                <a:latin typeface="Lexend Light"/>
                <a:ea typeface="Lexend Light"/>
                <a:cs typeface="Lexend Light"/>
                <a:sym typeface="Lexend Light"/>
              </a:rPr>
              <a:t>.</a:t>
            </a:r>
          </a:p>
          <a:p>
            <a:pPr marL="457200" lvl="0" indent="-336550" algn="l" rtl="0">
              <a:spcBef>
                <a:spcPts val="0"/>
              </a:spcBef>
              <a:spcAft>
                <a:spcPts val="0"/>
              </a:spcAft>
              <a:buClr>
                <a:schemeClr val="dk1"/>
              </a:buClr>
              <a:buSzPts val="1700"/>
              <a:buFont typeface="Lexend Light"/>
              <a:buChar char="-"/>
            </a:pPr>
            <a:r>
              <a:rPr lang="en" sz="1700" dirty="0" smtClean="0">
                <a:solidFill>
                  <a:schemeClr val="dk1"/>
                </a:solidFill>
                <a:latin typeface="Lexend Light"/>
                <a:ea typeface="Lexend Light"/>
                <a:cs typeface="Lexend Light"/>
                <a:sym typeface="Lexend Light"/>
              </a:rPr>
              <a:t> </a:t>
            </a:r>
            <a:r>
              <a:rPr lang="en" sz="1700" dirty="0">
                <a:solidFill>
                  <a:schemeClr val="dk1"/>
                </a:solidFill>
                <a:latin typeface="Lexend Light"/>
                <a:ea typeface="Lexend Light"/>
                <a:cs typeface="Lexend Light"/>
                <a:sym typeface="Lexend Light"/>
              </a:rPr>
              <a:t>A</a:t>
            </a:r>
            <a:r>
              <a:rPr lang="en" sz="1700" dirty="0" smtClean="0">
                <a:solidFill>
                  <a:schemeClr val="dk1"/>
                </a:solidFill>
                <a:latin typeface="Lexend Light"/>
                <a:ea typeface="Lexend Light"/>
                <a:cs typeface="Lexend Light"/>
                <a:sym typeface="Lexend Light"/>
              </a:rPr>
              <a:t>lso </a:t>
            </a:r>
            <a:r>
              <a:rPr lang="en" sz="1700" dirty="0" smtClean="0">
                <a:solidFill>
                  <a:srgbClr val="FF0000"/>
                </a:solidFill>
                <a:latin typeface="Lexend Light"/>
                <a:ea typeface="Lexend Light"/>
                <a:cs typeface="Lexend Light"/>
                <a:sym typeface="Lexend Light"/>
              </a:rPr>
              <a:t>decrease in val_loss</a:t>
            </a:r>
            <a:r>
              <a:rPr lang="en" sz="1700" dirty="0" smtClean="0">
                <a:solidFill>
                  <a:schemeClr val="dk1"/>
                </a:solidFill>
                <a:latin typeface="Lexend Light"/>
                <a:ea typeface="Lexend Light"/>
                <a:cs typeface="Lexend Light"/>
                <a:sym typeface="Lexend Light"/>
              </a:rPr>
              <a:t>, </a:t>
            </a:r>
            <a:r>
              <a:rPr lang="en" sz="1700" dirty="0">
                <a:solidFill>
                  <a:schemeClr val="dk1"/>
                </a:solidFill>
                <a:latin typeface="Lexend Light"/>
                <a:ea typeface="Lexend Light"/>
                <a:cs typeface="Lexend Light"/>
                <a:sym typeface="Lexend Light"/>
              </a:rPr>
              <a:t>showing that the model is </a:t>
            </a:r>
            <a:r>
              <a:rPr lang="en" sz="1700" b="1" dirty="0">
                <a:solidFill>
                  <a:schemeClr val="dk1"/>
                </a:solidFill>
                <a:latin typeface="Lexend Light"/>
                <a:ea typeface="Lexend Light"/>
                <a:cs typeface="Lexend Light"/>
                <a:sym typeface="Lexend Light"/>
              </a:rPr>
              <a:t>g</a:t>
            </a:r>
            <a:r>
              <a:rPr lang="en" sz="1700" b="1" dirty="0">
                <a:solidFill>
                  <a:schemeClr val="dk1"/>
                </a:solidFill>
                <a:latin typeface="Lexend"/>
                <a:ea typeface="Lexend"/>
                <a:cs typeface="Lexend"/>
                <a:sym typeface="Lexend"/>
              </a:rPr>
              <a:t>eneralizing well </a:t>
            </a:r>
            <a:r>
              <a:rPr lang="en" sz="1700" dirty="0">
                <a:solidFill>
                  <a:schemeClr val="dk1"/>
                </a:solidFill>
                <a:latin typeface="Lexend Light"/>
                <a:ea typeface="Lexend Light"/>
                <a:cs typeface="Lexend Light"/>
                <a:sym typeface="Lexend Light"/>
              </a:rPr>
              <a:t>to </a:t>
            </a:r>
            <a:r>
              <a:rPr lang="en" sz="1700" dirty="0" smtClean="0">
                <a:solidFill>
                  <a:schemeClr val="dk1"/>
                </a:solidFill>
                <a:latin typeface="Lexend Light"/>
                <a:ea typeface="Lexend Light"/>
                <a:cs typeface="Lexend Light"/>
                <a:sym typeface="Lexend Light"/>
              </a:rPr>
              <a:t>unseen </a:t>
            </a:r>
            <a:r>
              <a:rPr lang="en" sz="1700" dirty="0">
                <a:solidFill>
                  <a:schemeClr val="dk1"/>
                </a:solidFill>
                <a:latin typeface="Lexend Light"/>
                <a:ea typeface="Lexend Light"/>
                <a:cs typeface="Lexend Light"/>
                <a:sym typeface="Lexend Light"/>
              </a:rPr>
              <a:t>validation </a:t>
            </a:r>
            <a:r>
              <a:rPr lang="en" sz="1700" dirty="0" smtClean="0">
                <a:solidFill>
                  <a:schemeClr val="dk1"/>
                </a:solidFill>
                <a:latin typeface="Lexend Light"/>
                <a:ea typeface="Lexend Light"/>
                <a:cs typeface="Lexend Light"/>
                <a:sym typeface="Lexend Light"/>
              </a:rPr>
              <a:t>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5"/>
          <p:cNvSpPr/>
          <p:nvPr/>
        </p:nvSpPr>
        <p:spPr>
          <a:xfrm>
            <a:off x="167325" y="993300"/>
            <a:ext cx="3667200" cy="3899700"/>
          </a:xfrm>
          <a:prstGeom prst="roundRect">
            <a:avLst>
              <a:gd name="adj" fmla="val 1969"/>
            </a:avLst>
          </a:prstGeom>
          <a:solidFill>
            <a:srgbClr val="EAD1D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2" name="Google Shape;2092;p45"/>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093" name="Google Shape;2093;p45"/>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2094" name="Google Shape;2094;p45"/>
          <p:cNvSpPr txBox="1">
            <a:spLocks noGrp="1"/>
          </p:cNvSpPr>
          <p:nvPr>
            <p:ph type="title"/>
          </p:nvPr>
        </p:nvSpPr>
        <p:spPr>
          <a:xfrm>
            <a:off x="788850" y="268200"/>
            <a:ext cx="9144000" cy="66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500"/>
              <a:t>Training Progress - Loss Curve</a:t>
            </a:r>
            <a:endParaRPr sz="3500"/>
          </a:p>
        </p:txBody>
      </p:sp>
      <p:sp>
        <p:nvSpPr>
          <p:cNvPr id="2095" name="Google Shape;2095;p45"/>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2096" name="Google Shape;2096;p45"/>
          <p:cNvSpPr txBox="1"/>
          <p:nvPr/>
        </p:nvSpPr>
        <p:spPr>
          <a:xfrm>
            <a:off x="510975" y="3072975"/>
            <a:ext cx="3810300" cy="15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Lexend Light"/>
              <a:ea typeface="Lexend Light"/>
              <a:cs typeface="Lexend Light"/>
              <a:sym typeface="Lexend Light"/>
            </a:endParaRPr>
          </a:p>
        </p:txBody>
      </p:sp>
      <p:sp>
        <p:nvSpPr>
          <p:cNvPr id="2097" name="Google Shape;2097;p45"/>
          <p:cNvSpPr txBox="1"/>
          <p:nvPr/>
        </p:nvSpPr>
        <p:spPr>
          <a:xfrm>
            <a:off x="4972275" y="1608775"/>
            <a:ext cx="3299700" cy="314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pic>
        <p:nvPicPr>
          <p:cNvPr id="2098" name="Google Shape;2098;p45"/>
          <p:cNvPicPr preferRelativeResize="0"/>
          <p:nvPr/>
        </p:nvPicPr>
        <p:blipFill>
          <a:blip r:embed="rId3">
            <a:alphaModFix/>
          </a:blip>
          <a:stretch>
            <a:fillRect/>
          </a:stretch>
        </p:blipFill>
        <p:spPr>
          <a:xfrm>
            <a:off x="3931831" y="993300"/>
            <a:ext cx="5212168" cy="4102250"/>
          </a:xfrm>
          <a:prstGeom prst="rect">
            <a:avLst/>
          </a:prstGeom>
          <a:noFill/>
          <a:ln>
            <a:noFill/>
          </a:ln>
          <a:effectLst>
            <a:outerShdw blurRad="57150" dist="19050" algn="bl" rotWithShape="0">
              <a:srgbClr val="000000">
                <a:alpha val="11000"/>
              </a:srgbClr>
            </a:outerShdw>
          </a:effectLst>
        </p:spPr>
      </p:pic>
      <p:sp>
        <p:nvSpPr>
          <p:cNvPr id="2099" name="Google Shape;2099;p45"/>
          <p:cNvSpPr txBox="1"/>
          <p:nvPr/>
        </p:nvSpPr>
        <p:spPr>
          <a:xfrm>
            <a:off x="167325" y="1040850"/>
            <a:ext cx="3685484" cy="3633892"/>
          </a:xfrm>
          <a:prstGeom prst="rect">
            <a:avLst/>
          </a:prstGeom>
          <a:noFill/>
          <a:ln>
            <a:noFill/>
          </a:ln>
        </p:spPr>
        <p:txBody>
          <a:bodyPr spcFirstLastPara="1" wrap="square" lIns="91425" tIns="91425" rIns="91425" bIns="91425" anchor="t" anchorCtr="0">
            <a:noAutofit/>
          </a:bodyPr>
          <a:lstStyle/>
          <a:p>
            <a:pPr marL="457200" lvl="0" indent="-323850">
              <a:buClr>
                <a:schemeClr val="dk1"/>
              </a:buClr>
              <a:buSzPts val="1500"/>
              <a:buFont typeface="Lexend Light"/>
              <a:buChar char="●"/>
            </a:pPr>
            <a:r>
              <a:rPr lang="en-US" sz="1600" dirty="0" smtClean="0"/>
              <a:t>The loss curve shows how much the model is improving during training. </a:t>
            </a:r>
          </a:p>
          <a:p>
            <a:pPr marL="457200" lvl="0" indent="-323850">
              <a:buClr>
                <a:schemeClr val="dk1"/>
              </a:buClr>
              <a:buSzPts val="1500"/>
              <a:buFont typeface="Lexend Light"/>
              <a:buChar char="●"/>
            </a:pPr>
            <a:r>
              <a:rPr lang="en-US" sz="1600" dirty="0" smtClean="0"/>
              <a:t>If the loss decreases steadily, the model is learning. </a:t>
            </a:r>
          </a:p>
          <a:p>
            <a:pPr marL="457200" lvl="0" indent="-323850">
              <a:buClr>
                <a:schemeClr val="dk1"/>
              </a:buClr>
              <a:buSzPts val="1500"/>
            </a:pPr>
            <a:endParaRPr lang="en-US" sz="1600" dirty="0" smtClean="0"/>
          </a:p>
          <a:p>
            <a:pPr marL="457200" lvl="0" indent="-323850">
              <a:buClr>
                <a:schemeClr val="dk1"/>
              </a:buClr>
              <a:buSzPts val="1500"/>
              <a:buFont typeface="Lexend Light"/>
              <a:buChar char="●"/>
            </a:pPr>
            <a:r>
              <a:rPr lang="en-US" sz="1600" dirty="0" smtClean="0"/>
              <a:t>Here, both training loss and validation loss </a:t>
            </a:r>
            <a:r>
              <a:rPr lang="en-US" sz="1600" dirty="0" smtClean="0">
                <a:solidFill>
                  <a:srgbClr val="FF0000"/>
                </a:solidFill>
              </a:rPr>
              <a:t>decreased</a:t>
            </a:r>
            <a:r>
              <a:rPr lang="en-US" sz="1600" dirty="0" smtClean="0"/>
              <a:t>, showing the model understood the training data and </a:t>
            </a:r>
            <a:r>
              <a:rPr lang="en-US" sz="1600" dirty="0" smtClean="0">
                <a:solidFill>
                  <a:srgbClr val="00B050"/>
                </a:solidFill>
              </a:rPr>
              <a:t>worked well </a:t>
            </a:r>
            <a:r>
              <a:rPr lang="en-US" sz="1600" dirty="0" smtClean="0"/>
              <a:t>on new data too.</a:t>
            </a:r>
          </a:p>
          <a:p>
            <a:pPr marL="457200" lvl="0" indent="-323850">
              <a:buClr>
                <a:schemeClr val="dk1"/>
              </a:buClr>
              <a:buSzPts val="1500"/>
              <a:buFont typeface="Lexend Light"/>
              <a:buChar char="●"/>
            </a:pPr>
            <a:r>
              <a:rPr lang="en-IN" sz="1600" dirty="0" smtClean="0">
                <a:solidFill>
                  <a:schemeClr val="dk1"/>
                </a:solidFill>
                <a:latin typeface="+mn-lt"/>
                <a:sym typeface="Lexend Light"/>
              </a:rPr>
              <a:t>The model is effectively minimizing error on the training data.</a:t>
            </a:r>
            <a:endParaRPr lang="en" dirty="0">
              <a:solidFill>
                <a:schemeClr val="dk1"/>
              </a:solidFill>
              <a:latin typeface="+mn-lt"/>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Google Shape;2104;p46"/>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endParaRPr/>
          </a:p>
        </p:txBody>
      </p:sp>
      <p:sp>
        <p:nvSpPr>
          <p:cNvPr id="2105" name="Google Shape;2105;p46"/>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6" name="Google Shape;2106;p46"/>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7" name="Google Shape;2107;p46"/>
          <p:cNvSpPr txBox="1">
            <a:spLocks noGrp="1"/>
          </p:cNvSpPr>
          <p:nvPr>
            <p:ph type="title"/>
          </p:nvPr>
        </p:nvSpPr>
        <p:spPr>
          <a:xfrm>
            <a:off x="1434300" y="368375"/>
            <a:ext cx="60489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Prediction Results</a:t>
            </a:r>
            <a:endParaRPr/>
          </a:p>
        </p:txBody>
      </p:sp>
      <p:pic>
        <p:nvPicPr>
          <p:cNvPr id="2108" name="Google Shape;2108;p46"/>
          <p:cNvPicPr preferRelativeResize="0"/>
          <p:nvPr/>
        </p:nvPicPr>
        <p:blipFill>
          <a:blip r:embed="rId3">
            <a:alphaModFix/>
          </a:blip>
          <a:stretch>
            <a:fillRect/>
          </a:stretch>
        </p:blipFill>
        <p:spPr>
          <a:xfrm>
            <a:off x="0" y="1318175"/>
            <a:ext cx="9144001" cy="371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7"/>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endParaRPr/>
          </a:p>
        </p:txBody>
      </p:sp>
      <p:sp>
        <p:nvSpPr>
          <p:cNvPr id="2114" name="Google Shape;2114;p47"/>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15" name="Google Shape;2115;p47"/>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16" name="Google Shape;2116;p47"/>
          <p:cNvSpPr txBox="1">
            <a:spLocks noGrp="1"/>
          </p:cNvSpPr>
          <p:nvPr>
            <p:ph type="title"/>
          </p:nvPr>
        </p:nvSpPr>
        <p:spPr>
          <a:xfrm>
            <a:off x="1846525" y="368388"/>
            <a:ext cx="60489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Unseen images</a:t>
            </a:r>
            <a:endParaRPr/>
          </a:p>
        </p:txBody>
      </p:sp>
      <p:pic>
        <p:nvPicPr>
          <p:cNvPr id="2117" name="Google Shape;2117;p47"/>
          <p:cNvPicPr preferRelativeResize="0"/>
          <p:nvPr/>
        </p:nvPicPr>
        <p:blipFill>
          <a:blip r:embed="rId3">
            <a:alphaModFix/>
          </a:blip>
          <a:stretch>
            <a:fillRect/>
          </a:stretch>
        </p:blipFill>
        <p:spPr>
          <a:xfrm>
            <a:off x="0" y="1318175"/>
            <a:ext cx="4642825" cy="1908500"/>
          </a:xfrm>
          <a:prstGeom prst="rect">
            <a:avLst/>
          </a:prstGeom>
          <a:noFill/>
          <a:ln>
            <a:noFill/>
          </a:ln>
        </p:spPr>
      </p:pic>
      <p:pic>
        <p:nvPicPr>
          <p:cNvPr id="2118" name="Google Shape;2118;p47"/>
          <p:cNvPicPr preferRelativeResize="0"/>
          <p:nvPr/>
        </p:nvPicPr>
        <p:blipFill>
          <a:blip r:embed="rId4">
            <a:alphaModFix/>
          </a:blip>
          <a:stretch>
            <a:fillRect/>
          </a:stretch>
        </p:blipFill>
        <p:spPr>
          <a:xfrm>
            <a:off x="4751075" y="3235000"/>
            <a:ext cx="4392925" cy="1908500"/>
          </a:xfrm>
          <a:prstGeom prst="rect">
            <a:avLst/>
          </a:prstGeom>
          <a:noFill/>
          <a:ln>
            <a:noFill/>
          </a:ln>
        </p:spPr>
      </p:pic>
      <p:pic>
        <p:nvPicPr>
          <p:cNvPr id="2119" name="Google Shape;2119;p47"/>
          <p:cNvPicPr preferRelativeResize="0"/>
          <p:nvPr/>
        </p:nvPicPr>
        <p:blipFill>
          <a:blip r:embed="rId5">
            <a:alphaModFix/>
          </a:blip>
          <a:stretch>
            <a:fillRect/>
          </a:stretch>
        </p:blipFill>
        <p:spPr>
          <a:xfrm>
            <a:off x="0" y="3235000"/>
            <a:ext cx="4751075" cy="1908500"/>
          </a:xfrm>
          <a:prstGeom prst="rect">
            <a:avLst/>
          </a:prstGeom>
          <a:noFill/>
          <a:ln>
            <a:noFill/>
          </a:ln>
        </p:spPr>
      </p:pic>
      <p:pic>
        <p:nvPicPr>
          <p:cNvPr id="2120" name="Google Shape;2120;p47"/>
          <p:cNvPicPr preferRelativeResize="0"/>
          <p:nvPr/>
        </p:nvPicPr>
        <p:blipFill>
          <a:blip r:embed="rId6">
            <a:alphaModFix/>
          </a:blip>
          <a:stretch>
            <a:fillRect/>
          </a:stretch>
        </p:blipFill>
        <p:spPr>
          <a:xfrm>
            <a:off x="4642825" y="1306379"/>
            <a:ext cx="4501174" cy="1920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49"/>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136" name="Google Shape;2136;p49"/>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2137" name="Google Shape;2137;p49"/>
          <p:cNvSpPr txBox="1">
            <a:spLocks noGrp="1"/>
          </p:cNvSpPr>
          <p:nvPr>
            <p:ph type="title"/>
          </p:nvPr>
        </p:nvSpPr>
        <p:spPr>
          <a:xfrm>
            <a:off x="2937775" y="391500"/>
            <a:ext cx="3480300" cy="905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4400"/>
              <a:t>Conclusion</a:t>
            </a:r>
            <a:r>
              <a:rPr lang="en" sz="5200"/>
              <a:t> </a:t>
            </a:r>
            <a:endParaRPr sz="5200"/>
          </a:p>
        </p:txBody>
      </p:sp>
      <p:sp>
        <p:nvSpPr>
          <p:cNvPr id="2138" name="Google Shape;2138;p49"/>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2139" name="Google Shape;2139;p49"/>
          <p:cNvSpPr txBox="1"/>
          <p:nvPr/>
        </p:nvSpPr>
        <p:spPr>
          <a:xfrm>
            <a:off x="4972275" y="1608775"/>
            <a:ext cx="3299700" cy="314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
        <p:nvSpPr>
          <p:cNvPr id="2140" name="Google Shape;2140;p49"/>
          <p:cNvSpPr/>
          <p:nvPr/>
        </p:nvSpPr>
        <p:spPr>
          <a:xfrm>
            <a:off x="273000" y="1350600"/>
            <a:ext cx="8598000" cy="3284100"/>
          </a:xfrm>
          <a:prstGeom prst="roundRect">
            <a:avLst>
              <a:gd name="adj" fmla="val 1969"/>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1" name="Google Shape;2141;p49"/>
          <p:cNvSpPr txBox="1"/>
          <p:nvPr/>
        </p:nvSpPr>
        <p:spPr>
          <a:xfrm>
            <a:off x="421800" y="1350600"/>
            <a:ext cx="8300400" cy="32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Lexend Light"/>
                <a:ea typeface="Lexend Light"/>
                <a:cs typeface="Lexend Light"/>
                <a:sym typeface="Lexend Light"/>
              </a:rPr>
              <a:t>The OCR system successfully recognizes handwritten text from the IAM Handwriting Dataset. Preprocessing steps like cleaning images and enhancing contrast helped improve the results.</a:t>
            </a:r>
            <a:endParaRPr sz="2200">
              <a:solidFill>
                <a:schemeClr val="dk1"/>
              </a:solidFill>
              <a:latin typeface="Lexend Light"/>
              <a:ea typeface="Lexend Light"/>
              <a:cs typeface="Lexend Light"/>
              <a:sym typeface="Lexend Light"/>
            </a:endParaRPr>
          </a:p>
          <a:p>
            <a:pPr marL="0" lvl="0" indent="0" algn="l" rtl="0">
              <a:spcBef>
                <a:spcPts val="0"/>
              </a:spcBef>
              <a:spcAft>
                <a:spcPts val="0"/>
              </a:spcAft>
              <a:buNone/>
            </a:pPr>
            <a:endParaRPr sz="2200">
              <a:solidFill>
                <a:schemeClr val="dk1"/>
              </a:solidFill>
              <a:latin typeface="Lexend Light"/>
              <a:ea typeface="Lexend Light"/>
              <a:cs typeface="Lexend Light"/>
              <a:sym typeface="Lexend Light"/>
            </a:endParaRPr>
          </a:p>
          <a:p>
            <a:pPr marL="0" lvl="0" indent="0" algn="l" rtl="0">
              <a:spcBef>
                <a:spcPts val="0"/>
              </a:spcBef>
              <a:spcAft>
                <a:spcPts val="0"/>
              </a:spcAft>
              <a:buNone/>
            </a:pPr>
            <a:r>
              <a:rPr lang="en" sz="2200">
                <a:solidFill>
                  <a:schemeClr val="dk1"/>
                </a:solidFill>
                <a:latin typeface="Lexend Light"/>
                <a:ea typeface="Lexend Light"/>
                <a:cs typeface="Lexend Light"/>
                <a:sym typeface="Lexend Light"/>
              </a:rPr>
              <a:t>Future improvements, like fine-tuning the model or using more training data, handling multi-lingual datasets. could make it even better. This project shows how OCR can help digitize handwritten documents for practical use.</a:t>
            </a:r>
            <a:endParaRPr sz="2200">
              <a:solidFill>
                <a:schemeClr val="dk1"/>
              </a:solidFill>
              <a:latin typeface="Lexend Light"/>
              <a:ea typeface="Lexend Light"/>
              <a:cs typeface="Lexend Light"/>
              <a:sym typeface="Lexen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50"/>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endParaRPr/>
          </a:p>
        </p:txBody>
      </p:sp>
      <p:sp>
        <p:nvSpPr>
          <p:cNvPr id="2147" name="Google Shape;2147;p50"/>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48" name="Google Shape;2148;p50"/>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49" name="Google Shape;2149;p50"/>
          <p:cNvSpPr txBox="1">
            <a:spLocks noGrp="1"/>
          </p:cNvSpPr>
          <p:nvPr>
            <p:ph type="title"/>
          </p:nvPr>
        </p:nvSpPr>
        <p:spPr>
          <a:xfrm>
            <a:off x="869250" y="1828350"/>
            <a:ext cx="7405500" cy="1486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9400"/>
              <a:t>THANK YOU</a:t>
            </a:r>
            <a:endParaRPr sz="9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sp>
        <p:nvSpPr>
          <p:cNvPr id="1916" name="Google Shape;1916;p35"/>
          <p:cNvSpPr/>
          <p:nvPr/>
        </p:nvSpPr>
        <p:spPr>
          <a:xfrm>
            <a:off x="1026450" y="1534175"/>
            <a:ext cx="3103500" cy="3495000"/>
          </a:xfrm>
          <a:prstGeom prst="roundRect">
            <a:avLst>
              <a:gd name="adj" fmla="val 4934"/>
            </a:avLst>
          </a:prstGeom>
          <a:solidFill>
            <a:srgbClr val="CFE2F3"/>
          </a:solidFill>
          <a:ln>
            <a:noFill/>
          </a:ln>
          <a:effectLst>
            <a:outerShdw blurRad="57150" dist="19050" algn="bl" rotWithShape="0">
              <a:srgbClr val="000000">
                <a:alpha val="12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1917" name="Google Shape;1917;p35"/>
          <p:cNvSpPr/>
          <p:nvPr/>
        </p:nvSpPr>
        <p:spPr>
          <a:xfrm>
            <a:off x="1165350" y="491225"/>
            <a:ext cx="6813300" cy="892500"/>
          </a:xfrm>
          <a:prstGeom prst="roundRect">
            <a:avLst>
              <a:gd name="adj" fmla="val 50000"/>
            </a:avLst>
          </a:prstGeom>
          <a:solidFill>
            <a:schemeClr val="l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18" name="Google Shape;1918;p35"/>
          <p:cNvGrpSpPr/>
          <p:nvPr/>
        </p:nvGrpSpPr>
        <p:grpSpPr>
          <a:xfrm>
            <a:off x="7317975" y="721788"/>
            <a:ext cx="429650" cy="431375"/>
            <a:chOff x="6684050" y="721788"/>
            <a:chExt cx="429650" cy="431375"/>
          </a:xfrm>
        </p:grpSpPr>
        <p:sp>
          <p:nvSpPr>
            <p:cNvPr id="1919" name="Google Shape;1919;p35"/>
            <p:cNvSpPr/>
            <p:nvPr/>
          </p:nvSpPr>
          <p:spPr>
            <a:xfrm>
              <a:off x="6684050" y="721788"/>
              <a:ext cx="342900" cy="3429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20" name="Google Shape;1920;p35"/>
            <p:cNvCxnSpPr/>
            <p:nvPr/>
          </p:nvCxnSpPr>
          <p:spPr>
            <a:xfrm>
              <a:off x="6973000" y="1012463"/>
              <a:ext cx="140700" cy="140700"/>
            </a:xfrm>
            <a:prstGeom prst="straightConnector1">
              <a:avLst/>
            </a:prstGeom>
            <a:noFill/>
            <a:ln w="28575" cap="flat" cmpd="sng">
              <a:solidFill>
                <a:schemeClr val="lt1"/>
              </a:solidFill>
              <a:prstDash val="solid"/>
              <a:round/>
              <a:headEnd type="none" w="med" len="med"/>
              <a:tailEnd type="none" w="med" len="med"/>
            </a:ln>
          </p:spPr>
        </p:cxnSp>
      </p:grpSp>
      <p:sp>
        <p:nvSpPr>
          <p:cNvPr id="1921" name="Google Shape;1921;p35"/>
          <p:cNvSpPr/>
          <p:nvPr/>
        </p:nvSpPr>
        <p:spPr>
          <a:xfrm>
            <a:off x="4978650" y="1619925"/>
            <a:ext cx="3407400" cy="1310400"/>
          </a:xfrm>
          <a:prstGeom prst="roundRect">
            <a:avLst>
              <a:gd name="adj" fmla="val 4803"/>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22" name="Google Shape;1922;p35"/>
          <p:cNvGrpSpPr/>
          <p:nvPr/>
        </p:nvGrpSpPr>
        <p:grpSpPr>
          <a:xfrm>
            <a:off x="1240925" y="1619925"/>
            <a:ext cx="277873" cy="68400"/>
            <a:chOff x="1240925" y="1619925"/>
            <a:chExt cx="277873" cy="68400"/>
          </a:xfrm>
        </p:grpSpPr>
        <p:sp>
          <p:nvSpPr>
            <p:cNvPr id="1923" name="Google Shape;1923;p35"/>
            <p:cNvSpPr/>
            <p:nvPr/>
          </p:nvSpPr>
          <p:spPr>
            <a:xfrm>
              <a:off x="1240925" y="16199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4" name="Google Shape;1924;p35"/>
            <p:cNvSpPr/>
            <p:nvPr/>
          </p:nvSpPr>
          <p:spPr>
            <a:xfrm>
              <a:off x="1345661" y="16199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5" name="Google Shape;1925;p35"/>
            <p:cNvSpPr/>
            <p:nvPr/>
          </p:nvSpPr>
          <p:spPr>
            <a:xfrm>
              <a:off x="1450398" y="16199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26" name="Google Shape;1926;p35"/>
          <p:cNvSpPr txBox="1">
            <a:spLocks noGrp="1"/>
          </p:cNvSpPr>
          <p:nvPr>
            <p:ph type="body" idx="2"/>
          </p:nvPr>
        </p:nvSpPr>
        <p:spPr>
          <a:xfrm>
            <a:off x="167325" y="-39600"/>
            <a:ext cx="11697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b="1"/>
              <a:t>Name </a:t>
            </a:r>
            <a:endParaRPr/>
          </a:p>
          <a:p>
            <a:pPr marL="0" lvl="0" indent="0" algn="l" rtl="0">
              <a:spcBef>
                <a:spcPts val="0"/>
              </a:spcBef>
              <a:spcAft>
                <a:spcPts val="0"/>
              </a:spcAft>
              <a:buNone/>
            </a:pPr>
            <a:endParaRPr/>
          </a:p>
        </p:txBody>
      </p:sp>
      <p:sp>
        <p:nvSpPr>
          <p:cNvPr id="1927" name="Google Shape;1927;p35"/>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cxnSp>
        <p:nvCxnSpPr>
          <p:cNvPr id="1928" name="Google Shape;1928;p35"/>
          <p:cNvCxnSpPr/>
          <p:nvPr/>
        </p:nvCxnSpPr>
        <p:spPr>
          <a:xfrm rot="10800000">
            <a:off x="4756741" y="584248"/>
            <a:ext cx="0" cy="718800"/>
          </a:xfrm>
          <a:prstGeom prst="straightConnector1">
            <a:avLst/>
          </a:prstGeom>
          <a:noFill/>
          <a:ln w="9525" cap="flat" cmpd="sng">
            <a:solidFill>
              <a:schemeClr val="lt1"/>
            </a:solidFill>
            <a:prstDash val="solid"/>
            <a:round/>
            <a:headEnd type="none" w="med" len="med"/>
            <a:tailEnd type="none" w="med" len="med"/>
          </a:ln>
        </p:spPr>
      </p:cxnSp>
      <p:sp>
        <p:nvSpPr>
          <p:cNvPr id="1929" name="Google Shape;1929;p35"/>
          <p:cNvSpPr txBox="1"/>
          <p:nvPr/>
        </p:nvSpPr>
        <p:spPr>
          <a:xfrm>
            <a:off x="5130600" y="1712175"/>
            <a:ext cx="3103500" cy="11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Lexend"/>
                <a:ea typeface="Lexend"/>
                <a:cs typeface="Lexend"/>
                <a:sym typeface="Lexend"/>
              </a:rPr>
              <a:t>Dataset Used:  </a:t>
            </a:r>
            <a:endParaRPr sz="2200" b="1">
              <a:solidFill>
                <a:schemeClr val="dk1"/>
              </a:solidFill>
              <a:latin typeface="Lexend"/>
              <a:ea typeface="Lexend"/>
              <a:cs typeface="Lexend"/>
              <a:sym typeface="Lexend"/>
            </a:endParaRPr>
          </a:p>
          <a:p>
            <a:pPr marL="0" lvl="0" indent="0" algn="l" rtl="0">
              <a:spcBef>
                <a:spcPts val="0"/>
              </a:spcBef>
              <a:spcAft>
                <a:spcPts val="0"/>
              </a:spcAft>
              <a:buNone/>
            </a:pPr>
            <a:r>
              <a:rPr lang="en" sz="2200">
                <a:solidFill>
                  <a:schemeClr val="dk1"/>
                </a:solidFill>
                <a:latin typeface="Lexend Light"/>
                <a:ea typeface="Lexend Light"/>
                <a:cs typeface="Lexend Light"/>
                <a:sym typeface="Lexend Light"/>
              </a:rPr>
              <a:t>IAM Handwriting Dataset.</a:t>
            </a:r>
            <a:endParaRPr sz="2200">
              <a:solidFill>
                <a:schemeClr val="dk1"/>
              </a:solidFill>
              <a:latin typeface="Lexend Light"/>
              <a:ea typeface="Lexend Light"/>
              <a:cs typeface="Lexend Light"/>
              <a:sym typeface="Lexend Light"/>
            </a:endParaRPr>
          </a:p>
          <a:p>
            <a:pPr marL="0" lvl="0" indent="0" algn="l" rtl="0">
              <a:spcBef>
                <a:spcPts val="0"/>
              </a:spcBef>
              <a:spcAft>
                <a:spcPts val="0"/>
              </a:spcAft>
              <a:buNone/>
            </a:pPr>
            <a:endParaRPr sz="1200">
              <a:solidFill>
                <a:schemeClr val="dk1"/>
              </a:solidFill>
              <a:latin typeface="Lexend Light"/>
              <a:ea typeface="Lexend Light"/>
              <a:cs typeface="Lexend Light"/>
              <a:sym typeface="Lexend Light"/>
            </a:endParaRPr>
          </a:p>
        </p:txBody>
      </p:sp>
      <p:sp>
        <p:nvSpPr>
          <p:cNvPr id="1930" name="Google Shape;1930;p35"/>
          <p:cNvSpPr txBox="1"/>
          <p:nvPr/>
        </p:nvSpPr>
        <p:spPr>
          <a:xfrm>
            <a:off x="1165350" y="1681425"/>
            <a:ext cx="2825700" cy="15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sz="2300" b="1">
                <a:solidFill>
                  <a:schemeClr val="dk1"/>
                </a:solidFill>
                <a:latin typeface="Lexend"/>
                <a:ea typeface="Lexend"/>
                <a:cs typeface="Lexend"/>
                <a:sym typeface="Lexend"/>
              </a:rPr>
              <a:t>WHAT IS OCR ?</a:t>
            </a:r>
            <a:endParaRPr sz="2300" b="1">
              <a:solidFill>
                <a:schemeClr val="dk1"/>
              </a:solidFill>
              <a:latin typeface="Lexend"/>
              <a:ea typeface="Lexend"/>
              <a:cs typeface="Lexend"/>
              <a:sym typeface="Lexend"/>
            </a:endParaRPr>
          </a:p>
          <a:p>
            <a:pPr marL="0" lvl="0" indent="0" algn="l" rtl="0">
              <a:lnSpc>
                <a:spcPct val="115000"/>
              </a:lnSpc>
              <a:spcBef>
                <a:spcPts val="1200"/>
              </a:spcBef>
              <a:spcAft>
                <a:spcPts val="0"/>
              </a:spcAft>
              <a:buClr>
                <a:schemeClr val="dk1"/>
              </a:buClr>
              <a:buSzPts val="1100"/>
              <a:buNone/>
            </a:pPr>
            <a:r>
              <a:rPr lang="en" sz="1900" b="1">
                <a:solidFill>
                  <a:schemeClr val="dk1"/>
                </a:solidFill>
                <a:latin typeface="Lexend"/>
                <a:ea typeface="Lexend"/>
                <a:cs typeface="Lexend"/>
                <a:sym typeface="Lexend"/>
              </a:rPr>
              <a:t>Optical Character Recognition (OCR) is a technology that uses computers to convert images of text into machine-readable text. </a:t>
            </a:r>
            <a:endParaRPr sz="1900" b="1">
              <a:solidFill>
                <a:schemeClr val="dk1"/>
              </a:solidFill>
              <a:latin typeface="Lexend"/>
              <a:ea typeface="Lexend"/>
              <a:cs typeface="Lexend"/>
              <a:sym typeface="Lexend"/>
            </a:endParaRPr>
          </a:p>
          <a:p>
            <a:pPr marL="0" lvl="0" indent="0" algn="l" rtl="0">
              <a:spcBef>
                <a:spcPts val="1200"/>
              </a:spcBef>
              <a:spcAft>
                <a:spcPts val="0"/>
              </a:spcAft>
              <a:buClr>
                <a:schemeClr val="dk1"/>
              </a:buClr>
              <a:buSzPts val="1100"/>
              <a:buNone/>
            </a:pPr>
            <a:endParaRPr sz="1900" b="1">
              <a:solidFill>
                <a:schemeClr val="dk1"/>
              </a:solidFill>
              <a:latin typeface="Lexend"/>
              <a:ea typeface="Lexend"/>
              <a:cs typeface="Lexend"/>
              <a:sym typeface="Lexend"/>
            </a:endParaRPr>
          </a:p>
          <a:p>
            <a:pPr marL="0" lvl="0" indent="0" algn="l" rtl="0">
              <a:spcBef>
                <a:spcPts val="0"/>
              </a:spcBef>
              <a:spcAft>
                <a:spcPts val="0"/>
              </a:spcAft>
              <a:buClr>
                <a:schemeClr val="dk1"/>
              </a:buClr>
              <a:buSzPts val="1100"/>
              <a:buNone/>
            </a:pPr>
            <a:r>
              <a:rPr lang="en" sz="1200">
                <a:solidFill>
                  <a:schemeClr val="lt2"/>
                </a:solidFill>
                <a:highlight>
                  <a:schemeClr val="accent3"/>
                </a:highlight>
                <a:latin typeface="Lexend Light"/>
                <a:ea typeface="Lexend Light"/>
                <a:cs typeface="Lexend Light"/>
                <a:sym typeface="Lexend Light"/>
              </a:rPr>
              <a:t> </a:t>
            </a:r>
            <a:endParaRPr sz="1200">
              <a:solidFill>
                <a:schemeClr val="lt2"/>
              </a:solidFill>
              <a:latin typeface="Lexend Light"/>
              <a:ea typeface="Lexend Light"/>
              <a:cs typeface="Lexend Light"/>
              <a:sym typeface="Lexend Light"/>
            </a:endParaRPr>
          </a:p>
        </p:txBody>
      </p:sp>
      <p:sp>
        <p:nvSpPr>
          <p:cNvPr id="1931" name="Google Shape;1931;p35"/>
          <p:cNvSpPr txBox="1">
            <a:spLocks noGrp="1"/>
          </p:cNvSpPr>
          <p:nvPr>
            <p:ph type="title"/>
          </p:nvPr>
        </p:nvSpPr>
        <p:spPr>
          <a:xfrm>
            <a:off x="1518800" y="558737"/>
            <a:ext cx="4966200" cy="808200"/>
          </a:xfrm>
          <a:prstGeom prst="rect">
            <a:avLst/>
          </a:prstGeom>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 sz="4500" dirty="0"/>
              <a:t>INTRODUCTION</a:t>
            </a:r>
            <a:endParaRPr sz="3900"/>
          </a:p>
        </p:txBody>
      </p:sp>
      <p:sp>
        <p:nvSpPr>
          <p:cNvPr id="1932" name="Google Shape;1932;p35"/>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1933" name="Google Shape;1933;p35"/>
          <p:cNvSpPr/>
          <p:nvPr/>
        </p:nvSpPr>
        <p:spPr>
          <a:xfrm>
            <a:off x="4978650" y="3250825"/>
            <a:ext cx="3407400" cy="1456800"/>
          </a:xfrm>
          <a:prstGeom prst="roundRect">
            <a:avLst>
              <a:gd name="adj" fmla="val 4803"/>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solidFill>
                <a:schemeClr val="dk1"/>
              </a:solidFill>
              <a:latin typeface="Lexend"/>
              <a:ea typeface="Lexend"/>
              <a:cs typeface="Lexend"/>
              <a:sym typeface="Lexend"/>
            </a:endParaRPr>
          </a:p>
          <a:p>
            <a:pPr marL="0" lvl="0" indent="0" algn="l" rtl="0">
              <a:spcBef>
                <a:spcPts val="0"/>
              </a:spcBef>
              <a:spcAft>
                <a:spcPts val="0"/>
              </a:spcAft>
              <a:buNone/>
            </a:pPr>
            <a:endParaRPr sz="2000" b="1">
              <a:solidFill>
                <a:schemeClr val="dk1"/>
              </a:solidFill>
              <a:latin typeface="Lexend"/>
              <a:ea typeface="Lexend"/>
              <a:cs typeface="Lexend"/>
              <a:sym typeface="Lexend"/>
            </a:endParaRPr>
          </a:p>
          <a:p>
            <a:pPr marL="0" lvl="0" indent="0" algn="l" rtl="0">
              <a:spcBef>
                <a:spcPts val="0"/>
              </a:spcBef>
              <a:spcAft>
                <a:spcPts val="0"/>
              </a:spcAft>
              <a:buNone/>
            </a:pPr>
            <a:r>
              <a:rPr lang="en" sz="2000" b="1">
                <a:solidFill>
                  <a:schemeClr val="dk1"/>
                </a:solidFill>
                <a:latin typeface="Lexend"/>
                <a:ea typeface="Lexend"/>
                <a:cs typeface="Lexend"/>
                <a:sym typeface="Lexend"/>
              </a:rPr>
              <a:t>Applications: </a:t>
            </a:r>
            <a:endParaRPr sz="2000" b="1">
              <a:solidFill>
                <a:schemeClr val="dk1"/>
              </a:solidFill>
              <a:latin typeface="Lexend"/>
              <a:ea typeface="Lexend"/>
              <a:cs typeface="Lexend"/>
              <a:sym typeface="Lexend"/>
            </a:endParaRPr>
          </a:p>
          <a:p>
            <a:pPr marL="0" lvl="0" indent="0" algn="l" rtl="0">
              <a:spcBef>
                <a:spcPts val="0"/>
              </a:spcBef>
              <a:spcAft>
                <a:spcPts val="0"/>
              </a:spcAft>
              <a:buNone/>
            </a:pPr>
            <a:r>
              <a:rPr lang="en" sz="2000">
                <a:solidFill>
                  <a:schemeClr val="dk1"/>
                </a:solidFill>
                <a:latin typeface="Lexend Light"/>
                <a:ea typeface="Lexend Light"/>
                <a:cs typeface="Lexend Light"/>
                <a:sym typeface="Lexend Light"/>
              </a:rPr>
              <a:t>in document digitization, license plate recognition, and more.</a:t>
            </a:r>
            <a:endParaRPr sz="2000">
              <a:solidFill>
                <a:schemeClr val="dk1"/>
              </a:solidFill>
              <a:latin typeface="Lexend Light"/>
              <a:ea typeface="Lexend Light"/>
              <a:cs typeface="Lexend Light"/>
              <a:sym typeface="Lexend Light"/>
            </a:endParaRPr>
          </a:p>
          <a:p>
            <a:pPr marL="0" lvl="0" indent="0" algn="l" rtl="0">
              <a:spcBef>
                <a:spcPts val="0"/>
              </a:spcBef>
              <a:spcAft>
                <a:spcPts val="0"/>
              </a:spcAft>
              <a:buNone/>
            </a:pPr>
            <a:endParaRPr sz="1700">
              <a:solidFill>
                <a:schemeClr val="dk1"/>
              </a:solidFill>
              <a:latin typeface="Lexend Light"/>
              <a:ea typeface="Lexend Light"/>
              <a:cs typeface="Lexend Light"/>
              <a:sym typeface="Lexend Light"/>
            </a:endParaRPr>
          </a:p>
          <a:p>
            <a:pPr marL="0" lvl="0" indent="0" algn="l" rtl="0">
              <a:spcBef>
                <a:spcPts val="0"/>
              </a:spcBef>
              <a:spcAft>
                <a:spcPts val="0"/>
              </a:spcAft>
              <a:buClr>
                <a:schemeClr val="dk1"/>
              </a:buClr>
              <a:buSzPts val="1100"/>
              <a:buFont typeface="Arial"/>
              <a:buNone/>
            </a:pPr>
            <a:endParaRPr sz="2200">
              <a:solidFill>
                <a:schemeClr val="dk1"/>
              </a:solidFill>
              <a:latin typeface="Lexend Light"/>
              <a:ea typeface="Lexend Light"/>
              <a:cs typeface="Lexend Light"/>
              <a:sym typeface="Lexend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36"/>
          <p:cNvSpPr/>
          <p:nvPr/>
        </p:nvSpPr>
        <p:spPr>
          <a:xfrm>
            <a:off x="440825" y="1372000"/>
            <a:ext cx="8222400" cy="2908500"/>
          </a:xfrm>
          <a:prstGeom prst="roundRect">
            <a:avLst>
              <a:gd name="adj" fmla="val 1969"/>
            </a:avLst>
          </a:prstGeom>
          <a:solidFill>
            <a:srgbClr val="F4CCC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39" name="Google Shape;1939;p36"/>
          <p:cNvGrpSpPr/>
          <p:nvPr/>
        </p:nvGrpSpPr>
        <p:grpSpPr>
          <a:xfrm>
            <a:off x="510971" y="1467658"/>
            <a:ext cx="277873" cy="68400"/>
            <a:chOff x="520925" y="1460325"/>
            <a:chExt cx="277873" cy="68400"/>
          </a:xfrm>
        </p:grpSpPr>
        <p:sp>
          <p:nvSpPr>
            <p:cNvPr id="1940" name="Google Shape;1940;p36"/>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1" name="Google Shape;1941;p36"/>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2" name="Google Shape;1942;p36"/>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3" name="Google Shape;1943;p36"/>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1944" name="Google Shape;1944;p36"/>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1945" name="Google Shape;1945;p36"/>
          <p:cNvSpPr txBox="1">
            <a:spLocks noGrp="1"/>
          </p:cNvSpPr>
          <p:nvPr>
            <p:ph type="title"/>
          </p:nvPr>
        </p:nvSpPr>
        <p:spPr>
          <a:xfrm>
            <a:off x="1337025" y="395300"/>
            <a:ext cx="60489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Problem Statement </a:t>
            </a:r>
            <a:endParaRPr/>
          </a:p>
        </p:txBody>
      </p:sp>
      <p:sp>
        <p:nvSpPr>
          <p:cNvPr id="1946" name="Google Shape;1946;p36"/>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1947" name="Google Shape;1947;p36"/>
          <p:cNvSpPr txBox="1"/>
          <p:nvPr/>
        </p:nvSpPr>
        <p:spPr>
          <a:xfrm>
            <a:off x="563850" y="1536050"/>
            <a:ext cx="8016300" cy="11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dirty="0">
                <a:solidFill>
                  <a:schemeClr val="dk1"/>
                </a:solidFill>
                <a:latin typeface="Lexend Light"/>
                <a:ea typeface="Lexend Light"/>
                <a:cs typeface="Lexend Light"/>
                <a:sym typeface="Lexend Light"/>
              </a:rPr>
              <a:t>Handwritten text recognition is a difficult task because people write in different styles, and images often have noise or unclear </a:t>
            </a:r>
            <a:r>
              <a:rPr lang="en" sz="2300" dirty="0" smtClean="0">
                <a:solidFill>
                  <a:schemeClr val="dk1"/>
                </a:solidFill>
                <a:latin typeface="Lexend Light"/>
                <a:ea typeface="Lexend Light"/>
                <a:cs typeface="Lexend Light"/>
                <a:sym typeface="Lexend Light"/>
              </a:rPr>
              <a:t>text or poor lightning conditions. </a:t>
            </a:r>
            <a:endParaRPr sz="2300">
              <a:solidFill>
                <a:schemeClr val="dk1"/>
              </a:solidFill>
              <a:latin typeface="Lexend Light"/>
              <a:ea typeface="Lexend Light"/>
              <a:cs typeface="Lexend Light"/>
              <a:sym typeface="Lexend Light"/>
            </a:endParaRPr>
          </a:p>
          <a:p>
            <a:pPr marL="0" lvl="0" indent="0" algn="l" rtl="0">
              <a:spcBef>
                <a:spcPts val="0"/>
              </a:spcBef>
              <a:spcAft>
                <a:spcPts val="0"/>
              </a:spcAft>
              <a:buNone/>
            </a:pPr>
            <a:endParaRPr sz="2300">
              <a:solidFill>
                <a:schemeClr val="dk1"/>
              </a:solidFill>
              <a:latin typeface="Lexend Light"/>
              <a:ea typeface="Lexend Light"/>
              <a:cs typeface="Lexend Light"/>
              <a:sym typeface="Lexend Light"/>
            </a:endParaRPr>
          </a:p>
          <a:p>
            <a:pPr marL="0" lvl="0" indent="0" algn="l" rtl="0">
              <a:spcBef>
                <a:spcPts val="0"/>
              </a:spcBef>
              <a:spcAft>
                <a:spcPts val="0"/>
              </a:spcAft>
              <a:buNone/>
            </a:pPr>
            <a:r>
              <a:rPr lang="en" sz="2300" dirty="0">
                <a:solidFill>
                  <a:schemeClr val="dk1"/>
                </a:solidFill>
                <a:latin typeface="Lexend Light"/>
                <a:ea typeface="Lexend Light"/>
                <a:cs typeface="Lexend Light"/>
                <a:sym typeface="Lexend Light"/>
              </a:rPr>
              <a:t>The </a:t>
            </a:r>
            <a:r>
              <a:rPr lang="en" sz="2300" b="1" dirty="0">
                <a:solidFill>
                  <a:schemeClr val="dk1"/>
                </a:solidFill>
                <a:latin typeface="Lexend"/>
                <a:ea typeface="Lexend"/>
                <a:cs typeface="Lexend"/>
                <a:sym typeface="Lexend"/>
              </a:rPr>
              <a:t>goal </a:t>
            </a:r>
            <a:r>
              <a:rPr lang="en" sz="2300" dirty="0">
                <a:solidFill>
                  <a:schemeClr val="dk1"/>
                </a:solidFill>
                <a:latin typeface="Lexend Light"/>
                <a:ea typeface="Lexend Light"/>
                <a:cs typeface="Lexend Light"/>
                <a:sym typeface="Lexend Light"/>
              </a:rPr>
              <a:t>of this project is to create an OCR system that can accurately read and convert handwritten text into digital format. </a:t>
            </a:r>
            <a:endParaRPr sz="2300">
              <a:solidFill>
                <a:schemeClr val="dk1"/>
              </a:solidFill>
              <a:latin typeface="Lexend Light"/>
              <a:ea typeface="Lexend Light"/>
              <a:cs typeface="Lexend Light"/>
              <a:sym typeface="Lexend Light"/>
            </a:endParaRPr>
          </a:p>
          <a:p>
            <a:pPr marL="0" lvl="0" indent="0" algn="l" rtl="0">
              <a:spcBef>
                <a:spcPts val="0"/>
              </a:spcBef>
              <a:spcAft>
                <a:spcPts val="0"/>
              </a:spcAft>
              <a:buNone/>
            </a:pPr>
            <a:endParaRPr sz="2300">
              <a:solidFill>
                <a:schemeClr val="dk1"/>
              </a:solidFill>
              <a:latin typeface="Lexend Light"/>
              <a:ea typeface="Lexend Light"/>
              <a:cs typeface="Lexend Light"/>
              <a:sym typeface="Lexend 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37"/>
          <p:cNvGrpSpPr/>
          <p:nvPr/>
        </p:nvGrpSpPr>
        <p:grpSpPr>
          <a:xfrm>
            <a:off x="2903325" y="486838"/>
            <a:ext cx="3313407" cy="1014987"/>
            <a:chOff x="3055725" y="715438"/>
            <a:chExt cx="3313407" cy="1014987"/>
          </a:xfrm>
        </p:grpSpPr>
        <p:grpSp>
          <p:nvGrpSpPr>
            <p:cNvPr id="1953" name="Google Shape;1953;p37"/>
            <p:cNvGrpSpPr/>
            <p:nvPr/>
          </p:nvGrpSpPr>
          <p:grpSpPr>
            <a:xfrm>
              <a:off x="3055725" y="715438"/>
              <a:ext cx="3103050" cy="786500"/>
              <a:chOff x="3007925" y="673613"/>
              <a:chExt cx="3103050" cy="786500"/>
            </a:xfrm>
          </p:grpSpPr>
          <p:sp>
            <p:nvSpPr>
              <p:cNvPr id="1954" name="Google Shape;1954;p37"/>
              <p:cNvSpPr/>
              <p:nvPr/>
            </p:nvSpPr>
            <p:spPr>
              <a:xfrm>
                <a:off x="3077725" y="721550"/>
                <a:ext cx="2973300" cy="67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955" name="Google Shape;1955;p37"/>
              <p:cNvSpPr/>
              <p:nvPr/>
            </p:nvSpPr>
            <p:spPr>
              <a:xfrm>
                <a:off x="300792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6" name="Google Shape;1956;p37"/>
              <p:cNvSpPr/>
              <p:nvPr/>
            </p:nvSpPr>
            <p:spPr>
              <a:xfrm>
                <a:off x="597327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7" name="Google Shape;1957;p37"/>
              <p:cNvSpPr/>
              <p:nvPr/>
            </p:nvSpPr>
            <p:spPr>
              <a:xfrm>
                <a:off x="5973275" y="13210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8" name="Google Shape;1958;p37"/>
              <p:cNvSpPr/>
              <p:nvPr/>
            </p:nvSpPr>
            <p:spPr>
              <a:xfrm>
                <a:off x="3007925" y="1311913"/>
                <a:ext cx="137700" cy="148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 </a:t>
                </a:r>
                <a:endParaRPr>
                  <a:solidFill>
                    <a:schemeClr val="dk1"/>
                  </a:solidFill>
                </a:endParaRPr>
              </a:p>
            </p:txBody>
          </p:sp>
        </p:grpSp>
        <p:sp>
          <p:nvSpPr>
            <p:cNvPr id="1959" name="Google Shape;1959;p37"/>
            <p:cNvSpPr/>
            <p:nvPr/>
          </p:nvSpPr>
          <p:spPr>
            <a:xfrm rot="-2281323">
              <a:off x="6037771" y="1389972"/>
              <a:ext cx="271725" cy="287249"/>
            </a:xfrm>
            <a:custGeom>
              <a:avLst/>
              <a:gdLst/>
              <a:ahLst/>
              <a:cxnLst/>
              <a:rect l="l" t="t" r="r" b="b"/>
              <a:pathLst>
                <a:path w="5206" h="5504" extrusionOk="0">
                  <a:moveTo>
                    <a:pt x="2726" y="0"/>
                  </a:moveTo>
                  <a:lnTo>
                    <a:pt x="0" y="5493"/>
                  </a:lnTo>
                  <a:lnTo>
                    <a:pt x="2591" y="4653"/>
                  </a:lnTo>
                  <a:lnTo>
                    <a:pt x="5206" y="5504"/>
                  </a:lnTo>
                  <a:close/>
                </a:path>
              </a:pathLst>
            </a:custGeom>
            <a:solidFill>
              <a:schemeClr val="lt2"/>
            </a:solidFill>
            <a:ln w="9525" cap="flat" cmpd="sng">
              <a:solidFill>
                <a:schemeClr val="lt1"/>
              </a:solidFill>
              <a:prstDash val="solid"/>
              <a:round/>
              <a:headEnd type="none" w="med" len="med"/>
              <a:tailEnd type="none" w="med" len="med"/>
            </a:ln>
          </p:spPr>
        </p:sp>
      </p:grpSp>
      <p:sp>
        <p:nvSpPr>
          <p:cNvPr id="1960" name="Google Shape;1960;p37"/>
          <p:cNvSpPr/>
          <p:nvPr/>
        </p:nvSpPr>
        <p:spPr>
          <a:xfrm>
            <a:off x="5132350" y="2319600"/>
            <a:ext cx="3437400" cy="2610300"/>
          </a:xfrm>
          <a:prstGeom prst="roundRect">
            <a:avLst>
              <a:gd name="adj" fmla="val 4803"/>
            </a:avLst>
          </a:prstGeom>
          <a:solidFill>
            <a:srgbClr val="CFE2F3"/>
          </a:solidFill>
          <a:ln>
            <a:noFill/>
          </a:ln>
          <a:effectLst>
            <a:outerShdw blurRad="57150" dist="190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61" name="Google Shape;1961;p37"/>
          <p:cNvGrpSpPr/>
          <p:nvPr/>
        </p:nvGrpSpPr>
        <p:grpSpPr>
          <a:xfrm>
            <a:off x="5202525" y="2420932"/>
            <a:ext cx="277873" cy="68400"/>
            <a:chOff x="5202525" y="2420932"/>
            <a:chExt cx="277873" cy="68400"/>
          </a:xfrm>
        </p:grpSpPr>
        <p:sp>
          <p:nvSpPr>
            <p:cNvPr id="1962" name="Google Shape;1962;p37"/>
            <p:cNvSpPr/>
            <p:nvPr/>
          </p:nvSpPr>
          <p:spPr>
            <a:xfrm>
              <a:off x="5202525" y="2420932"/>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3" name="Google Shape;1963;p37"/>
            <p:cNvSpPr/>
            <p:nvPr/>
          </p:nvSpPr>
          <p:spPr>
            <a:xfrm>
              <a:off x="5307261" y="2420932"/>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4" name="Google Shape;1964;p37"/>
            <p:cNvSpPr/>
            <p:nvPr/>
          </p:nvSpPr>
          <p:spPr>
            <a:xfrm>
              <a:off x="5411998" y="2420932"/>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65" name="Google Shape;1965;p37"/>
          <p:cNvSpPr/>
          <p:nvPr/>
        </p:nvSpPr>
        <p:spPr>
          <a:xfrm>
            <a:off x="341525" y="1501826"/>
            <a:ext cx="4059600" cy="3428100"/>
          </a:xfrm>
          <a:prstGeom prst="roundRect">
            <a:avLst>
              <a:gd name="adj" fmla="val 4803"/>
            </a:avLst>
          </a:prstGeom>
          <a:solidFill>
            <a:srgbClr val="CFE2F3"/>
          </a:solidFill>
          <a:ln>
            <a:noFill/>
          </a:ln>
          <a:effectLst>
            <a:outerShdw blurRad="57150" dist="190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6" name="Google Shape;1966;p37"/>
          <p:cNvSpPr txBox="1">
            <a:spLocks noGrp="1"/>
          </p:cNvSpPr>
          <p:nvPr>
            <p:ph type="body" idx="2"/>
          </p:nvPr>
        </p:nvSpPr>
        <p:spPr>
          <a:xfrm>
            <a:off x="167325" y="-39600"/>
            <a:ext cx="11697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b="1"/>
              <a:t>Name </a:t>
            </a:r>
            <a:endParaRPr/>
          </a:p>
          <a:p>
            <a:pPr marL="0" lvl="0" indent="0" algn="l" rtl="0">
              <a:spcBef>
                <a:spcPts val="0"/>
              </a:spcBef>
              <a:spcAft>
                <a:spcPts val="0"/>
              </a:spcAft>
              <a:buNone/>
            </a:pPr>
            <a:endParaRPr/>
          </a:p>
        </p:txBody>
      </p:sp>
      <p:sp>
        <p:nvSpPr>
          <p:cNvPr id="1967" name="Google Shape;1967;p37"/>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1968" name="Google Shape;1968;p37"/>
          <p:cNvSpPr txBox="1">
            <a:spLocks noGrp="1"/>
          </p:cNvSpPr>
          <p:nvPr>
            <p:ph type="subTitle" idx="4"/>
          </p:nvPr>
        </p:nvSpPr>
        <p:spPr>
          <a:xfrm>
            <a:off x="503225" y="1597175"/>
            <a:ext cx="3736200" cy="269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sz="2100" b="1">
                <a:latin typeface="Lexend"/>
                <a:ea typeface="Lexend"/>
                <a:cs typeface="Lexend"/>
                <a:sym typeface="Lexend"/>
              </a:rPr>
              <a:t>Source: </a:t>
            </a:r>
            <a:r>
              <a:rPr lang="en" sz="2100"/>
              <a:t>IAM Handwriting Dataset.</a:t>
            </a:r>
            <a:endParaRPr sz="2100"/>
          </a:p>
          <a:p>
            <a:pPr marL="0" lvl="0" indent="0" algn="l" rtl="0">
              <a:spcBef>
                <a:spcPts val="0"/>
              </a:spcBef>
              <a:spcAft>
                <a:spcPts val="0"/>
              </a:spcAft>
              <a:buClr>
                <a:schemeClr val="dk1"/>
              </a:buClr>
              <a:buSzPts val="1100"/>
              <a:buNone/>
            </a:pPr>
            <a:endParaRPr sz="2100"/>
          </a:p>
          <a:p>
            <a:pPr marL="0" lvl="0" indent="0" algn="l" rtl="0">
              <a:spcBef>
                <a:spcPts val="0"/>
              </a:spcBef>
              <a:spcAft>
                <a:spcPts val="0"/>
              </a:spcAft>
              <a:buClr>
                <a:schemeClr val="dk1"/>
              </a:buClr>
              <a:buSzPts val="1100"/>
              <a:buNone/>
            </a:pPr>
            <a:r>
              <a:rPr lang="en" sz="2000" b="1">
                <a:latin typeface="Arial"/>
                <a:ea typeface="Arial"/>
                <a:cs typeface="Arial"/>
                <a:sym typeface="Arial"/>
              </a:rPr>
              <a:t>Data Statistics:  </a:t>
            </a:r>
            <a:endParaRPr sz="2000" b="1">
              <a:latin typeface="Arial"/>
              <a:ea typeface="Arial"/>
              <a:cs typeface="Arial"/>
              <a:sym typeface="Arial"/>
            </a:endParaRPr>
          </a:p>
          <a:p>
            <a:pPr marL="0" lvl="0" indent="0" algn="l" rtl="0">
              <a:spcBef>
                <a:spcPts val="0"/>
              </a:spcBef>
              <a:spcAft>
                <a:spcPts val="0"/>
              </a:spcAft>
              <a:buClr>
                <a:schemeClr val="dk1"/>
              </a:buClr>
              <a:buSzPts val="1100"/>
              <a:buNone/>
            </a:pPr>
            <a:r>
              <a:rPr lang="en" sz="2000"/>
              <a:t>Splitted into 90:5:5 ratio for training, validation and testing</a:t>
            </a:r>
            <a:endParaRPr sz="1500">
              <a:latin typeface="Arial"/>
              <a:ea typeface="Arial"/>
              <a:cs typeface="Arial"/>
              <a:sym typeface="Arial"/>
            </a:endParaRPr>
          </a:p>
          <a:p>
            <a:pPr marL="0" lvl="0" indent="0" algn="l" rtl="0">
              <a:spcBef>
                <a:spcPts val="0"/>
              </a:spcBef>
              <a:spcAft>
                <a:spcPts val="0"/>
              </a:spcAft>
              <a:buClr>
                <a:schemeClr val="dk1"/>
              </a:buClr>
              <a:buSzPts val="1100"/>
              <a:buNone/>
            </a:pPr>
            <a:endParaRPr sz="600">
              <a:latin typeface="Arial"/>
              <a:ea typeface="Arial"/>
              <a:cs typeface="Arial"/>
              <a:sym typeface="Arial"/>
            </a:endParaRPr>
          </a:p>
          <a:p>
            <a:pPr marL="0" lvl="0" indent="0" algn="l" rtl="0">
              <a:spcBef>
                <a:spcPts val="0"/>
              </a:spcBef>
              <a:spcAft>
                <a:spcPts val="0"/>
              </a:spcAft>
              <a:buClr>
                <a:schemeClr val="dk1"/>
              </a:buClr>
              <a:buSzPts val="1100"/>
              <a:buNone/>
            </a:pPr>
            <a:endParaRPr sz="700"/>
          </a:p>
          <a:p>
            <a:pPr marL="0" lvl="0" indent="0" algn="l" rtl="0">
              <a:spcBef>
                <a:spcPts val="0"/>
              </a:spcBef>
              <a:spcAft>
                <a:spcPts val="0"/>
              </a:spcAft>
              <a:buNone/>
            </a:pPr>
            <a:endParaRPr sz="700">
              <a:latin typeface="Lexend SemiBold"/>
              <a:ea typeface="Lexend SemiBold"/>
              <a:cs typeface="Lexend SemiBold"/>
              <a:sym typeface="Lexend SemiBold"/>
            </a:endParaRPr>
          </a:p>
        </p:txBody>
      </p:sp>
      <p:sp>
        <p:nvSpPr>
          <p:cNvPr id="1969" name="Google Shape;1969;p37"/>
          <p:cNvSpPr txBox="1">
            <a:spLocks noGrp="1"/>
          </p:cNvSpPr>
          <p:nvPr>
            <p:ph type="title"/>
          </p:nvPr>
        </p:nvSpPr>
        <p:spPr>
          <a:xfrm>
            <a:off x="411700" y="439275"/>
            <a:ext cx="62247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Dataset Overview</a:t>
            </a:r>
            <a:endParaRPr>
              <a:solidFill>
                <a:schemeClr val="lt1"/>
              </a:solidFill>
            </a:endParaRPr>
          </a:p>
        </p:txBody>
      </p:sp>
      <p:sp>
        <p:nvSpPr>
          <p:cNvPr id="1970" name="Google Shape;1970;p37"/>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pic>
        <p:nvPicPr>
          <p:cNvPr id="1971" name="Google Shape;1971;p37"/>
          <p:cNvPicPr preferRelativeResize="0"/>
          <p:nvPr/>
        </p:nvPicPr>
        <p:blipFill>
          <a:blip r:embed="rId3">
            <a:alphaModFix/>
          </a:blip>
          <a:stretch>
            <a:fillRect/>
          </a:stretch>
        </p:blipFill>
        <p:spPr>
          <a:xfrm>
            <a:off x="485375" y="3878025"/>
            <a:ext cx="3771900" cy="857250"/>
          </a:xfrm>
          <a:prstGeom prst="rect">
            <a:avLst/>
          </a:prstGeom>
          <a:noFill/>
          <a:ln>
            <a:noFill/>
          </a:ln>
        </p:spPr>
      </p:pic>
      <p:sp>
        <p:nvSpPr>
          <p:cNvPr id="1972" name="Google Shape;1972;p37"/>
          <p:cNvSpPr txBox="1"/>
          <p:nvPr/>
        </p:nvSpPr>
        <p:spPr>
          <a:xfrm>
            <a:off x="5303396" y="2394228"/>
            <a:ext cx="3095700" cy="20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dirty="0">
                <a:solidFill>
                  <a:schemeClr val="dk1"/>
                </a:solidFill>
                <a:latin typeface="Lexend Light"/>
                <a:ea typeface="Lexend Light"/>
                <a:cs typeface="Lexend Light"/>
                <a:sym typeface="Lexend Light"/>
              </a:rPr>
              <a:t>The dataset is a collection </a:t>
            </a:r>
            <a:r>
              <a:rPr lang="en" sz="2000" dirty="0" smtClean="0">
                <a:solidFill>
                  <a:schemeClr val="dk1"/>
                </a:solidFill>
                <a:latin typeface="Lexend Light"/>
                <a:ea typeface="Lexend Light"/>
                <a:cs typeface="Lexend Light"/>
                <a:sym typeface="Lexend Light"/>
              </a:rPr>
              <a:t>of 89000+ handwritten </a:t>
            </a:r>
            <a:r>
              <a:rPr lang="en" sz="2000" dirty="0">
                <a:solidFill>
                  <a:schemeClr val="dk1"/>
                </a:solidFill>
                <a:latin typeface="Lexend Light"/>
                <a:ea typeface="Lexend Light"/>
                <a:cs typeface="Lexend Light"/>
                <a:sym typeface="Lexend Light"/>
              </a:rPr>
              <a:t>words from over 600 writers, used for training OCR models. </a:t>
            </a:r>
            <a:endParaRPr sz="2000">
              <a:solidFill>
                <a:schemeClr val="dk1"/>
              </a:solidFill>
              <a:latin typeface="Lexend Light"/>
              <a:ea typeface="Lexend Light"/>
              <a:cs typeface="Lexend Light"/>
              <a:sym typeface="Lexend Light"/>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38"/>
          <p:cNvSpPr/>
          <p:nvPr/>
        </p:nvSpPr>
        <p:spPr>
          <a:xfrm>
            <a:off x="440829" y="1372000"/>
            <a:ext cx="8222400" cy="3521100"/>
          </a:xfrm>
          <a:prstGeom prst="roundRect">
            <a:avLst>
              <a:gd name="adj" fmla="val 1969"/>
            </a:avLst>
          </a:prstGeom>
          <a:solidFill>
            <a:srgbClr val="F4CCC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78" name="Google Shape;1978;p38"/>
          <p:cNvGrpSpPr/>
          <p:nvPr/>
        </p:nvGrpSpPr>
        <p:grpSpPr>
          <a:xfrm>
            <a:off x="510971" y="1467658"/>
            <a:ext cx="277873" cy="68400"/>
            <a:chOff x="520925" y="1460325"/>
            <a:chExt cx="277873" cy="68400"/>
          </a:xfrm>
        </p:grpSpPr>
        <p:sp>
          <p:nvSpPr>
            <p:cNvPr id="1979" name="Google Shape;1979;p38"/>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0" name="Google Shape;1980;p38"/>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1" name="Google Shape;1981;p38"/>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82" name="Google Shape;1982;p38"/>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1983" name="Google Shape;1983;p38"/>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1984" name="Google Shape;1984;p38"/>
          <p:cNvSpPr txBox="1">
            <a:spLocks noGrp="1"/>
          </p:cNvSpPr>
          <p:nvPr>
            <p:ph type="title"/>
          </p:nvPr>
        </p:nvSpPr>
        <p:spPr>
          <a:xfrm>
            <a:off x="311700" y="395300"/>
            <a:ext cx="60489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Data Preprocessing </a:t>
            </a:r>
            <a:endParaRPr/>
          </a:p>
        </p:txBody>
      </p:sp>
      <p:sp>
        <p:nvSpPr>
          <p:cNvPr id="1985" name="Google Shape;1985;p38"/>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1986" name="Google Shape;1986;p38"/>
          <p:cNvSpPr txBox="1"/>
          <p:nvPr/>
        </p:nvSpPr>
        <p:spPr>
          <a:xfrm>
            <a:off x="510975" y="1608763"/>
            <a:ext cx="3714900" cy="11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rPr>
              <a:t>Goal:</a:t>
            </a:r>
            <a:endParaRPr sz="2400" b="1">
              <a:solidFill>
                <a:schemeClr val="dk1"/>
              </a:solidFill>
            </a:endParaRPr>
          </a:p>
          <a:p>
            <a:pPr marL="0" lvl="0" indent="0" algn="l" rtl="0">
              <a:spcBef>
                <a:spcPts val="0"/>
              </a:spcBef>
              <a:spcAft>
                <a:spcPts val="0"/>
              </a:spcAft>
              <a:buNone/>
            </a:pPr>
            <a:r>
              <a:rPr lang="en" sz="2400">
                <a:solidFill>
                  <a:schemeClr val="dk1"/>
                </a:solidFill>
              </a:rPr>
              <a:t>Prepare images and labels for model training.</a:t>
            </a:r>
            <a:endParaRPr sz="2400">
              <a:solidFill>
                <a:schemeClr val="dk1"/>
              </a:solidFill>
              <a:latin typeface="Lexend Light"/>
              <a:ea typeface="Lexend Light"/>
              <a:cs typeface="Lexend Light"/>
              <a:sym typeface="Lexend Light"/>
            </a:endParaRPr>
          </a:p>
        </p:txBody>
      </p:sp>
      <p:sp>
        <p:nvSpPr>
          <p:cNvPr id="1987" name="Google Shape;1987;p38"/>
          <p:cNvSpPr txBox="1"/>
          <p:nvPr/>
        </p:nvSpPr>
        <p:spPr>
          <a:xfrm>
            <a:off x="510975" y="3072975"/>
            <a:ext cx="3810300" cy="15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rPr>
              <a:t>Challenges:</a:t>
            </a:r>
            <a:endParaRPr sz="2400" b="1">
              <a:solidFill>
                <a:schemeClr val="dk1"/>
              </a:solidFill>
            </a:endParaRPr>
          </a:p>
          <a:p>
            <a:pPr marL="0" lvl="0" indent="0" algn="l" rtl="0">
              <a:spcBef>
                <a:spcPts val="0"/>
              </a:spcBef>
              <a:spcAft>
                <a:spcPts val="0"/>
              </a:spcAft>
              <a:buNone/>
            </a:pPr>
            <a:r>
              <a:rPr lang="en" sz="2400">
                <a:solidFill>
                  <a:schemeClr val="dk1"/>
                </a:solidFill>
              </a:rPr>
              <a:t>Handling noisy data and errors in the dataset.</a:t>
            </a:r>
            <a:endParaRPr sz="2100">
              <a:solidFill>
                <a:schemeClr val="dk1"/>
              </a:solidFill>
              <a:latin typeface="Lexend Light"/>
              <a:ea typeface="Lexend Light"/>
              <a:cs typeface="Lexend Light"/>
              <a:sym typeface="Lexend Light"/>
            </a:endParaRPr>
          </a:p>
        </p:txBody>
      </p:sp>
      <p:sp>
        <p:nvSpPr>
          <p:cNvPr id="1988" name="Google Shape;1988;p38"/>
          <p:cNvSpPr txBox="1"/>
          <p:nvPr/>
        </p:nvSpPr>
        <p:spPr>
          <a:xfrm>
            <a:off x="4957950" y="1425515"/>
            <a:ext cx="3299700" cy="31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b="1" dirty="0">
                <a:solidFill>
                  <a:schemeClr val="dk1"/>
                </a:solidFill>
              </a:rPr>
              <a:t>Steps Taken:</a:t>
            </a:r>
            <a:endParaRPr sz="23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 sz="1900" dirty="0">
                <a:solidFill>
                  <a:schemeClr val="dk1"/>
                </a:solidFill>
              </a:rPr>
              <a:t>Resized images to fixed dimensions </a:t>
            </a:r>
            <a:r>
              <a:rPr lang="en" sz="1900" dirty="0" smtClean="0">
                <a:solidFill>
                  <a:schemeClr val="dk1"/>
                </a:solidFill>
              </a:rPr>
              <a:t>(</a:t>
            </a:r>
            <a:r>
              <a:rPr lang="en" sz="1900" dirty="0">
                <a:solidFill>
                  <a:schemeClr val="dk1"/>
                </a:solidFill>
              </a:rPr>
              <a:t>eg,128x32).</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Cleaned labels and created vocabulary.</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Converted labels to numeric format using TensorFlow’s </a:t>
            </a:r>
            <a:r>
              <a:rPr lang="en" sz="1900" dirty="0">
                <a:solidFill>
                  <a:srgbClr val="188038"/>
                </a:solidFill>
                <a:latin typeface="Roboto Mono"/>
                <a:ea typeface="Roboto Mono"/>
                <a:cs typeface="Roboto Mono"/>
                <a:sym typeface="Roboto Mono"/>
              </a:rPr>
              <a:t>StringLookup</a:t>
            </a:r>
            <a:r>
              <a:rPr lang="en" sz="1900" dirty="0">
                <a:solidFill>
                  <a:schemeClr val="dk1"/>
                </a:solidFill>
              </a:rPr>
              <a:t> layer.</a:t>
            </a:r>
            <a:r>
              <a:rPr lang="en" sz="1100" dirty="0">
                <a:solidFill>
                  <a:schemeClr val="dk1"/>
                </a:solidFill>
              </a:rPr>
              <a:t>.</a:t>
            </a: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39"/>
          <p:cNvSpPr/>
          <p:nvPr/>
        </p:nvSpPr>
        <p:spPr>
          <a:xfrm>
            <a:off x="438727" y="1371999"/>
            <a:ext cx="2892900" cy="3631515"/>
          </a:xfrm>
          <a:prstGeom prst="roundRect">
            <a:avLst>
              <a:gd name="adj" fmla="val 1969"/>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94" name="Google Shape;1994;p39"/>
          <p:cNvGrpSpPr/>
          <p:nvPr/>
        </p:nvGrpSpPr>
        <p:grpSpPr>
          <a:xfrm>
            <a:off x="510971" y="1467658"/>
            <a:ext cx="277873" cy="68400"/>
            <a:chOff x="520925" y="1460325"/>
            <a:chExt cx="277873" cy="68400"/>
          </a:xfrm>
        </p:grpSpPr>
        <p:sp>
          <p:nvSpPr>
            <p:cNvPr id="1995" name="Google Shape;1995;p39"/>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6" name="Google Shape;1996;p39"/>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7" name="Google Shape;1997;p39"/>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98" name="Google Shape;1998;p39"/>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1999" name="Google Shape;1999;p39"/>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2000" name="Google Shape;2000;p39"/>
          <p:cNvSpPr txBox="1">
            <a:spLocks noGrp="1"/>
          </p:cNvSpPr>
          <p:nvPr>
            <p:ph type="title"/>
          </p:nvPr>
        </p:nvSpPr>
        <p:spPr>
          <a:xfrm>
            <a:off x="302700" y="395300"/>
            <a:ext cx="8538600" cy="8494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t>Solutions to the Problems </a:t>
            </a:r>
            <a:endParaRPr/>
          </a:p>
        </p:txBody>
      </p:sp>
      <p:sp>
        <p:nvSpPr>
          <p:cNvPr id="2001" name="Google Shape;2001;p39"/>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2002" name="Google Shape;2002;p39"/>
          <p:cNvSpPr txBox="1"/>
          <p:nvPr/>
        </p:nvSpPr>
        <p:spPr>
          <a:xfrm>
            <a:off x="510975" y="3072975"/>
            <a:ext cx="3810300" cy="15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Lexend Light"/>
              <a:ea typeface="Lexend Light"/>
              <a:cs typeface="Lexend Light"/>
              <a:sym typeface="Lexend Light"/>
            </a:endParaRPr>
          </a:p>
        </p:txBody>
      </p:sp>
      <p:sp>
        <p:nvSpPr>
          <p:cNvPr id="2003" name="Google Shape;2003;p39"/>
          <p:cNvSpPr txBox="1"/>
          <p:nvPr/>
        </p:nvSpPr>
        <p:spPr>
          <a:xfrm>
            <a:off x="4972275" y="1608775"/>
            <a:ext cx="3299700" cy="314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
        <p:nvSpPr>
          <p:cNvPr id="2004" name="Google Shape;2004;p39"/>
          <p:cNvSpPr/>
          <p:nvPr/>
        </p:nvSpPr>
        <p:spPr>
          <a:xfrm>
            <a:off x="3691275" y="3345400"/>
            <a:ext cx="5338500" cy="1547700"/>
          </a:xfrm>
          <a:prstGeom prst="roundRect">
            <a:avLst>
              <a:gd name="adj" fmla="val 1969"/>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5" name="Google Shape;2005;p39"/>
          <p:cNvSpPr/>
          <p:nvPr/>
        </p:nvSpPr>
        <p:spPr>
          <a:xfrm>
            <a:off x="3637175" y="1372000"/>
            <a:ext cx="5397000" cy="1701000"/>
          </a:xfrm>
          <a:prstGeom prst="roundRect">
            <a:avLst>
              <a:gd name="adj" fmla="val 1969"/>
            </a:avLst>
          </a:prstGeom>
          <a:solidFill>
            <a:srgbClr val="CFE2F3"/>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6" name="Google Shape;2006;p39"/>
          <p:cNvSpPr txBox="1"/>
          <p:nvPr/>
        </p:nvSpPr>
        <p:spPr>
          <a:xfrm>
            <a:off x="528320" y="1342396"/>
            <a:ext cx="2636400" cy="263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400" b="1" dirty="0">
                <a:solidFill>
                  <a:schemeClr val="dk1"/>
                </a:solidFill>
              </a:rPr>
              <a:t>Noise </a:t>
            </a:r>
            <a:r>
              <a:rPr lang="en" sz="2400" b="1" dirty="0" smtClean="0">
                <a:solidFill>
                  <a:schemeClr val="dk1"/>
                </a:solidFill>
              </a:rPr>
              <a:t>Removal</a:t>
            </a:r>
            <a:endParaRPr lang="en" sz="24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2000" dirty="0" smtClean="0">
                <a:solidFill>
                  <a:schemeClr val="dk1"/>
                </a:solidFill>
              </a:rPr>
              <a:t>Reduces </a:t>
            </a:r>
            <a:r>
              <a:rPr lang="en" sz="2000" dirty="0">
                <a:solidFill>
                  <a:schemeClr val="dk1"/>
                </a:solidFill>
              </a:rPr>
              <a:t>unwanted </a:t>
            </a:r>
            <a:r>
              <a:rPr lang="en" sz="2000" dirty="0" smtClean="0">
                <a:solidFill>
                  <a:schemeClr val="dk1"/>
                </a:solidFill>
              </a:rPr>
              <a:t>noise </a:t>
            </a:r>
            <a:r>
              <a:rPr lang="en-US" sz="2000" dirty="0" smtClean="0"/>
              <a:t>such as smudges or background artifacts </a:t>
            </a:r>
            <a:r>
              <a:rPr lang="en" sz="2000" b="1" dirty="0" smtClean="0">
                <a:solidFill>
                  <a:srgbClr val="00B050"/>
                </a:solidFill>
              </a:rPr>
              <a:t>using </a:t>
            </a:r>
            <a:r>
              <a:rPr lang="en" sz="2000" b="1" dirty="0">
                <a:solidFill>
                  <a:srgbClr val="00B050"/>
                </a:solidFill>
              </a:rPr>
              <a:t>filters</a:t>
            </a:r>
            <a:r>
              <a:rPr lang="en" sz="2000" dirty="0">
                <a:solidFill>
                  <a:schemeClr val="dk1"/>
                </a:solidFill>
              </a:rPr>
              <a:t>, enhancing the clarity of the text for accurate analysis.</a:t>
            </a:r>
            <a:endParaRPr sz="2000">
              <a:solidFill>
                <a:schemeClr val="dk1"/>
              </a:solidFill>
            </a:endParaRPr>
          </a:p>
          <a:p>
            <a:pPr marL="0" lvl="0" indent="0" algn="l" rtl="0">
              <a:spcBef>
                <a:spcPts val="1200"/>
              </a:spcBef>
              <a:spcAft>
                <a:spcPts val="0"/>
              </a:spcAft>
              <a:buNone/>
            </a:pPr>
            <a:endParaRPr sz="700">
              <a:solidFill>
                <a:schemeClr val="dk1"/>
              </a:solidFill>
              <a:latin typeface="Lexend Light"/>
              <a:ea typeface="Lexend Light"/>
              <a:cs typeface="Lexend Light"/>
              <a:sym typeface="Lexend Light"/>
            </a:endParaRPr>
          </a:p>
        </p:txBody>
      </p:sp>
      <p:sp>
        <p:nvSpPr>
          <p:cNvPr id="2007" name="Google Shape;2007;p39"/>
          <p:cNvSpPr txBox="1"/>
          <p:nvPr/>
        </p:nvSpPr>
        <p:spPr>
          <a:xfrm>
            <a:off x="3691275" y="1232809"/>
            <a:ext cx="5085600" cy="143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400" b="1" dirty="0">
                <a:solidFill>
                  <a:schemeClr val="dk1"/>
                </a:solidFill>
              </a:rPr>
              <a:t>Contrast Enhancement</a:t>
            </a:r>
            <a:endParaRPr sz="24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dirty="0">
                <a:solidFill>
                  <a:schemeClr val="dk1"/>
                </a:solidFill>
              </a:rPr>
              <a:t>Improves the visual contrast between characters and the background, making character boundaries clearer for segmentation.</a:t>
            </a:r>
            <a:endParaRPr sz="18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
        <p:nvSpPr>
          <p:cNvPr id="2008" name="Google Shape;2008;p39"/>
          <p:cNvSpPr txBox="1"/>
          <p:nvPr/>
        </p:nvSpPr>
        <p:spPr>
          <a:xfrm>
            <a:off x="3792875" y="3146225"/>
            <a:ext cx="5085600" cy="108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200" b="1" dirty="0">
                <a:solidFill>
                  <a:schemeClr val="dk1"/>
                </a:solidFill>
              </a:rPr>
              <a:t>Binarization</a:t>
            </a:r>
            <a:endParaRPr sz="22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dirty="0">
                <a:solidFill>
                  <a:schemeClr val="dk1"/>
                </a:solidFill>
              </a:rPr>
              <a:t>Transforms the image into a binary format, where each pixel is either black or white, simplifying the analysis and character recognition process.</a:t>
            </a:r>
            <a:endParaRPr sz="17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0"/>
          <p:cNvSpPr txBox="1">
            <a:spLocks noGrp="1"/>
          </p:cNvSpPr>
          <p:nvPr>
            <p:ph type="body" idx="1"/>
          </p:nvPr>
        </p:nvSpPr>
        <p:spPr>
          <a:xfrm>
            <a:off x="7895425" y="-39600"/>
            <a:ext cx="11385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endParaRPr/>
          </a:p>
        </p:txBody>
      </p:sp>
      <p:sp>
        <p:nvSpPr>
          <p:cNvPr id="2014" name="Google Shape;2014;p40"/>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15" name="Google Shape;2015;p40"/>
          <p:cNvSpPr txBox="1">
            <a:spLocks noGrp="1"/>
          </p:cNvSpPr>
          <p:nvPr>
            <p:ph type="title"/>
          </p:nvPr>
        </p:nvSpPr>
        <p:spPr>
          <a:xfrm>
            <a:off x="1938950" y="268200"/>
            <a:ext cx="5822700" cy="1126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400"/>
              <a:t>Samples after Resizing without distortion</a:t>
            </a:r>
            <a:endParaRPr sz="3400"/>
          </a:p>
        </p:txBody>
      </p:sp>
      <p:pic>
        <p:nvPicPr>
          <p:cNvPr id="2016" name="Google Shape;2016;p40"/>
          <p:cNvPicPr preferRelativeResize="0"/>
          <p:nvPr/>
        </p:nvPicPr>
        <p:blipFill>
          <a:blip r:embed="rId3">
            <a:alphaModFix/>
          </a:blip>
          <a:stretch>
            <a:fillRect/>
          </a:stretch>
        </p:blipFill>
        <p:spPr>
          <a:xfrm>
            <a:off x="806400" y="1265100"/>
            <a:ext cx="7579495" cy="3764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sp>
        <p:nvSpPr>
          <p:cNvPr id="2041" name="Google Shape;2041;p42"/>
          <p:cNvSpPr/>
          <p:nvPr/>
        </p:nvSpPr>
        <p:spPr>
          <a:xfrm>
            <a:off x="440829" y="1372000"/>
            <a:ext cx="8222400" cy="3521100"/>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042" name="Google Shape;2042;p42"/>
          <p:cNvGrpSpPr/>
          <p:nvPr/>
        </p:nvGrpSpPr>
        <p:grpSpPr>
          <a:xfrm>
            <a:off x="510971" y="1467658"/>
            <a:ext cx="277873" cy="68400"/>
            <a:chOff x="520925" y="1460325"/>
            <a:chExt cx="277873" cy="68400"/>
          </a:xfrm>
        </p:grpSpPr>
        <p:sp>
          <p:nvSpPr>
            <p:cNvPr id="2043" name="Google Shape;2043;p42"/>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4" name="Google Shape;2044;p42"/>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5" name="Google Shape;2045;p42"/>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46" name="Google Shape;2046;p42"/>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047" name="Google Shape;2047;p42"/>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2048" name="Google Shape;2048;p42"/>
          <p:cNvSpPr txBox="1">
            <a:spLocks noGrp="1"/>
          </p:cNvSpPr>
          <p:nvPr>
            <p:ph type="title"/>
          </p:nvPr>
        </p:nvSpPr>
        <p:spPr>
          <a:xfrm>
            <a:off x="1460225" y="395288"/>
            <a:ext cx="60489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Model Architecture </a:t>
            </a:r>
            <a:endParaRPr/>
          </a:p>
        </p:txBody>
      </p:sp>
      <p:sp>
        <p:nvSpPr>
          <p:cNvPr id="2049" name="Google Shape;2049;p42"/>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2050" name="Google Shape;2050;p42"/>
          <p:cNvSpPr txBox="1"/>
          <p:nvPr/>
        </p:nvSpPr>
        <p:spPr>
          <a:xfrm>
            <a:off x="510975" y="3072975"/>
            <a:ext cx="3810300" cy="15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Lexend Light"/>
              <a:ea typeface="Lexend Light"/>
              <a:cs typeface="Lexend Light"/>
              <a:sym typeface="Lexend Light"/>
            </a:endParaRPr>
          </a:p>
        </p:txBody>
      </p:sp>
      <p:sp>
        <p:nvSpPr>
          <p:cNvPr id="2051" name="Google Shape;2051;p42"/>
          <p:cNvSpPr txBox="1"/>
          <p:nvPr/>
        </p:nvSpPr>
        <p:spPr>
          <a:xfrm>
            <a:off x="4972275" y="1608775"/>
            <a:ext cx="3299700" cy="314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pic>
        <p:nvPicPr>
          <p:cNvPr id="2052" name="Google Shape;2052;p42"/>
          <p:cNvPicPr preferRelativeResize="0"/>
          <p:nvPr/>
        </p:nvPicPr>
        <p:blipFill rotWithShape="1">
          <a:blip r:embed="rId3">
            <a:alphaModFix/>
          </a:blip>
          <a:srcRect t="28175" r="14096" b="14616"/>
          <a:stretch/>
        </p:blipFill>
        <p:spPr>
          <a:xfrm>
            <a:off x="440825" y="1372000"/>
            <a:ext cx="8222403" cy="352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43"/>
          <p:cNvSpPr/>
          <p:nvPr/>
        </p:nvSpPr>
        <p:spPr>
          <a:xfrm>
            <a:off x="440825" y="1372000"/>
            <a:ext cx="3204900" cy="1640100"/>
          </a:xfrm>
          <a:prstGeom prst="roundRect">
            <a:avLst>
              <a:gd name="adj" fmla="val 1969"/>
            </a:avLst>
          </a:prstGeom>
          <a:solidFill>
            <a:srgbClr val="EAD1D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058" name="Google Shape;2058;p43"/>
          <p:cNvGrpSpPr/>
          <p:nvPr/>
        </p:nvGrpSpPr>
        <p:grpSpPr>
          <a:xfrm>
            <a:off x="510971" y="1467658"/>
            <a:ext cx="277873" cy="68400"/>
            <a:chOff x="520925" y="1460325"/>
            <a:chExt cx="277873" cy="68400"/>
          </a:xfrm>
        </p:grpSpPr>
        <p:sp>
          <p:nvSpPr>
            <p:cNvPr id="2059" name="Google Shape;2059;p43"/>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0" name="Google Shape;2060;p43"/>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1" name="Google Shape;2061;p43"/>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62" name="Google Shape;2062;p43"/>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063" name="Google Shape;2063;p43"/>
          <p:cNvSpPr txBox="1">
            <a:spLocks noGrp="1"/>
          </p:cNvSpPr>
          <p:nvPr>
            <p:ph type="body" idx="3"/>
          </p:nvPr>
        </p:nvSpPr>
        <p:spPr>
          <a:xfrm>
            <a:off x="940775" y="-39600"/>
            <a:ext cx="38103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Department    Course Number    Section    Time    Location</a:t>
            </a:r>
            <a:endParaRPr/>
          </a:p>
        </p:txBody>
      </p:sp>
      <p:sp>
        <p:nvSpPr>
          <p:cNvPr id="2064" name="Google Shape;2064;p43"/>
          <p:cNvSpPr txBox="1">
            <a:spLocks noGrp="1"/>
          </p:cNvSpPr>
          <p:nvPr>
            <p:ph type="title"/>
          </p:nvPr>
        </p:nvSpPr>
        <p:spPr>
          <a:xfrm>
            <a:off x="940775" y="395300"/>
            <a:ext cx="76710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Training and Evaluation </a:t>
            </a:r>
            <a:endParaRPr/>
          </a:p>
        </p:txBody>
      </p:sp>
      <p:sp>
        <p:nvSpPr>
          <p:cNvPr id="2065" name="Google Shape;2065;p43"/>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
        <p:nvSpPr>
          <p:cNvPr id="2066" name="Google Shape;2066;p43"/>
          <p:cNvSpPr txBox="1"/>
          <p:nvPr/>
        </p:nvSpPr>
        <p:spPr>
          <a:xfrm>
            <a:off x="510975" y="3072975"/>
            <a:ext cx="3810300" cy="15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Lexend Light"/>
              <a:ea typeface="Lexend Light"/>
              <a:cs typeface="Lexend Light"/>
              <a:sym typeface="Lexend Light"/>
            </a:endParaRPr>
          </a:p>
        </p:txBody>
      </p:sp>
      <p:sp>
        <p:nvSpPr>
          <p:cNvPr id="2067" name="Google Shape;2067;p43"/>
          <p:cNvSpPr txBox="1"/>
          <p:nvPr/>
        </p:nvSpPr>
        <p:spPr>
          <a:xfrm>
            <a:off x="4972275" y="1608775"/>
            <a:ext cx="3299700" cy="314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900">
              <a:solidFill>
                <a:schemeClr val="dk1"/>
              </a:solidFill>
            </a:endParaRPr>
          </a:p>
          <a:p>
            <a:pPr marL="0" lvl="0" indent="0" algn="l" rtl="0">
              <a:spcBef>
                <a:spcPts val="1200"/>
              </a:spcBef>
              <a:spcAft>
                <a:spcPts val="0"/>
              </a:spcAft>
              <a:buNone/>
            </a:pPr>
            <a:endParaRPr sz="800">
              <a:solidFill>
                <a:schemeClr val="dk1"/>
              </a:solidFill>
              <a:latin typeface="Lexend Light"/>
              <a:ea typeface="Lexend Light"/>
              <a:cs typeface="Lexend Light"/>
              <a:sym typeface="Lexend Light"/>
            </a:endParaRPr>
          </a:p>
        </p:txBody>
      </p:sp>
      <p:sp>
        <p:nvSpPr>
          <p:cNvPr id="2068" name="Google Shape;2068;p43"/>
          <p:cNvSpPr/>
          <p:nvPr/>
        </p:nvSpPr>
        <p:spPr>
          <a:xfrm>
            <a:off x="510975" y="3293325"/>
            <a:ext cx="3204900" cy="1735800"/>
          </a:xfrm>
          <a:prstGeom prst="roundRect">
            <a:avLst>
              <a:gd name="adj" fmla="val 1969"/>
            </a:avLst>
          </a:prstGeom>
          <a:solidFill>
            <a:srgbClr val="EAD1D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9" name="Google Shape;2069;p43"/>
          <p:cNvSpPr/>
          <p:nvPr/>
        </p:nvSpPr>
        <p:spPr>
          <a:xfrm>
            <a:off x="4844775" y="1467649"/>
            <a:ext cx="3204900" cy="2652287"/>
          </a:xfrm>
          <a:prstGeom prst="roundRect">
            <a:avLst>
              <a:gd name="adj" fmla="val 1969"/>
            </a:avLst>
          </a:prstGeom>
          <a:solidFill>
            <a:srgbClr val="EAD1DC"/>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0" name="Google Shape;2070;p43"/>
          <p:cNvSpPr txBox="1"/>
          <p:nvPr/>
        </p:nvSpPr>
        <p:spPr>
          <a:xfrm>
            <a:off x="572578" y="1464229"/>
            <a:ext cx="2959500" cy="12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100" b="1" dirty="0">
                <a:solidFill>
                  <a:schemeClr val="dk1"/>
                </a:solidFill>
              </a:rPr>
              <a:t>Loss Function:</a:t>
            </a:r>
            <a:endParaRPr sz="2100" b="1">
              <a:solidFill>
                <a:schemeClr val="dk1"/>
              </a:solidFill>
            </a:endParaRPr>
          </a:p>
          <a:p>
            <a:pPr marL="0" lvl="0" indent="0" algn="l" rtl="0">
              <a:spcBef>
                <a:spcPts val="0"/>
              </a:spcBef>
              <a:spcAft>
                <a:spcPts val="0"/>
              </a:spcAft>
              <a:buNone/>
            </a:pPr>
            <a:r>
              <a:rPr lang="en" sz="2100" dirty="0">
                <a:solidFill>
                  <a:schemeClr val="dk1"/>
                </a:solidFill>
              </a:rPr>
              <a:t>Connectionist Temporal Classification (CTC) loss.</a:t>
            </a:r>
            <a:endParaRPr sz="1800">
              <a:solidFill>
                <a:schemeClr val="dk1"/>
              </a:solidFill>
              <a:latin typeface="Lexend Light"/>
              <a:ea typeface="Lexend Light"/>
              <a:cs typeface="Lexend Light"/>
              <a:sym typeface="Lexend Light"/>
            </a:endParaRPr>
          </a:p>
        </p:txBody>
      </p:sp>
      <p:sp>
        <p:nvSpPr>
          <p:cNvPr id="2071" name="Google Shape;2071;p43"/>
          <p:cNvSpPr txBox="1"/>
          <p:nvPr/>
        </p:nvSpPr>
        <p:spPr>
          <a:xfrm>
            <a:off x="572579" y="3248058"/>
            <a:ext cx="2959500" cy="13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chemeClr val="dk1"/>
                </a:solidFill>
              </a:rPr>
              <a:t>Optimizer:</a:t>
            </a:r>
            <a:endParaRPr sz="1800" b="1">
              <a:solidFill>
                <a:schemeClr val="dk1"/>
              </a:solidFill>
            </a:endParaRPr>
          </a:p>
          <a:p>
            <a:pPr marL="0" lvl="0" indent="0" algn="l" rtl="0">
              <a:spcBef>
                <a:spcPts val="0"/>
              </a:spcBef>
              <a:spcAft>
                <a:spcPts val="0"/>
              </a:spcAft>
              <a:buNone/>
            </a:pPr>
            <a:r>
              <a:rPr lang="en" sz="1800" dirty="0">
                <a:solidFill>
                  <a:schemeClr val="dk1"/>
                </a:solidFill>
              </a:rPr>
              <a:t>Adam optimizer.</a:t>
            </a:r>
            <a:endParaRPr sz="18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900" b="1" dirty="0">
                <a:solidFill>
                  <a:schemeClr val="dk1"/>
                </a:solidFill>
              </a:rPr>
              <a:t>Evaluation Metric:</a:t>
            </a:r>
            <a:endParaRPr sz="1900" b="1">
              <a:solidFill>
                <a:schemeClr val="dk1"/>
              </a:solidFill>
            </a:endParaRPr>
          </a:p>
          <a:p>
            <a:pPr marL="0" lvl="0" indent="0" algn="l" rtl="0">
              <a:spcBef>
                <a:spcPts val="0"/>
              </a:spcBef>
              <a:spcAft>
                <a:spcPts val="0"/>
              </a:spcAft>
              <a:buNone/>
            </a:pPr>
            <a:r>
              <a:rPr lang="en" sz="1900" dirty="0">
                <a:solidFill>
                  <a:schemeClr val="dk1"/>
                </a:solidFill>
              </a:rPr>
              <a:t>Edit distance between predicted and actual text.</a:t>
            </a:r>
            <a:endParaRPr sz="1900">
              <a:solidFill>
                <a:schemeClr val="dk1"/>
              </a:solidFill>
            </a:endParaRPr>
          </a:p>
        </p:txBody>
      </p:sp>
      <p:sp>
        <p:nvSpPr>
          <p:cNvPr id="2072" name="Google Shape;2072;p43"/>
          <p:cNvSpPr txBox="1"/>
          <p:nvPr/>
        </p:nvSpPr>
        <p:spPr>
          <a:xfrm>
            <a:off x="4972275" y="1369527"/>
            <a:ext cx="2704500" cy="11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100" b="1" dirty="0">
                <a:solidFill>
                  <a:schemeClr val="dk1"/>
                </a:solidFill>
              </a:rPr>
              <a:t>Training Details:</a:t>
            </a:r>
            <a:endParaRPr sz="21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dirty="0">
                <a:solidFill>
                  <a:schemeClr val="dk1"/>
                </a:solidFill>
              </a:rPr>
              <a:t>Batch Size: 64.</a:t>
            </a:r>
            <a:endParaRPr sz="1800">
              <a:solidFill>
                <a:schemeClr val="dk1"/>
              </a:solidFill>
            </a:endParaRPr>
          </a:p>
          <a:p>
            <a:pPr marL="457200" lvl="0" indent="-342900">
              <a:lnSpc>
                <a:spcPct val="115000"/>
              </a:lnSpc>
              <a:buClr>
                <a:schemeClr val="dk1"/>
              </a:buClr>
              <a:buSzPts val="1800"/>
              <a:buChar char="●"/>
            </a:pPr>
            <a:r>
              <a:rPr lang="en" sz="1800" dirty="0">
                <a:solidFill>
                  <a:schemeClr val="dk1"/>
                </a:solidFill>
              </a:rPr>
              <a:t>Epochs: 10 (</a:t>
            </a:r>
            <a:r>
              <a:rPr lang="en" sz="1800" dirty="0" smtClean="0">
                <a:solidFill>
                  <a:schemeClr val="dk1"/>
                </a:solidFill>
              </a:rPr>
              <a:t>use of 50</a:t>
            </a:r>
            <a:r>
              <a:rPr lang="en" sz="1800" dirty="0">
                <a:solidFill>
                  <a:schemeClr val="dk1"/>
                </a:solidFill>
              </a:rPr>
              <a:t>+ </a:t>
            </a:r>
            <a:r>
              <a:rPr lang="en" sz="1800" dirty="0" smtClean="0">
                <a:solidFill>
                  <a:schemeClr val="dk1"/>
                </a:solidFill>
              </a:rPr>
              <a:t>epochs would have </a:t>
            </a:r>
            <a:r>
              <a:rPr lang="en-US" sz="1800" dirty="0" smtClean="0"/>
              <a:t>more time to understand patterns in the data</a:t>
            </a:r>
            <a:r>
              <a:rPr lang="en" sz="1800" dirty="0" smtClean="0">
                <a:solidFill>
                  <a:schemeClr val="dk1"/>
                </a:solidFill>
              </a:rPr>
              <a:t>).</a:t>
            </a:r>
            <a:endParaRPr sz="1800">
              <a:solidFill>
                <a:schemeClr val="dk1"/>
              </a:solidFill>
            </a:endParaRPr>
          </a:p>
          <a:p>
            <a:pPr marL="0" lvl="0" indent="0" algn="l" rtl="0">
              <a:spcBef>
                <a:spcPts val="1200"/>
              </a:spcBef>
              <a:spcAft>
                <a:spcPts val="0"/>
              </a:spcAft>
              <a:buNone/>
            </a:pPr>
            <a:endParaRPr sz="1100">
              <a:solidFill>
                <a:schemeClr val="dk1"/>
              </a:solidFill>
              <a:latin typeface="Lexend Light"/>
              <a:ea typeface="Lexend Light"/>
              <a:cs typeface="Lexend Light"/>
              <a:sym typeface="Lexend Light"/>
            </a:endParaRPr>
          </a:p>
        </p:txBody>
      </p:sp>
    </p:spTree>
  </p:cSld>
  <p:clrMapOvr>
    <a:masterClrMapping/>
  </p:clrMapOvr>
</p:sld>
</file>

<file path=ppt/theme/theme1.xml><?xml version="1.0" encoding="utf-8"?>
<a:theme xmlns:a="http://schemas.openxmlformats.org/drawingml/2006/main"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1125</Words>
  <PresentationFormat>On-screen Show (16:9)</PresentationFormat>
  <Paragraphs>150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Lexend Light</vt:lpstr>
      <vt:lpstr>Lexend</vt:lpstr>
      <vt:lpstr>Lexend SemiBold</vt:lpstr>
      <vt:lpstr>Roboto Mono</vt:lpstr>
      <vt:lpstr>Get To Know Me</vt:lpstr>
      <vt:lpstr>A Handwriting Recognition System with OCR </vt:lpstr>
      <vt:lpstr>INTRODUCTION</vt:lpstr>
      <vt:lpstr>Problem Statement </vt:lpstr>
      <vt:lpstr>Dataset Overview</vt:lpstr>
      <vt:lpstr>Data Preprocessing </vt:lpstr>
      <vt:lpstr>Solutions to the Problems </vt:lpstr>
      <vt:lpstr>Samples after Resizing without distortion</vt:lpstr>
      <vt:lpstr>Model Architecture </vt:lpstr>
      <vt:lpstr>Training and Evaluation </vt:lpstr>
      <vt:lpstr>Edit Distance</vt:lpstr>
      <vt:lpstr>Training Progress - Loss Curve</vt:lpstr>
      <vt:lpstr>Prediction Results</vt:lpstr>
      <vt:lpstr>Unseen images</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Handwriting Recognition System with OCR </dc:title>
  <cp:lastModifiedBy>jyotirmay halder</cp:lastModifiedBy>
  <cp:revision>67</cp:revision>
  <dcterms:modified xsi:type="dcterms:W3CDTF">2024-12-08T12:34:58Z</dcterms:modified>
</cp:coreProperties>
</file>