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oper BT Bold" charset="1" panose="0208080404030B020404"/>
      <p:regular r:id="rId10"/>
    </p:embeddedFont>
    <p:embeddedFont>
      <p:font typeface="Cooper BT Bold Italics" charset="1" panose="0208080405030B090404"/>
      <p:regular r:id="rId11"/>
    </p:embeddedFont>
    <p:embeddedFont>
      <p:font typeface="Cooper BT Light" charset="1" panose="0208050304030B020404"/>
      <p:regular r:id="rId12"/>
    </p:embeddedFont>
    <p:embeddedFont>
      <p:font typeface="Cooper BT Light Italics" charset="1" panose="0208050304030B090404"/>
      <p:regular r:id="rId13"/>
    </p:embeddedFont>
    <p:embeddedFont>
      <p:font typeface="Cooper BT Medium" charset="1" panose="0208060305030B020404"/>
      <p:regular r:id="rId14"/>
    </p:embeddedFont>
    <p:embeddedFont>
      <p:font typeface="Cooper BT Medium Italics" charset="1" panose="0208060305030B090404"/>
      <p:regular r:id="rId15"/>
    </p:embeddedFont>
    <p:embeddedFont>
      <p:font typeface="Cooper BT Heavy" charset="1" panose="0208090404030B020404"/>
      <p:regular r:id="rId16"/>
    </p:embeddedFont>
    <p:embeddedFont>
      <p:font typeface="Cooper BT Heavy Italics" charset="1" panose="0208090405030B0904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VAGDJNIfpis.mp4" Type="http://schemas.openxmlformats.org/officeDocument/2006/relationships/video"/><Relationship Id="rId4" Target="../media/VAGDJNIfpis.mp4" Type="http://schemas.microsoft.com/office/2007/relationships/media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8041" y="1899428"/>
            <a:ext cx="10611918" cy="3244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60"/>
              </a:lnSpc>
            </a:pPr>
            <a:r>
              <a:rPr lang="en-US" sz="10820">
                <a:solidFill>
                  <a:srgbClr val="331C2C"/>
                </a:solidFill>
                <a:latin typeface="Cooper BT Bold"/>
              </a:rPr>
              <a:t>GAME DESIGN PROJECT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43693" y="5774078"/>
            <a:ext cx="13600615" cy="1115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7"/>
              </a:lnSpc>
            </a:pPr>
            <a:r>
              <a:rPr lang="en-US" sz="6433">
                <a:solidFill>
                  <a:srgbClr val="331C2C"/>
                </a:solidFill>
                <a:latin typeface="Cooper BT Bold"/>
              </a:rPr>
              <a:t>TETRIS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2745" y="7982301"/>
            <a:ext cx="8002510" cy="127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9"/>
              </a:lnSpc>
            </a:pPr>
            <a:r>
              <a:rPr lang="en-US" sz="3635">
                <a:solidFill>
                  <a:srgbClr val="331C2C"/>
                </a:solidFill>
                <a:latin typeface="Cooper BT Bold"/>
              </a:rPr>
              <a:t>BRISTI HALDER </a:t>
            </a:r>
          </a:p>
          <a:p>
            <a:pPr algn="ctr">
              <a:lnSpc>
                <a:spcPts val="5089"/>
              </a:lnSpc>
            </a:pPr>
            <a:r>
              <a:rPr lang="en-US" sz="3635">
                <a:solidFill>
                  <a:srgbClr val="331C2C"/>
                </a:solidFill>
                <a:latin typeface="Cooper BT Bold"/>
              </a:rPr>
              <a:t>22CD3009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4037875"/>
            <a:ext cx="15812725" cy="555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As the game progresses, the speed at which Tetriminoes falls increases, adding to the challenge.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Players must adapt to the escalating pace and strategically manage the placement of Tetriminoes to avoid creating gaps that are difficult to fill.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7065724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Difficulty Progression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4409970"/>
            <a:ext cx="15812725" cy="4919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game ends when the stack of Tetriminoes reaches the top of the game board, preventing the placement of new pieces.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player can choose to restart the game or exit to the main menu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7065724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Game Over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046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GAME MECHANICS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2760826"/>
            <a:ext cx="15812725" cy="9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Piece Movement:</a:t>
            </a: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Experience the smooth and intuitive controls as players guide Tetriminoes into position.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Collision Detection:</a:t>
            </a: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 Detects collisions between Tetriminoes and the game board, preventing illegal placements and triggering line clears.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Line Clearing:</a:t>
            </a: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 Identifies completed lines and updates the game board accordingly, optimizing performance.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1763040"/>
            <a:ext cx="7065724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Algorithms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1971451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2115" r="0" b="0"/>
          <a:stretch>
            <a:fillRect/>
          </a:stretch>
        </p:blipFill>
        <p:spPr>
          <a:xfrm flipH="false" flipV="false" rot="0">
            <a:off x="830333" y="1036885"/>
            <a:ext cx="16985712" cy="893411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07889" y="76131"/>
            <a:ext cx="16230600" cy="960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31C2C"/>
                </a:solidFill>
                <a:latin typeface="Cooper BT Bold"/>
              </a:rPr>
              <a:t>OUTPUT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5411" y="3912064"/>
            <a:ext cx="12737178" cy="223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3"/>
              </a:lnSpc>
            </a:pPr>
            <a:r>
              <a:rPr lang="en-US" sz="12987">
                <a:solidFill>
                  <a:srgbClr val="331C2C"/>
                </a:solidFill>
                <a:latin typeface="Cooper BT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690362">
            <a:off x="12526631" y="-2276459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6247">
            <a:off x="-1156514" y="5381726"/>
            <a:ext cx="6088034" cy="7200900"/>
          </a:xfrm>
          <a:custGeom>
            <a:avLst/>
            <a:gdLst/>
            <a:ahLst/>
            <a:cxnLst/>
            <a:rect r="r" b="b" t="t" l="l"/>
            <a:pathLst>
              <a:path h="7200900" w="6088034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89093" y="-2025661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9771">
            <a:off x="16282858" y="6968873"/>
            <a:ext cx="4010284" cy="5327672"/>
          </a:xfrm>
          <a:custGeom>
            <a:avLst/>
            <a:gdLst/>
            <a:ahLst/>
            <a:cxnLst/>
            <a:rect r="r" b="b" t="t" l="l"/>
            <a:pathLst>
              <a:path h="5327672" w="4010284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0038" y="2664793"/>
            <a:ext cx="15820449" cy="512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36"/>
              </a:lnSpc>
            </a:pPr>
            <a:r>
              <a:rPr lang="en-US" sz="5740">
                <a:solidFill>
                  <a:srgbClr val="331C2C"/>
                </a:solidFill>
                <a:latin typeface="Cooper BT Bold"/>
              </a:rPr>
              <a:t>Tetris is a tile-matching puzzle video game originally designed and programmed by Alexey Pajitnov in 1984. It has since become one of the most iconic and recognizable video games of all time.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53980" y="904875"/>
            <a:ext cx="13180039" cy="11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4037875"/>
            <a:ext cx="15812725" cy="555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fundamental building blocks of Tetris, Tetriminoes are geometric shapes composed of four blocks each. They include classic shapes such as the "T", "L", and "I" pieces, among others.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Tetriminoes fall vertically from the top of the game board and can be rotated and moved horizontally by the player to fit into gaps and create complete lines.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4718871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Tetriminoes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4409970"/>
            <a:ext cx="15812725" cy="429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game initializes by creating a grid or matrix to represent the game board.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7065724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Initialization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7042837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7" y="0"/>
                </a:lnTo>
                <a:lnTo>
                  <a:pt x="3371127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08477" y="6496202"/>
            <a:ext cx="7065724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Tetrimino Generation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67838" y="6704613"/>
            <a:ext cx="516960" cy="51696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67838" y="7430620"/>
            <a:ext cx="15812725" cy="4919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Tetriminos are the falling blocks in Tetris</a:t>
            </a: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A random Tetrimino is selected from a predefined set or sequence</a:t>
            </a: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Tetrimino's shape, color, and initial position are determined.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3900974"/>
            <a:ext cx="15812725" cy="801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Tetrimino falls downward automatically at a constant speed.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player can move the Tetrimino horizontally using A, D, and S keys.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Tetrimino can be rotated clockwise or counterclockwise to fit into gaps using the Q and E keys.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Hard drop is done by the spacebar.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7065724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Piece Movement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3900974"/>
            <a:ext cx="15812725" cy="677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Ghost pieces are translucent outlines of Tetriminoes that show where the current piece will land if dropped immediately.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They aid in strategic planning by providing visual guidance on potential piece placements.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7065724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Ghost Pieces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4409970"/>
            <a:ext cx="15812725" cy="801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game checks for collisions between the falling Tetrimino and the existing blocks on the game board.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If a collision is detected:</a:t>
            </a:r>
          </a:p>
          <a:p>
            <a:pPr>
              <a:lnSpc>
                <a:spcPts val="4912"/>
              </a:lnSpc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         The Tetrimino stops falling.</a:t>
            </a:r>
          </a:p>
          <a:p>
            <a:pPr>
              <a:lnSpc>
                <a:spcPts val="4912"/>
              </a:lnSpc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          Its position is locked, and it becomes part of the game board.</a:t>
            </a:r>
          </a:p>
          <a:p>
            <a:pPr>
              <a:lnSpc>
                <a:spcPts val="4912"/>
              </a:lnSpc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    </a:t>
            </a:r>
            <a:r>
              <a:rPr lang="en-US" sz="3508">
                <a:solidFill>
                  <a:srgbClr val="331C2C"/>
                </a:solidFill>
                <a:latin typeface="Cooper BT Bold"/>
              </a:rPr>
              <a:t>      A new Tetrimino is generated for the player to control.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7065724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Collision Detection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4037875"/>
            <a:ext cx="15812725" cy="6174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The primary objective of Tetris is to clear lines by filling horizontal rows of the game board with Tetriminoes.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When a line is filled, it is cleared from the board, and any blocks above it move down to fill the gap.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Clearing multiple lines simultaneously earns the player bonus points and increases the challenge.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4718871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Line Clearing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0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119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1C2C"/>
                </a:solidFill>
                <a:latin typeface="Cooper BT Bold"/>
              </a:rPr>
              <a:t>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838" y="4037875"/>
            <a:ext cx="15812725" cy="493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Points are awarded based on the number of lines cleared, with more points earned for clearing multiple lines at once           (referred to as "Tetris" for clearing four lines).</a:t>
            </a:r>
          </a:p>
          <a:p>
            <a:pPr>
              <a:lnSpc>
                <a:spcPts val="4912"/>
              </a:lnSpc>
            </a:pPr>
          </a:p>
          <a:p>
            <a:pPr marL="757521" indent="-378761" lvl="1">
              <a:lnSpc>
                <a:spcPts val="4912"/>
              </a:lnSpc>
              <a:buFont typeface="Arial"/>
              <a:buChar char="•"/>
            </a:pPr>
            <a:r>
              <a:rPr lang="en-US" sz="3508">
                <a:solidFill>
                  <a:srgbClr val="331C2C"/>
                </a:solidFill>
                <a:latin typeface="Cooper BT Bold"/>
              </a:rPr>
              <a:t>Additional scoring opportunities may include achieving combos, dropping Tetriminoes quickly (referred to as "hard drop")</a:t>
            </a:r>
          </a:p>
          <a:p>
            <a:pPr>
              <a:lnSpc>
                <a:spcPts val="4912"/>
              </a:lnSpc>
            </a:pPr>
          </a:p>
          <a:p>
            <a:pPr>
              <a:lnSpc>
                <a:spcPts val="49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08477" y="2771338"/>
            <a:ext cx="4718871" cy="83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13"/>
              </a:lnSpc>
            </a:pPr>
            <a:r>
              <a:rPr lang="en-US" sz="4867">
                <a:solidFill>
                  <a:srgbClr val="331C2C"/>
                </a:solidFill>
                <a:latin typeface="Cooper BT Bold"/>
              </a:rPr>
              <a:t>Scoring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7838" y="2966270"/>
            <a:ext cx="516960" cy="5169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1C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659771">
            <a:off x="16939064" y="7804610"/>
            <a:ext cx="3371126" cy="4478549"/>
          </a:xfrm>
          <a:custGeom>
            <a:avLst/>
            <a:gdLst/>
            <a:ahLst/>
            <a:cxnLst/>
            <a:rect r="r" b="b" t="t" l="l"/>
            <a:pathLst>
              <a:path h="4478549" w="3371126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690362">
            <a:off x="14516937" y="-1346836"/>
            <a:ext cx="4134546" cy="4890324"/>
          </a:xfrm>
          <a:custGeom>
            <a:avLst/>
            <a:gdLst/>
            <a:ahLst/>
            <a:cxnLst/>
            <a:rect r="r" b="b" t="t" l="l"/>
            <a:pathLst>
              <a:path h="4890324" w="4134546">
                <a:moveTo>
                  <a:pt x="0" y="0"/>
                </a:moveTo>
                <a:lnTo>
                  <a:pt x="4134546" y="0"/>
                </a:lnTo>
                <a:lnTo>
                  <a:pt x="4134546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889093" y="-1787536"/>
            <a:ext cx="3105152" cy="4125202"/>
          </a:xfrm>
          <a:custGeom>
            <a:avLst/>
            <a:gdLst/>
            <a:ahLst/>
            <a:cxnLst/>
            <a:rect r="r" b="b" t="t" l="l"/>
            <a:pathLst>
              <a:path h="4125202" w="310515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65646">
            <a:off x="-607849" y="7151772"/>
            <a:ext cx="4135775" cy="4891777"/>
          </a:xfrm>
          <a:custGeom>
            <a:avLst/>
            <a:gdLst/>
            <a:ahLst/>
            <a:cxnLst/>
            <a:rect r="r" b="b" t="t" l="l"/>
            <a:pathLst>
              <a:path h="4891777" w="4135775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DAGDHFIep34</dc:identifier>
  <dcterms:modified xsi:type="dcterms:W3CDTF">2011-08-01T06:04:30Z</dcterms:modified>
  <cp:revision>1</cp:revision>
  <dc:title>GAME DESIGN proj</dc:title>
</cp:coreProperties>
</file>