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9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E7371-BF36-4228-8C06-3240AA8DF6D6}" type="datetimeFigureOut">
              <a:rPr lang="en-GB" smtClean="0"/>
              <a:pPr/>
              <a:t>07/02/2016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2814-FC2F-4E8B-A7D8-D4FEDD811E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E7371-BF36-4228-8C06-3240AA8DF6D6}" type="datetimeFigureOut">
              <a:rPr lang="en-GB" smtClean="0"/>
              <a:pPr/>
              <a:t>07/02/2016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2814-FC2F-4E8B-A7D8-D4FEDD811E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E7371-BF36-4228-8C06-3240AA8DF6D6}" type="datetimeFigureOut">
              <a:rPr lang="en-GB" smtClean="0"/>
              <a:pPr/>
              <a:t>07/02/2016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2814-FC2F-4E8B-A7D8-D4FEDD811E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E7371-BF36-4228-8C06-3240AA8DF6D6}" type="datetimeFigureOut">
              <a:rPr lang="en-GB" smtClean="0"/>
              <a:pPr/>
              <a:t>07/02/2016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2814-FC2F-4E8B-A7D8-D4FEDD811E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E7371-BF36-4228-8C06-3240AA8DF6D6}" type="datetimeFigureOut">
              <a:rPr lang="en-GB" smtClean="0"/>
              <a:pPr/>
              <a:t>07/02/2016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2814-FC2F-4E8B-A7D8-D4FEDD811E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E7371-BF36-4228-8C06-3240AA8DF6D6}" type="datetimeFigureOut">
              <a:rPr lang="en-GB" smtClean="0"/>
              <a:pPr/>
              <a:t>07/02/2016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2814-FC2F-4E8B-A7D8-D4FEDD811E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E7371-BF36-4228-8C06-3240AA8DF6D6}" type="datetimeFigureOut">
              <a:rPr lang="en-GB" smtClean="0"/>
              <a:pPr/>
              <a:t>07/02/2016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2814-FC2F-4E8B-A7D8-D4FEDD811E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E7371-BF36-4228-8C06-3240AA8DF6D6}" type="datetimeFigureOut">
              <a:rPr lang="en-GB" smtClean="0"/>
              <a:pPr/>
              <a:t>07/02/2016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2814-FC2F-4E8B-A7D8-D4FEDD811E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E7371-BF36-4228-8C06-3240AA8DF6D6}" type="datetimeFigureOut">
              <a:rPr lang="en-GB" smtClean="0"/>
              <a:pPr/>
              <a:t>07/02/2016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2814-FC2F-4E8B-A7D8-D4FEDD811E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E7371-BF36-4228-8C06-3240AA8DF6D6}" type="datetimeFigureOut">
              <a:rPr lang="en-GB" smtClean="0"/>
              <a:pPr/>
              <a:t>07/02/2016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2814-FC2F-4E8B-A7D8-D4FEDD811E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E7371-BF36-4228-8C06-3240AA8DF6D6}" type="datetimeFigureOut">
              <a:rPr lang="en-GB" smtClean="0"/>
              <a:pPr/>
              <a:t>07/02/2016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2814-FC2F-4E8B-A7D8-D4FEDD811E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E7371-BF36-4228-8C06-3240AA8DF6D6}" type="datetimeFigureOut">
              <a:rPr lang="en-GB" smtClean="0"/>
              <a:pPr/>
              <a:t>07/02/2016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C2814-FC2F-4E8B-A7D8-D4FEDD811E3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ooldad\Documents\My Web\Armstrong99\BISL\bb\hr2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2667000"/>
            <a:ext cx="1162050" cy="11620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2" descr="C:\Users\Cooldad\Documents\My Web\Armstrong99\BISL\bb\hrfire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1981200" y="2667000"/>
            <a:ext cx="10287000" cy="12275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7</cp:revision>
  <dcterms:created xsi:type="dcterms:W3CDTF">2015-11-20T23:33:49Z</dcterms:created>
  <dcterms:modified xsi:type="dcterms:W3CDTF">2016-02-07T21:22:34Z</dcterms:modified>
</cp:coreProperties>
</file>