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DBD-62E5-2F4A-A94D-5F96F99DEFF4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3B48-A862-E648-9328-C2CB337A3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C5A-868C-EC4F-B227-B0E7EEAFAF2D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781751" y="2007455"/>
            <a:ext cx="8786793" cy="2401826"/>
            <a:chOff x="595994" y="1497565"/>
            <a:chExt cx="10857572" cy="2923272"/>
          </a:xfrm>
        </p:grpSpPr>
        <p:grpSp>
          <p:nvGrpSpPr>
            <p:cNvPr id="23" name="Group 22"/>
            <p:cNvGrpSpPr/>
            <p:nvPr/>
          </p:nvGrpSpPr>
          <p:grpSpPr>
            <a:xfrm>
              <a:off x="595994" y="1778645"/>
              <a:ext cx="10494192" cy="1952797"/>
              <a:chOff x="595994" y="1778645"/>
              <a:chExt cx="10494192" cy="195279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95994" y="2291442"/>
                <a:ext cx="10494192" cy="1440000"/>
                <a:chOff x="595994" y="2291442"/>
                <a:chExt cx="10494192" cy="14400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95994" y="2291442"/>
                  <a:ext cx="10494192" cy="1440000"/>
                  <a:chOff x="595994" y="2291442"/>
                  <a:chExt cx="10494192" cy="1440000"/>
                </a:xfrm>
              </p:grpSpPr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595994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 smtClean="0">
                        <a:solidFill>
                          <a:schemeClr val="bg1"/>
                        </a:solidFill>
                      </a:rPr>
                      <a:t>S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6632122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>
                        <a:solidFill>
                          <a:schemeClr val="bg1"/>
                        </a:solidFill>
                      </a:rPr>
                      <a:t>L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607257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>
                        <a:solidFill>
                          <a:schemeClr val="bg1"/>
                        </a:solidFill>
                      </a:rPr>
                      <a:t>H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9650186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>
                        <a:solidFill>
                          <a:schemeClr val="bg1"/>
                        </a:solidFill>
                      </a:rPr>
                      <a:t>I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" name="Straight Arrow Connector 7"/>
                <p:cNvCxnSpPr>
                  <a:stCxn id="2" idx="3"/>
                  <a:endCxn id="4" idx="1"/>
                </p:cNvCxnSpPr>
                <p:nvPr/>
              </p:nvCxnSpPr>
              <p:spPr>
                <a:xfrm>
                  <a:off x="2035994" y="3011442"/>
                  <a:ext cx="1571263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4" idx="3"/>
                  <a:endCxn id="3" idx="1"/>
                </p:cNvCxnSpPr>
                <p:nvPr/>
              </p:nvCxnSpPr>
              <p:spPr>
                <a:xfrm>
                  <a:off x="5047257" y="3011442"/>
                  <a:ext cx="1584865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3" idx="3"/>
                  <a:endCxn id="5" idx="1"/>
                </p:cNvCxnSpPr>
                <p:nvPr/>
              </p:nvCxnSpPr>
              <p:spPr>
                <a:xfrm>
                  <a:off x="8072122" y="3011442"/>
                  <a:ext cx="1578064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stCxn id="2" idx="0"/>
              </p:cNvCxnSpPr>
              <p:nvPr/>
            </p:nvCxnSpPr>
            <p:spPr>
              <a:xfrm flipV="1">
                <a:off x="1315994" y="1782147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0" idx="0"/>
              </p:cNvCxnSpPr>
              <p:nvPr/>
            </p:nvCxnSpPr>
            <p:spPr>
              <a:xfrm flipV="1">
                <a:off x="4328215" y="1782146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1" idx="0"/>
              </p:cNvCxnSpPr>
              <p:nvPr/>
            </p:nvCxnSpPr>
            <p:spPr>
              <a:xfrm flipV="1">
                <a:off x="7352122" y="1778646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2" idx="0"/>
              </p:cNvCxnSpPr>
              <p:nvPr/>
            </p:nvCxnSpPr>
            <p:spPr>
              <a:xfrm flipV="1">
                <a:off x="10370186" y="1778645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endCxn id="2" idx="2"/>
            </p:cNvCxnSpPr>
            <p:nvPr/>
          </p:nvCxnSpPr>
          <p:spPr>
            <a:xfrm flipV="1">
              <a:off x="1315994" y="3731442"/>
              <a:ext cx="0" cy="50929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90450" y="1497565"/>
              <a:ext cx="1245889" cy="4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8514" y="1530220"/>
              <a:ext cx="1103008" cy="4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77947" y="1497565"/>
              <a:ext cx="1128864" cy="4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7414" y="1530220"/>
              <a:ext cx="1106152" cy="4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0450" y="3971322"/>
              <a:ext cx="953326" cy="4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Births</a:t>
              </a:r>
              <a:endParaRPr lang="en-GB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0556290" y="2656845"/>
            <a:ext cx="1165360" cy="1183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 smtClean="0">
                <a:solidFill>
                  <a:schemeClr val="bg1"/>
                </a:solidFill>
              </a:rPr>
              <a:t>R</a:t>
            </a:r>
            <a:endParaRPr lang="en-GB" sz="6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274469" y="3251291"/>
            <a:ext cx="12770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138970" y="2238397"/>
            <a:ext cx="0" cy="4184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15812" y="2034285"/>
            <a:ext cx="89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Deaths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4" idx="2"/>
            <a:endCxn id="5" idx="2"/>
          </p:cNvCxnSpPr>
          <p:nvPr/>
        </p:nvCxnSpPr>
        <p:spPr>
          <a:xfrm rot="16200000" flipH="1">
            <a:off x="6246584" y="1397654"/>
            <a:ext cx="12700" cy="4890409"/>
          </a:xfrm>
          <a:prstGeom prst="curvedConnector3">
            <a:avLst>
              <a:gd name="adj1" fmla="val 627157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2"/>
            <a:endCxn id="4" idx="2"/>
          </p:cNvCxnSpPr>
          <p:nvPr/>
        </p:nvCxnSpPr>
        <p:spPr>
          <a:xfrm rot="5400000">
            <a:off x="5025358" y="2618881"/>
            <a:ext cx="12700" cy="2447956"/>
          </a:xfrm>
          <a:prstGeom prst="curvedConnector3">
            <a:avLst>
              <a:gd name="adj1" fmla="val 210315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Abbott</dc:creator>
  <cp:lastModifiedBy>S Abbott</cp:lastModifiedBy>
  <cp:revision>4</cp:revision>
  <cp:lastPrinted>2017-10-24T15:44:57Z</cp:lastPrinted>
  <dcterms:created xsi:type="dcterms:W3CDTF">2017-10-24T15:32:10Z</dcterms:created>
  <dcterms:modified xsi:type="dcterms:W3CDTF">2017-12-06T10:47:23Z</dcterms:modified>
</cp:coreProperties>
</file>