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/>
    <p:restoredTop sz="94647"/>
  </p:normalViewPr>
  <p:slideViewPr>
    <p:cSldViewPr snapToGrid="0" snapToObjects="1">
      <p:cViewPr varScale="1">
        <p:scale>
          <a:sx n="132" d="100"/>
          <a:sy n="132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ADBD-62E5-2F4A-A94D-5F96F99DEFF4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3B48-A862-E648-9328-C2CB337A3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2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8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1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7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0C5A-868C-EC4F-B227-B0E7EEAFAF2D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BBB8-CECF-0444-A286-D52D3759E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81751" y="2007456"/>
            <a:ext cx="10628498" cy="2843088"/>
            <a:chOff x="595994" y="1497565"/>
            <a:chExt cx="10628498" cy="2843088"/>
          </a:xfrm>
        </p:grpSpPr>
        <p:grpSp>
          <p:nvGrpSpPr>
            <p:cNvPr id="23" name="Group 22"/>
            <p:cNvGrpSpPr/>
            <p:nvPr/>
          </p:nvGrpSpPr>
          <p:grpSpPr>
            <a:xfrm>
              <a:off x="595994" y="1778645"/>
              <a:ext cx="10494192" cy="1952797"/>
              <a:chOff x="595994" y="1778645"/>
              <a:chExt cx="10494192" cy="195279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95994" y="2291442"/>
                <a:ext cx="10494192" cy="1440000"/>
                <a:chOff x="595994" y="2291442"/>
                <a:chExt cx="10494192" cy="144000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95994" y="2291442"/>
                  <a:ext cx="10494192" cy="1440000"/>
                  <a:chOff x="595994" y="2291442"/>
                  <a:chExt cx="10494192" cy="1440000"/>
                </a:xfrm>
              </p:grpSpPr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595994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 smtClean="0">
                        <a:solidFill>
                          <a:schemeClr val="bg1"/>
                        </a:solidFill>
                      </a:rPr>
                      <a:t>S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6632122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 smtClean="0">
                        <a:solidFill>
                          <a:schemeClr val="bg1"/>
                        </a:solidFill>
                      </a:rPr>
                      <a:t>I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607257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 smtClean="0">
                        <a:solidFill>
                          <a:schemeClr val="bg1"/>
                        </a:solidFill>
                      </a:rPr>
                      <a:t>E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9650186" y="2291442"/>
                    <a:ext cx="1440000" cy="144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6600" dirty="0" smtClean="0">
                        <a:solidFill>
                          <a:schemeClr val="bg1"/>
                        </a:solidFill>
                      </a:rPr>
                      <a:t>R</a:t>
                    </a:r>
                    <a:endParaRPr lang="en-GB" sz="6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" name="Straight Arrow Connector 7"/>
                <p:cNvCxnSpPr>
                  <a:stCxn id="2" idx="3"/>
                  <a:endCxn id="4" idx="1"/>
                </p:cNvCxnSpPr>
                <p:nvPr/>
              </p:nvCxnSpPr>
              <p:spPr>
                <a:xfrm>
                  <a:off x="2035994" y="3011442"/>
                  <a:ext cx="1571263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4" idx="3"/>
                  <a:endCxn id="3" idx="1"/>
                </p:cNvCxnSpPr>
                <p:nvPr/>
              </p:nvCxnSpPr>
              <p:spPr>
                <a:xfrm>
                  <a:off x="5047257" y="3011442"/>
                  <a:ext cx="1584865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3" idx="3"/>
                  <a:endCxn id="5" idx="1"/>
                </p:cNvCxnSpPr>
                <p:nvPr/>
              </p:nvCxnSpPr>
              <p:spPr>
                <a:xfrm>
                  <a:off x="8072122" y="3011442"/>
                  <a:ext cx="1578064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stCxn id="2" idx="0"/>
              </p:cNvCxnSpPr>
              <p:nvPr/>
            </p:nvCxnSpPr>
            <p:spPr>
              <a:xfrm flipV="1">
                <a:off x="1315994" y="1782147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20" idx="0"/>
              </p:cNvCxnSpPr>
              <p:nvPr/>
            </p:nvCxnSpPr>
            <p:spPr>
              <a:xfrm flipV="1">
                <a:off x="4328215" y="1782146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1" idx="0"/>
              </p:cNvCxnSpPr>
              <p:nvPr/>
            </p:nvCxnSpPr>
            <p:spPr>
              <a:xfrm flipV="1">
                <a:off x="7352122" y="1778646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2" idx="0"/>
              </p:cNvCxnSpPr>
              <p:nvPr/>
            </p:nvCxnSpPr>
            <p:spPr>
              <a:xfrm flipV="1">
                <a:off x="10370186" y="1778645"/>
                <a:ext cx="0" cy="50929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endCxn id="2" idx="2"/>
            </p:cNvCxnSpPr>
            <p:nvPr/>
          </p:nvCxnSpPr>
          <p:spPr>
            <a:xfrm flipV="1">
              <a:off x="1315994" y="3731442"/>
              <a:ext cx="0" cy="50929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90451" y="1497565"/>
              <a:ext cx="8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08514" y="1530220"/>
              <a:ext cx="8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77948" y="1497565"/>
              <a:ext cx="8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47414" y="1530220"/>
              <a:ext cx="8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Deaths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0451" y="3971321"/>
              <a:ext cx="8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Births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3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Abbott</dc:creator>
  <cp:lastModifiedBy>S Abbott</cp:lastModifiedBy>
  <cp:revision>3</cp:revision>
  <cp:lastPrinted>2017-10-24T15:44:57Z</cp:lastPrinted>
  <dcterms:created xsi:type="dcterms:W3CDTF">2017-10-24T15:32:10Z</dcterms:created>
  <dcterms:modified xsi:type="dcterms:W3CDTF">2017-12-05T18:04:25Z</dcterms:modified>
</cp:coreProperties>
</file>