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4"/>
    <p:restoredTop sz="94647"/>
  </p:normalViewPr>
  <p:slideViewPr>
    <p:cSldViewPr snapToGrid="0" snapToObjects="1">
      <p:cViewPr varScale="1">
        <p:scale>
          <a:sx n="132" d="100"/>
          <a:sy n="132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AADBD-62E5-2F4A-A94D-5F96F99DEFF4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3B48-A862-E648-9328-C2CB337A3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9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52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24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45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05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78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51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81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64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27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8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4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0C5A-868C-EC4F-B227-B0E7EEAFAF2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630325" y="3831271"/>
            <a:ext cx="11409938" cy="1984881"/>
            <a:chOff x="822573" y="578706"/>
            <a:chExt cx="11409938" cy="1984881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9923820" y="1604239"/>
              <a:ext cx="1062453" cy="0"/>
            </a:xfrm>
            <a:prstGeom prst="straightConnector1">
              <a:avLst/>
            </a:prstGeom>
            <a:solidFill>
              <a:srgbClr val="C00000"/>
            </a:solidFill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1475730" y="769557"/>
              <a:ext cx="0" cy="345808"/>
            </a:xfrm>
            <a:prstGeom prst="straightConnector1">
              <a:avLst/>
            </a:prstGeom>
            <a:solidFill>
              <a:srgbClr val="C00000"/>
            </a:solidFill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822573" y="578706"/>
              <a:ext cx="11409938" cy="1984881"/>
              <a:chOff x="822573" y="578706"/>
              <a:chExt cx="11409938" cy="198488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22573" y="578706"/>
                <a:ext cx="9341963" cy="1984881"/>
                <a:chOff x="781751" y="2007455"/>
                <a:chExt cx="11229245" cy="2401826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781751" y="2007455"/>
                  <a:ext cx="11229245" cy="2401826"/>
                  <a:chOff x="781751" y="2007455"/>
                  <a:chExt cx="11229245" cy="2401826"/>
                </a:xfrm>
              </p:grpSpPr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1115812" y="2034285"/>
                    <a:ext cx="89518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dirty="0" smtClean="0"/>
                      <a:t>Deaths</a:t>
                    </a:r>
                    <a:endParaRPr lang="en-GB" sz="1400" dirty="0"/>
                  </a:p>
                </p:txBody>
              </p:sp>
              <p:grpSp>
                <p:nvGrpSpPr>
                  <p:cNvPr id="7" name="Group 6"/>
                  <p:cNvGrpSpPr>
                    <a:grpSpLocks noChangeAspect="1"/>
                  </p:cNvGrpSpPr>
                  <p:nvPr/>
                </p:nvGrpSpPr>
                <p:grpSpPr>
                  <a:xfrm>
                    <a:off x="781751" y="2007455"/>
                    <a:ext cx="10939899" cy="2401826"/>
                    <a:chOff x="781751" y="2007455"/>
                    <a:chExt cx="10939899" cy="2401826"/>
                  </a:xfrm>
                </p:grpSpPr>
                <p:grpSp>
                  <p:nvGrpSpPr>
                    <p:cNvPr id="36" name="Group 3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81751" y="2007455"/>
                      <a:ext cx="8786793" cy="2401826"/>
                      <a:chOff x="595994" y="1497565"/>
                      <a:chExt cx="10857572" cy="2923272"/>
                    </a:xfrm>
                  </p:grpSpPr>
                  <p:grpSp>
                    <p:nvGrpSpPr>
                      <p:cNvPr id="23" name="Group 22"/>
                      <p:cNvGrpSpPr/>
                      <p:nvPr/>
                    </p:nvGrpSpPr>
                    <p:grpSpPr>
                      <a:xfrm>
                        <a:off x="595994" y="1778645"/>
                        <a:ext cx="10494191" cy="1952797"/>
                        <a:chOff x="595994" y="1778645"/>
                        <a:chExt cx="10494191" cy="1952797"/>
                      </a:xfrm>
                    </p:grpSpPr>
                    <p:grpSp>
                      <p:nvGrpSpPr>
                        <p:cNvPr id="14" name="Group 13"/>
                        <p:cNvGrpSpPr/>
                        <p:nvPr/>
                      </p:nvGrpSpPr>
                      <p:grpSpPr>
                        <a:xfrm>
                          <a:off x="595994" y="2291442"/>
                          <a:ext cx="10494191" cy="1440000"/>
                          <a:chOff x="595994" y="2291442"/>
                          <a:chExt cx="10494191" cy="1440000"/>
                        </a:xfrm>
                      </p:grpSpPr>
                      <p:grpSp>
                        <p:nvGrpSpPr>
                          <p:cNvPr id="6" name="Group 5"/>
                          <p:cNvGrpSpPr/>
                          <p:nvPr/>
                        </p:nvGrpSpPr>
                        <p:grpSpPr>
                          <a:xfrm>
                            <a:off x="595994" y="2291442"/>
                            <a:ext cx="10494191" cy="1440000"/>
                            <a:chOff x="595994" y="2291442"/>
                            <a:chExt cx="10494191" cy="1440000"/>
                          </a:xfrm>
                        </p:grpSpPr>
                        <p:sp>
                          <p:nvSpPr>
                            <p:cNvPr id="2" name="Rounded Rectangle 1"/>
                            <p:cNvSpPr/>
                            <p:nvPr/>
                          </p:nvSpPr>
                          <p:spPr>
                            <a:xfrm>
                              <a:off x="595994" y="2291442"/>
                              <a:ext cx="1440000" cy="1440000"/>
                            </a:xfrm>
                            <a:prstGeom prst="roundRect">
                              <a:avLst/>
                            </a:prstGeom>
                            <a:solidFill>
                              <a:srgbClr val="C00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GB" sz="4000" dirty="0" smtClean="0">
                                  <a:solidFill>
                                    <a:schemeClr val="bg1"/>
                                  </a:solidFill>
                                </a:rPr>
                                <a:t>S</a:t>
                              </a:r>
                              <a:r>
                                <a:rPr lang="en-GB" sz="4000" baseline="-25000" dirty="0">
                                  <a:solidFill>
                                    <a:schemeClr val="bg1"/>
                                  </a:solidFill>
                                </a:rPr>
                                <a:t>H</a:t>
                              </a:r>
                              <a:endParaRPr lang="en-GB" sz="4000" dirty="0">
                                <a:solidFill>
                                  <a:schemeClr val="bg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3" name="Rounded Rectangle 2"/>
                            <p:cNvSpPr/>
                            <p:nvPr/>
                          </p:nvSpPr>
                          <p:spPr>
                            <a:xfrm>
                              <a:off x="6632122" y="2291442"/>
                              <a:ext cx="1440000" cy="1440000"/>
                            </a:xfrm>
                            <a:prstGeom prst="roundRect">
                              <a:avLst/>
                            </a:prstGeom>
                            <a:solidFill>
                              <a:srgbClr val="C00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GB" sz="4000" dirty="0" smtClean="0">
                                  <a:solidFill>
                                    <a:schemeClr val="bg1"/>
                                  </a:solidFill>
                                </a:rPr>
                                <a:t>L</a:t>
                              </a:r>
                              <a:r>
                                <a:rPr lang="en-GB" sz="4000" baseline="-25000" dirty="0">
                                  <a:solidFill>
                                    <a:schemeClr val="bg1"/>
                                  </a:solidFill>
                                </a:rPr>
                                <a:t>H</a:t>
                              </a:r>
                              <a:endParaRPr lang="en-GB" sz="4000" dirty="0">
                                <a:solidFill>
                                  <a:schemeClr val="bg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4" name="Rounded Rectangle 3"/>
                            <p:cNvSpPr/>
                            <p:nvPr/>
                          </p:nvSpPr>
                          <p:spPr>
                            <a:xfrm>
                              <a:off x="3607257" y="2291442"/>
                              <a:ext cx="1440000" cy="1440000"/>
                            </a:xfrm>
                            <a:prstGeom prst="roundRect">
                              <a:avLst/>
                            </a:prstGeom>
                            <a:solidFill>
                              <a:srgbClr val="C00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GB" sz="4000" dirty="0" smtClean="0">
                                  <a:solidFill>
                                    <a:schemeClr val="bg1"/>
                                  </a:solidFill>
                                </a:rPr>
                                <a:t>H</a:t>
                              </a:r>
                              <a:r>
                                <a:rPr lang="en-GB" sz="4000" baseline="-25000" dirty="0">
                                  <a:solidFill>
                                    <a:schemeClr val="bg1"/>
                                  </a:solidFill>
                                </a:rPr>
                                <a:t>H</a:t>
                              </a:r>
                              <a:endParaRPr lang="en-GB" sz="4000" dirty="0">
                                <a:solidFill>
                                  <a:schemeClr val="bg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5" name="Rounded Rectangle 4"/>
                            <p:cNvSpPr/>
                            <p:nvPr/>
                          </p:nvSpPr>
                          <p:spPr>
                            <a:xfrm>
                              <a:off x="9650185" y="2291442"/>
                              <a:ext cx="1440000" cy="1440000"/>
                            </a:xfrm>
                            <a:prstGeom prst="roundRect">
                              <a:avLst/>
                            </a:prstGeom>
                            <a:solidFill>
                              <a:srgbClr val="C00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GB" sz="4000" dirty="0" smtClean="0">
                                  <a:solidFill>
                                    <a:schemeClr val="bg1"/>
                                  </a:solidFill>
                                </a:rPr>
                                <a:t>I</a:t>
                              </a:r>
                              <a:r>
                                <a:rPr lang="en-GB" sz="4000" baseline="-25000" dirty="0">
                                  <a:solidFill>
                                    <a:schemeClr val="bg1"/>
                                  </a:solidFill>
                                </a:rPr>
                                <a:t>H</a:t>
                              </a:r>
                              <a:endParaRPr lang="en-GB" sz="4000" dirty="0">
                                <a:solidFill>
                                  <a:schemeClr val="bg1"/>
                                </a:solidFill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8" name="Straight Arrow Connector 7"/>
                          <p:cNvCxnSpPr>
                            <a:stCxn id="2" idx="3"/>
                            <a:endCxn id="4" idx="1"/>
                          </p:cNvCxnSpPr>
                          <p:nvPr/>
                        </p:nvCxnSpPr>
                        <p:spPr>
                          <a:xfrm>
                            <a:off x="2035994" y="3011442"/>
                            <a:ext cx="1571263" cy="0"/>
                          </a:xfrm>
                          <a:prstGeom prst="straightConnector1">
                            <a:avLst/>
                          </a:prstGeom>
                          <a:ln w="50800">
                            <a:solidFill>
                              <a:srgbClr val="C0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" name="Straight Arrow Connector 9"/>
                          <p:cNvCxnSpPr>
                            <a:stCxn id="4" idx="3"/>
                            <a:endCxn id="3" idx="1"/>
                          </p:cNvCxnSpPr>
                          <p:nvPr/>
                        </p:nvCxnSpPr>
                        <p:spPr>
                          <a:xfrm>
                            <a:off x="5047257" y="3011442"/>
                            <a:ext cx="1584865" cy="0"/>
                          </a:xfrm>
                          <a:prstGeom prst="straightConnector1">
                            <a:avLst/>
                          </a:prstGeom>
                          <a:solidFill>
                            <a:srgbClr val="C00000"/>
                          </a:solidFill>
                          <a:ln w="50800">
                            <a:solidFill>
                              <a:srgbClr val="C0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" name="Straight Arrow Connector 11"/>
                          <p:cNvCxnSpPr>
                            <a:stCxn id="3" idx="3"/>
                            <a:endCxn id="5" idx="1"/>
                          </p:cNvCxnSpPr>
                          <p:nvPr/>
                        </p:nvCxnSpPr>
                        <p:spPr>
                          <a:xfrm>
                            <a:off x="8072122" y="3011442"/>
                            <a:ext cx="1578064" cy="0"/>
                          </a:xfrm>
                          <a:prstGeom prst="straightConnector1">
                            <a:avLst/>
                          </a:prstGeom>
                          <a:solidFill>
                            <a:srgbClr val="C00000"/>
                          </a:solidFill>
                          <a:ln w="50800">
                            <a:solidFill>
                              <a:srgbClr val="C0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6" name="Straight Arrow Connector 15"/>
                        <p:cNvCxnSpPr>
                          <a:stCxn id="2" idx="0"/>
                        </p:cNvCxnSpPr>
                        <p:nvPr/>
                      </p:nvCxnSpPr>
                      <p:spPr>
                        <a:xfrm flipV="1">
                          <a:off x="1315994" y="1782147"/>
                          <a:ext cx="0" cy="509295"/>
                        </a:xfrm>
                        <a:prstGeom prst="straightConnector1">
                          <a:avLst/>
                        </a:prstGeom>
                        <a:ln w="5080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" name="Straight Arrow Connector 19"/>
                        <p:cNvCxnSpPr>
                          <a:stCxn id="20" idx="0"/>
                        </p:cNvCxnSpPr>
                        <p:nvPr/>
                      </p:nvCxnSpPr>
                      <p:spPr>
                        <a:xfrm flipV="1">
                          <a:off x="4328215" y="1782146"/>
                          <a:ext cx="0" cy="509295"/>
                        </a:xfrm>
                        <a:prstGeom prst="straightConnector1">
                          <a:avLst/>
                        </a:prstGeom>
                        <a:ln w="5080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Straight Arrow Connector 20"/>
                        <p:cNvCxnSpPr>
                          <a:stCxn id="21" idx="0"/>
                        </p:cNvCxnSpPr>
                        <p:nvPr/>
                      </p:nvCxnSpPr>
                      <p:spPr>
                        <a:xfrm flipV="1">
                          <a:off x="7352122" y="1778646"/>
                          <a:ext cx="0" cy="509295"/>
                        </a:xfrm>
                        <a:prstGeom prst="straightConnector1">
                          <a:avLst/>
                        </a:prstGeom>
                        <a:ln w="5080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Straight Arrow Connector 21"/>
                        <p:cNvCxnSpPr>
                          <a:stCxn id="22" idx="0"/>
                        </p:cNvCxnSpPr>
                        <p:nvPr/>
                      </p:nvCxnSpPr>
                      <p:spPr>
                        <a:xfrm flipV="1">
                          <a:off x="10370186" y="1778645"/>
                          <a:ext cx="0" cy="509295"/>
                        </a:xfrm>
                        <a:prstGeom prst="straightConnector1">
                          <a:avLst/>
                        </a:prstGeom>
                        <a:ln w="5080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5" name="Straight Arrow Connector 24"/>
                      <p:cNvCxnSpPr>
                        <a:endCxn id="2" idx="2"/>
                      </p:cNvCxnSpPr>
                      <p:nvPr/>
                    </p:nvCxnSpPr>
                    <p:spPr>
                      <a:xfrm flipV="1">
                        <a:off x="1315994" y="3731442"/>
                        <a:ext cx="0" cy="509295"/>
                      </a:xfrm>
                      <a:prstGeom prst="straightConnector1">
                        <a:avLst/>
                      </a:prstGeom>
                      <a:ln w="508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1390450" y="1497565"/>
                        <a:ext cx="1245889" cy="449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400" dirty="0" smtClean="0"/>
                          <a:t>Deaths</a:t>
                        </a:r>
                        <a:endParaRPr lang="en-GB" sz="1400" dirty="0"/>
                      </a:p>
                    </p:txBody>
                  </p:sp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4408514" y="1530220"/>
                        <a:ext cx="1103008" cy="449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400" dirty="0" smtClean="0"/>
                          <a:t>Deaths</a:t>
                        </a:r>
                        <a:endParaRPr lang="en-GB" sz="1400" dirty="0"/>
                      </a:p>
                    </p:txBody>
                  </p:sp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7377947" y="1497565"/>
                        <a:ext cx="1128864" cy="449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400" dirty="0" smtClean="0"/>
                          <a:t>Deaths</a:t>
                        </a:r>
                        <a:endParaRPr lang="en-GB" sz="1400" dirty="0"/>
                      </a:p>
                    </p:txBody>
                  </p:sp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10347414" y="1530220"/>
                        <a:ext cx="1106152" cy="449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400" dirty="0" smtClean="0"/>
                          <a:t>Deaths</a:t>
                        </a:r>
                        <a:endParaRPr lang="en-GB" sz="1400" dirty="0"/>
                      </a:p>
                    </p:txBody>
                  </p:sp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1390450" y="3971322"/>
                        <a:ext cx="953326" cy="449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400" dirty="0" smtClean="0"/>
                          <a:t>Births</a:t>
                        </a:r>
                        <a:endParaRPr lang="en-GB" sz="1400" dirty="0"/>
                      </a:p>
                    </p:txBody>
                  </p:sp>
                </p:grpSp>
                <p:sp>
                  <p:nvSpPr>
                    <p:cNvPr id="24" name="Rounded Rectangle 23"/>
                    <p:cNvSpPr/>
                    <p:nvPr/>
                  </p:nvSpPr>
                  <p:spPr>
                    <a:xfrm>
                      <a:off x="10556290" y="2656845"/>
                      <a:ext cx="1165360" cy="1183136"/>
                    </a:xfrm>
                    <a:prstGeom prst="roundRect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40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GB" sz="4000" baseline="-25000" dirty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GB" sz="4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26" name="Straight Arrow Connector 25"/>
                    <p:cNvCxnSpPr/>
                    <p:nvPr/>
                  </p:nvCxnSpPr>
                  <p:spPr>
                    <a:xfrm>
                      <a:off x="9274469" y="3251291"/>
                      <a:ext cx="1277092" cy="0"/>
                    </a:xfrm>
                    <a:prstGeom prst="straightConnector1">
                      <a:avLst/>
                    </a:prstGeom>
                    <a:solidFill>
                      <a:srgbClr val="C00000"/>
                    </a:solidFill>
                    <a:ln w="508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V="1">
                      <a:off x="11138970" y="2238397"/>
                      <a:ext cx="0" cy="418448"/>
                    </a:xfrm>
                    <a:prstGeom prst="straightConnector1">
                      <a:avLst/>
                    </a:prstGeom>
                    <a:solidFill>
                      <a:srgbClr val="C00000"/>
                    </a:solidFill>
                    <a:ln w="508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/>
                    <p:cNvCxnSpPr>
                      <a:stCxn id="4" idx="2"/>
                      <a:endCxn id="5" idx="2"/>
                    </p:cNvCxnSpPr>
                    <p:nvPr/>
                  </p:nvCxnSpPr>
                  <p:spPr>
                    <a:xfrm rot="16200000" flipH="1">
                      <a:off x="6246584" y="1397654"/>
                      <a:ext cx="12700" cy="4890409"/>
                    </a:xfrm>
                    <a:prstGeom prst="curvedConnector3">
                      <a:avLst>
                        <a:gd name="adj1" fmla="val 6271575"/>
                      </a:avLst>
                    </a:prstGeom>
                    <a:solidFill>
                      <a:srgbClr val="C00000"/>
                    </a:solidFill>
                    <a:ln w="508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30" name="Straight Arrow Connector 29"/>
                <p:cNvCxnSpPr>
                  <a:stCxn id="3" idx="2"/>
                  <a:endCxn id="4" idx="2"/>
                </p:cNvCxnSpPr>
                <p:nvPr/>
              </p:nvCxnSpPr>
              <p:spPr>
                <a:xfrm rot="5400000">
                  <a:off x="5025358" y="2618881"/>
                  <a:ext cx="12700" cy="2447956"/>
                </a:xfrm>
                <a:prstGeom prst="curvedConnector3">
                  <a:avLst>
                    <a:gd name="adj1" fmla="val 2103157"/>
                  </a:avLst>
                </a:prstGeom>
                <a:solidFill>
                  <a:srgbClr val="C00000"/>
                </a:solidFill>
                <a:ln w="508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Rounded Rectangle 36"/>
              <p:cNvSpPr/>
              <p:nvPr/>
            </p:nvSpPr>
            <p:spPr>
              <a:xfrm>
                <a:off x="10986272" y="1112495"/>
                <a:ext cx="969500" cy="977749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>
                    <a:solidFill>
                      <a:schemeClr val="bg1"/>
                    </a:solidFill>
                  </a:rPr>
                  <a:t>R</a:t>
                </a:r>
                <a:r>
                  <a:rPr lang="en-GB" sz="4000" baseline="-25000" dirty="0">
                    <a:solidFill>
                      <a:schemeClr val="bg1"/>
                    </a:solidFill>
                  </a:rPr>
                  <a:t>H</a:t>
                </a:r>
                <a:endParaRPr lang="en-GB" sz="4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487779" y="600878"/>
                <a:ext cx="744732" cy="305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/>
                  <a:t>Deaths</a:t>
                </a:r>
                <a:endParaRPr lang="en-GB" sz="1400" dirty="0"/>
              </a:p>
            </p:txBody>
          </p:sp>
        </p:grpSp>
        <p:cxnSp>
          <p:nvCxnSpPr>
            <p:cNvPr id="41" name="Straight Arrow Connector 28"/>
            <p:cNvCxnSpPr>
              <a:stCxn id="37" idx="0"/>
              <a:endCxn id="4" idx="0"/>
            </p:cNvCxnSpPr>
            <p:nvPr/>
          </p:nvCxnSpPr>
          <p:spPr>
            <a:xfrm rot="16200000" flipH="1" flipV="1">
              <a:off x="7400236" y="-2953045"/>
              <a:ext cx="5247" cy="8136325"/>
            </a:xfrm>
            <a:prstGeom prst="curvedConnector3">
              <a:avLst>
                <a:gd name="adj1" fmla="val -11327635"/>
              </a:avLst>
            </a:prstGeom>
            <a:solidFill>
              <a:srgbClr val="C00000"/>
            </a:solidFill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>
            <a:off x="524190" y="492078"/>
            <a:ext cx="11409938" cy="1984881"/>
            <a:chOff x="524190" y="492078"/>
            <a:chExt cx="11409938" cy="1984881"/>
          </a:xfrm>
        </p:grpSpPr>
        <p:grpSp>
          <p:nvGrpSpPr>
            <p:cNvPr id="244" name="Group 243"/>
            <p:cNvGrpSpPr/>
            <p:nvPr/>
          </p:nvGrpSpPr>
          <p:grpSpPr>
            <a:xfrm>
              <a:off x="524190" y="492078"/>
              <a:ext cx="11409938" cy="1984881"/>
              <a:chOff x="822573" y="578706"/>
              <a:chExt cx="11409938" cy="1984881"/>
            </a:xfrm>
          </p:grpSpPr>
          <p:cxnSp>
            <p:nvCxnSpPr>
              <p:cNvPr id="247" name="Straight Arrow Connector 246"/>
              <p:cNvCxnSpPr/>
              <p:nvPr/>
            </p:nvCxnSpPr>
            <p:spPr>
              <a:xfrm>
                <a:off x="9923820" y="1604239"/>
                <a:ext cx="1062453" cy="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/>
              <p:nvPr/>
            </p:nvCxnSpPr>
            <p:spPr>
              <a:xfrm flipV="1">
                <a:off x="11475730" y="769557"/>
                <a:ext cx="0" cy="345808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9" name="Group 248"/>
              <p:cNvGrpSpPr/>
              <p:nvPr/>
            </p:nvGrpSpPr>
            <p:grpSpPr>
              <a:xfrm>
                <a:off x="822573" y="578706"/>
                <a:ext cx="11409938" cy="1984881"/>
                <a:chOff x="822573" y="578706"/>
                <a:chExt cx="11409938" cy="1984881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822573" y="578706"/>
                  <a:ext cx="9341963" cy="1984881"/>
                  <a:chOff x="781751" y="2007455"/>
                  <a:chExt cx="11229245" cy="2401826"/>
                </a:xfrm>
              </p:grpSpPr>
              <p:grpSp>
                <p:nvGrpSpPr>
                  <p:cNvPr id="254" name="Group 253"/>
                  <p:cNvGrpSpPr/>
                  <p:nvPr/>
                </p:nvGrpSpPr>
                <p:grpSpPr>
                  <a:xfrm>
                    <a:off x="781751" y="2007455"/>
                    <a:ext cx="11229245" cy="2401826"/>
                    <a:chOff x="781751" y="2007455"/>
                    <a:chExt cx="11229245" cy="2401826"/>
                  </a:xfrm>
                </p:grpSpPr>
                <p:sp>
                  <p:nvSpPr>
                    <p:cNvPr id="256" name="TextBox 255"/>
                    <p:cNvSpPr txBox="1"/>
                    <p:nvPr/>
                  </p:nvSpPr>
                  <p:spPr>
                    <a:xfrm>
                      <a:off x="11115812" y="2034285"/>
                      <a:ext cx="89518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dirty="0" smtClean="0"/>
                        <a:t>Deaths</a:t>
                      </a:r>
                      <a:endParaRPr lang="en-GB" sz="1400" dirty="0"/>
                    </a:p>
                  </p:txBody>
                </p:sp>
                <p:grpSp>
                  <p:nvGrpSpPr>
                    <p:cNvPr id="257" name="Group 25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81751" y="2007455"/>
                      <a:ext cx="10939899" cy="2401826"/>
                      <a:chOff x="781751" y="2007455"/>
                      <a:chExt cx="10939899" cy="2401826"/>
                    </a:xfrm>
                  </p:grpSpPr>
                  <p:grpSp>
                    <p:nvGrpSpPr>
                      <p:cNvPr id="258" name="Group 25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781751" y="2007455"/>
                        <a:ext cx="8786793" cy="2401826"/>
                        <a:chOff x="595994" y="1497565"/>
                        <a:chExt cx="10857572" cy="2923272"/>
                      </a:xfrm>
                    </p:grpSpPr>
                    <p:grpSp>
                      <p:nvGrpSpPr>
                        <p:cNvPr id="263" name="Group 262"/>
                        <p:cNvGrpSpPr/>
                        <p:nvPr/>
                      </p:nvGrpSpPr>
                      <p:grpSpPr>
                        <a:xfrm>
                          <a:off x="595994" y="1778645"/>
                          <a:ext cx="10494191" cy="1952797"/>
                          <a:chOff x="595994" y="1778645"/>
                          <a:chExt cx="10494191" cy="1952797"/>
                        </a:xfrm>
                      </p:grpSpPr>
                      <p:grpSp>
                        <p:nvGrpSpPr>
                          <p:cNvPr id="270" name="Group 269"/>
                          <p:cNvGrpSpPr/>
                          <p:nvPr/>
                        </p:nvGrpSpPr>
                        <p:grpSpPr>
                          <a:xfrm>
                            <a:off x="595994" y="2291442"/>
                            <a:ext cx="10494191" cy="1440000"/>
                            <a:chOff x="595994" y="2291442"/>
                            <a:chExt cx="10494191" cy="1440000"/>
                          </a:xfrm>
                        </p:grpSpPr>
                        <p:grpSp>
                          <p:nvGrpSpPr>
                            <p:cNvPr id="275" name="Group 274"/>
                            <p:cNvGrpSpPr/>
                            <p:nvPr/>
                          </p:nvGrpSpPr>
                          <p:grpSpPr>
                            <a:xfrm>
                              <a:off x="595994" y="2291442"/>
                              <a:ext cx="10494191" cy="1440000"/>
                              <a:chOff x="595994" y="2291442"/>
                              <a:chExt cx="10494191" cy="1440000"/>
                            </a:xfrm>
                          </p:grpSpPr>
                          <p:sp>
                            <p:nvSpPr>
                              <p:cNvPr id="279" name="Rounded Rectangle 278"/>
                              <p:cNvSpPr/>
                              <p:nvPr/>
                            </p:nvSpPr>
                            <p:spPr>
                              <a:xfrm>
                                <a:off x="595994" y="2291442"/>
                                <a:ext cx="1440000" cy="1440000"/>
                              </a:xfrm>
                              <a:prstGeom prst="roundRect">
                                <a:avLst/>
                              </a:prstGeom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GB" sz="4000" dirty="0" smtClean="0">
                                    <a:solidFill>
                                      <a:schemeClr val="bg1"/>
                                    </a:solidFill>
                                  </a:rPr>
                                  <a:t>S</a:t>
                                </a:r>
                                <a:r>
                                  <a:rPr lang="en-GB" sz="4000" baseline="-25000" dirty="0" smtClean="0">
                                    <a:solidFill>
                                      <a:schemeClr val="bg1"/>
                                    </a:solidFill>
                                  </a:rPr>
                                  <a:t>L</a:t>
                                </a:r>
                                <a:endParaRPr lang="en-GB" sz="4000" dirty="0">
                                  <a:solidFill>
                                    <a:schemeClr val="bg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280" name="Rounded Rectangle 279"/>
                              <p:cNvSpPr/>
                              <p:nvPr/>
                            </p:nvSpPr>
                            <p:spPr>
                              <a:xfrm>
                                <a:off x="6632122" y="2291442"/>
                                <a:ext cx="1440000" cy="1440000"/>
                              </a:xfrm>
                              <a:prstGeom prst="roundRect">
                                <a:avLst/>
                              </a:prstGeom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GB" sz="4000" dirty="0" smtClean="0">
                                    <a:solidFill>
                                      <a:schemeClr val="bg1"/>
                                    </a:solidFill>
                                  </a:rPr>
                                  <a:t>L</a:t>
                                </a:r>
                                <a:r>
                                  <a:rPr lang="en-GB" sz="4000" baseline="-25000" dirty="0" smtClean="0">
                                    <a:solidFill>
                                      <a:schemeClr val="bg1"/>
                                    </a:solidFill>
                                  </a:rPr>
                                  <a:t>L</a:t>
                                </a:r>
                                <a:endParaRPr lang="en-GB" sz="4000" dirty="0">
                                  <a:solidFill>
                                    <a:schemeClr val="bg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281" name="Rounded Rectangle 280"/>
                              <p:cNvSpPr/>
                              <p:nvPr/>
                            </p:nvSpPr>
                            <p:spPr>
                              <a:xfrm>
                                <a:off x="3607257" y="2291442"/>
                                <a:ext cx="1440000" cy="1440000"/>
                              </a:xfrm>
                              <a:prstGeom prst="roundRect">
                                <a:avLst/>
                              </a:prstGeom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GB" sz="4000" dirty="0" smtClean="0">
                                    <a:solidFill>
                                      <a:schemeClr val="bg1"/>
                                    </a:solidFill>
                                  </a:rPr>
                                  <a:t>H</a:t>
                                </a:r>
                                <a:r>
                                  <a:rPr lang="en-GB" sz="4000" baseline="-25000" dirty="0" smtClean="0">
                                    <a:solidFill>
                                      <a:schemeClr val="bg1"/>
                                    </a:solidFill>
                                  </a:rPr>
                                  <a:t>L</a:t>
                                </a:r>
                                <a:endParaRPr lang="en-GB" sz="4000" dirty="0">
                                  <a:solidFill>
                                    <a:schemeClr val="bg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282" name="Rounded Rectangle 281"/>
                              <p:cNvSpPr/>
                              <p:nvPr/>
                            </p:nvSpPr>
                            <p:spPr>
                              <a:xfrm>
                                <a:off x="9650185" y="2291442"/>
                                <a:ext cx="1440000" cy="1440000"/>
                              </a:xfrm>
                              <a:prstGeom prst="roundRect">
                                <a:avLst/>
                              </a:prstGeom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GB" sz="4000" dirty="0" smtClean="0">
                                    <a:solidFill>
                                      <a:schemeClr val="bg1"/>
                                    </a:solidFill>
                                  </a:rPr>
                                  <a:t>I</a:t>
                                </a:r>
                                <a:r>
                                  <a:rPr lang="en-GB" sz="4000" baseline="-25000" dirty="0" smtClean="0">
                                    <a:solidFill>
                                      <a:schemeClr val="bg1"/>
                                    </a:solidFill>
                                  </a:rPr>
                                  <a:t>L</a:t>
                                </a:r>
                                <a:endParaRPr lang="en-GB" sz="4000" dirty="0">
                                  <a:solidFill>
                                    <a:schemeClr val="bg1"/>
                                  </a:solidFill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276" name="Straight Arrow Connector 275"/>
                            <p:cNvCxnSpPr>
                              <a:stCxn id="243" idx="3"/>
                              <a:endCxn id="245" idx="1"/>
                            </p:cNvCxnSpPr>
                            <p:nvPr/>
                          </p:nvCxnSpPr>
                          <p:spPr>
                            <a:xfrm>
                              <a:off x="2035994" y="3011442"/>
                              <a:ext cx="1571263" cy="0"/>
                            </a:xfrm>
                            <a:prstGeom prst="straightConnector1">
                              <a:avLst/>
                            </a:prstGeom>
                            <a:ln w="508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77" name="Straight Arrow Connector 276"/>
                            <p:cNvCxnSpPr>
                              <a:stCxn id="245" idx="3"/>
                              <a:endCxn id="244" idx="1"/>
                            </p:cNvCxnSpPr>
                            <p:nvPr/>
                          </p:nvCxnSpPr>
                          <p:spPr>
                            <a:xfrm>
                              <a:off x="5047257" y="3011442"/>
                              <a:ext cx="1584865" cy="0"/>
                            </a:xfrm>
                            <a:prstGeom prst="straightConnector1">
                              <a:avLst/>
                            </a:prstGeom>
                            <a:ln w="508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78" name="Straight Arrow Connector 277"/>
                            <p:cNvCxnSpPr>
                              <a:stCxn id="244" idx="3"/>
                              <a:endCxn id="246" idx="1"/>
                            </p:cNvCxnSpPr>
                            <p:nvPr/>
                          </p:nvCxnSpPr>
                          <p:spPr>
                            <a:xfrm>
                              <a:off x="8072122" y="3011442"/>
                              <a:ext cx="1578064" cy="0"/>
                            </a:xfrm>
                            <a:prstGeom prst="straightConnector1">
                              <a:avLst/>
                            </a:prstGeom>
                            <a:ln w="508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271" name="Straight Arrow Connector 270"/>
                          <p:cNvCxnSpPr>
                            <a:stCxn id="243" idx="0"/>
                          </p:cNvCxnSpPr>
                          <p:nvPr/>
                        </p:nvCxnSpPr>
                        <p:spPr>
                          <a:xfrm flipV="1">
                            <a:off x="1315994" y="1782147"/>
                            <a:ext cx="0" cy="509295"/>
                          </a:xfrm>
                          <a:prstGeom prst="straightConnector1">
                            <a:avLst/>
                          </a:prstGeom>
                          <a:ln w="5080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72" name="Straight Arrow Connector 271"/>
                          <p:cNvCxnSpPr>
                            <a:stCxn id="261" idx="0"/>
                          </p:cNvCxnSpPr>
                          <p:nvPr/>
                        </p:nvCxnSpPr>
                        <p:spPr>
                          <a:xfrm flipV="1">
                            <a:off x="4328215" y="1782146"/>
                            <a:ext cx="0" cy="509295"/>
                          </a:xfrm>
                          <a:prstGeom prst="straightConnector1">
                            <a:avLst/>
                          </a:prstGeom>
                          <a:ln w="5080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73" name="Straight Arrow Connector 272"/>
                          <p:cNvCxnSpPr>
                            <a:stCxn id="262" idx="0"/>
                          </p:cNvCxnSpPr>
                          <p:nvPr/>
                        </p:nvCxnSpPr>
                        <p:spPr>
                          <a:xfrm flipV="1">
                            <a:off x="7352122" y="1778646"/>
                            <a:ext cx="0" cy="509295"/>
                          </a:xfrm>
                          <a:prstGeom prst="straightConnector1">
                            <a:avLst/>
                          </a:prstGeom>
                          <a:ln w="5080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74" name="Straight Arrow Connector 273"/>
                          <p:cNvCxnSpPr>
                            <a:stCxn id="263" idx="0"/>
                          </p:cNvCxnSpPr>
                          <p:nvPr/>
                        </p:nvCxnSpPr>
                        <p:spPr>
                          <a:xfrm flipV="1">
                            <a:off x="10370186" y="1778645"/>
                            <a:ext cx="0" cy="509295"/>
                          </a:xfrm>
                          <a:prstGeom prst="straightConnector1">
                            <a:avLst/>
                          </a:prstGeom>
                          <a:ln w="5080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64" name="Straight Arrow Connector 263"/>
                        <p:cNvCxnSpPr>
                          <a:endCxn id="243" idx="2"/>
                        </p:cNvCxnSpPr>
                        <p:nvPr/>
                      </p:nvCxnSpPr>
                      <p:spPr>
                        <a:xfrm flipV="1">
                          <a:off x="1315994" y="3731442"/>
                          <a:ext cx="0" cy="509295"/>
                        </a:xfrm>
                        <a:prstGeom prst="straightConnector1">
                          <a:avLst/>
                        </a:prstGeom>
                        <a:ln w="508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65" name="TextBox 264"/>
                        <p:cNvSpPr txBox="1"/>
                        <p:nvPr/>
                      </p:nvSpPr>
                      <p:spPr>
                        <a:xfrm>
                          <a:off x="1390450" y="1497565"/>
                          <a:ext cx="1245889" cy="44951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400" dirty="0" smtClean="0"/>
                            <a:t>Deaths</a:t>
                          </a:r>
                          <a:endParaRPr lang="en-GB" sz="1400" dirty="0"/>
                        </a:p>
                      </p:txBody>
                    </p:sp>
                    <p:sp>
                      <p:nvSpPr>
                        <p:cNvPr id="266" name="TextBox 265"/>
                        <p:cNvSpPr txBox="1"/>
                        <p:nvPr/>
                      </p:nvSpPr>
                      <p:spPr>
                        <a:xfrm>
                          <a:off x="4408514" y="1530220"/>
                          <a:ext cx="1103008" cy="44951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400" dirty="0" smtClean="0"/>
                            <a:t>Deaths</a:t>
                          </a:r>
                          <a:endParaRPr lang="en-GB" sz="1400" dirty="0"/>
                        </a:p>
                      </p:txBody>
                    </p:sp>
                    <p:sp>
                      <p:nvSpPr>
                        <p:cNvPr id="267" name="TextBox 266"/>
                        <p:cNvSpPr txBox="1"/>
                        <p:nvPr/>
                      </p:nvSpPr>
                      <p:spPr>
                        <a:xfrm>
                          <a:off x="7377947" y="1497565"/>
                          <a:ext cx="1128864" cy="44951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400" dirty="0" smtClean="0"/>
                            <a:t>Deaths</a:t>
                          </a:r>
                          <a:endParaRPr lang="en-GB" sz="1400" dirty="0"/>
                        </a:p>
                      </p:txBody>
                    </p:sp>
                    <p:sp>
                      <p:nvSpPr>
                        <p:cNvPr id="268" name="TextBox 267"/>
                        <p:cNvSpPr txBox="1"/>
                        <p:nvPr/>
                      </p:nvSpPr>
                      <p:spPr>
                        <a:xfrm>
                          <a:off x="10347414" y="1530220"/>
                          <a:ext cx="1106152" cy="44951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400" dirty="0" smtClean="0"/>
                            <a:t>Deaths</a:t>
                          </a:r>
                          <a:endParaRPr lang="en-GB" sz="1400" dirty="0"/>
                        </a:p>
                      </p:txBody>
                    </p:sp>
                    <p:sp>
                      <p:nvSpPr>
                        <p:cNvPr id="269" name="TextBox 268"/>
                        <p:cNvSpPr txBox="1"/>
                        <p:nvPr/>
                      </p:nvSpPr>
                      <p:spPr>
                        <a:xfrm>
                          <a:off x="1390450" y="3971322"/>
                          <a:ext cx="953326" cy="44951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400" dirty="0" smtClean="0"/>
                            <a:t>Births</a:t>
                          </a:r>
                          <a:endParaRPr lang="en-GB" sz="1400" dirty="0"/>
                        </a:p>
                      </p:txBody>
                    </p:sp>
                  </p:grpSp>
                  <p:sp>
                    <p:nvSpPr>
                      <p:cNvPr id="259" name="Rounded Rectangle 258"/>
                      <p:cNvSpPr/>
                      <p:nvPr/>
                    </p:nvSpPr>
                    <p:spPr>
                      <a:xfrm>
                        <a:off x="10556290" y="2656845"/>
                        <a:ext cx="1165360" cy="1183136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4000" dirty="0">
                            <a:solidFill>
                              <a:schemeClr val="bg1"/>
                            </a:solidFill>
                          </a:rPr>
                          <a:t>T</a:t>
                        </a:r>
                        <a:r>
                          <a:rPr lang="en-GB" sz="4000" baseline="-25000" dirty="0" smtClean="0">
                            <a:solidFill>
                              <a:schemeClr val="bg1"/>
                            </a:solidFill>
                          </a:rPr>
                          <a:t>L</a:t>
                        </a:r>
                        <a:endParaRPr lang="en-GB" sz="4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cxnSp>
                    <p:nvCxnSpPr>
                      <p:cNvPr id="260" name="Straight Arrow Connector 259"/>
                      <p:cNvCxnSpPr/>
                      <p:nvPr/>
                    </p:nvCxnSpPr>
                    <p:spPr>
                      <a:xfrm>
                        <a:off x="9274469" y="3251291"/>
                        <a:ext cx="1277092" cy="0"/>
                      </a:xfrm>
                      <a:prstGeom prst="straightConnector1">
                        <a:avLst/>
                      </a:prstGeom>
                      <a:ln w="508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1" name="Straight Arrow Connector 260"/>
                      <p:cNvCxnSpPr/>
                      <p:nvPr/>
                    </p:nvCxnSpPr>
                    <p:spPr>
                      <a:xfrm flipV="1">
                        <a:off x="11138970" y="2238397"/>
                        <a:ext cx="0" cy="418448"/>
                      </a:xfrm>
                      <a:prstGeom prst="straightConnector1">
                        <a:avLst/>
                      </a:prstGeom>
                      <a:ln w="508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2" name="Straight Arrow Connector 28"/>
                      <p:cNvCxnSpPr>
                        <a:stCxn id="245" idx="2"/>
                        <a:endCxn id="246" idx="2"/>
                      </p:cNvCxnSpPr>
                      <p:nvPr/>
                    </p:nvCxnSpPr>
                    <p:spPr>
                      <a:xfrm rot="16200000" flipH="1">
                        <a:off x="6246584" y="1397654"/>
                        <a:ext cx="12700" cy="4890409"/>
                      </a:xfrm>
                      <a:prstGeom prst="curvedConnector3">
                        <a:avLst>
                          <a:gd name="adj1" fmla="val 6271575"/>
                        </a:avLst>
                      </a:prstGeom>
                      <a:ln w="508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55" name="Straight Arrow Connector 29"/>
                  <p:cNvCxnSpPr>
                    <a:stCxn id="244" idx="2"/>
                    <a:endCxn id="245" idx="2"/>
                  </p:cNvCxnSpPr>
                  <p:nvPr/>
                </p:nvCxnSpPr>
                <p:spPr>
                  <a:xfrm rot="5400000">
                    <a:off x="5025358" y="2618881"/>
                    <a:ext cx="12700" cy="2447956"/>
                  </a:xfrm>
                  <a:prstGeom prst="curvedConnector3">
                    <a:avLst>
                      <a:gd name="adj1" fmla="val 2103157"/>
                    </a:avLst>
                  </a:prstGeom>
                  <a:ln w="508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2" name="Rounded Rectangle 251"/>
                <p:cNvSpPr/>
                <p:nvPr/>
              </p:nvSpPr>
              <p:spPr>
                <a:xfrm>
                  <a:off x="10986272" y="1112495"/>
                  <a:ext cx="969500" cy="97774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000" dirty="0" smtClean="0">
                      <a:solidFill>
                        <a:schemeClr val="bg1"/>
                      </a:solidFill>
                    </a:rPr>
                    <a:t>R</a:t>
                  </a:r>
                  <a:r>
                    <a:rPr lang="en-GB" sz="4000" baseline="-25000" dirty="0" smtClean="0">
                      <a:solidFill>
                        <a:schemeClr val="bg1"/>
                      </a:solidFill>
                    </a:rPr>
                    <a:t>L</a:t>
                  </a:r>
                  <a:endParaRPr lang="en-GB" sz="4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3" name="TextBox 252"/>
                <p:cNvSpPr txBox="1"/>
                <p:nvPr/>
              </p:nvSpPr>
              <p:spPr>
                <a:xfrm>
                  <a:off x="11487779" y="600878"/>
                  <a:ext cx="744732" cy="305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 smtClean="0"/>
                    <a:t>Deaths</a:t>
                  </a:r>
                  <a:endParaRPr lang="en-GB" sz="1400" dirty="0"/>
                </a:p>
              </p:txBody>
            </p:sp>
          </p:grpSp>
          <p:cxnSp>
            <p:nvCxnSpPr>
              <p:cNvPr id="250" name="Straight Arrow Connector 28"/>
              <p:cNvCxnSpPr>
                <a:stCxn id="278" idx="0"/>
                <a:endCxn id="245" idx="0"/>
              </p:cNvCxnSpPr>
              <p:nvPr/>
            </p:nvCxnSpPr>
            <p:spPr>
              <a:xfrm rot="16200000" flipH="1" flipV="1">
                <a:off x="7400236" y="-2953045"/>
                <a:ext cx="5247" cy="8136325"/>
              </a:xfrm>
              <a:prstGeom prst="curvedConnector3">
                <a:avLst>
                  <a:gd name="adj1" fmla="val -11327635"/>
                </a:avLst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5" name="Straight Arrow Connector 244"/>
            <p:cNvCxnSpPr/>
            <p:nvPr/>
          </p:nvCxnSpPr>
          <p:spPr>
            <a:xfrm>
              <a:off x="9140687" y="2014112"/>
              <a:ext cx="0" cy="34818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9190814" y="2096879"/>
              <a:ext cx="916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smtClean="0"/>
                <a:t>TB Deaths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633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28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Abbott</dc:creator>
  <cp:lastModifiedBy>Samuel Abbott</cp:lastModifiedBy>
  <cp:revision>10</cp:revision>
  <cp:lastPrinted>2017-10-24T15:44:57Z</cp:lastPrinted>
  <dcterms:created xsi:type="dcterms:W3CDTF">2017-10-24T15:32:10Z</dcterms:created>
  <dcterms:modified xsi:type="dcterms:W3CDTF">2018-01-10T18:54:10Z</dcterms:modified>
</cp:coreProperties>
</file>