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6"/>
    <p:restoredTop sz="94669"/>
  </p:normalViewPr>
  <p:slideViewPr>
    <p:cSldViewPr snapToGrid="0" snapToObjects="1">
      <p:cViewPr varScale="1">
        <p:scale>
          <a:sx n="100" d="100"/>
          <a:sy n="100" d="100"/>
        </p:scale>
        <p:origin x="18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11/13/21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9436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6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3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7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9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4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7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8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3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7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8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08734-BFA1-3E4F-A052-4B3A6889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Project 1024 A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19D59-A618-4130-A4D1-D8291222D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0" r="27186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7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265D-3253-ED44-A16D-60F389811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66" y="1390135"/>
            <a:ext cx="4116777" cy="4600762"/>
          </a:xfrm>
        </p:spPr>
        <p:txBody>
          <a:bodyPr>
            <a:normAutofit/>
          </a:bodyPr>
          <a:lstStyle/>
          <a:p>
            <a:r>
              <a:rPr lang="en-US" sz="1400" dirty="0"/>
              <a:t>Before anything, create a folder (call it what you’d like), download all parts of the project into said folder and use your terminal to navigate into the folder(/directory). * Hint: Use the </a:t>
            </a:r>
            <a:r>
              <a:rPr lang="en-US" sz="1400" b="1" dirty="0"/>
              <a:t>CD</a:t>
            </a:r>
            <a:r>
              <a:rPr lang="en-US" sz="1400" dirty="0"/>
              <a:t> command to go into a directory (cd myFolder), and to list everything in your current directory use </a:t>
            </a:r>
            <a:r>
              <a:rPr lang="en-US" sz="1400" b="1" dirty="0"/>
              <a:t>DIR</a:t>
            </a:r>
            <a:r>
              <a:rPr lang="en-US" sz="1400" dirty="0"/>
              <a:t> on your Windows computer or </a:t>
            </a:r>
            <a:r>
              <a:rPr lang="en-US" sz="1400" b="1" dirty="0"/>
              <a:t>LS</a:t>
            </a:r>
            <a:r>
              <a:rPr lang="en-US" sz="1400" dirty="0"/>
              <a:t> on your Mac. Make sure you’re able to do this so that you can run your program as instructed at a later point.</a:t>
            </a:r>
          </a:p>
          <a:p>
            <a:r>
              <a:rPr lang="en-US" sz="1400" dirty="0"/>
              <a:t>Inside of your project folder, create a file called </a:t>
            </a:r>
            <a:r>
              <a:rPr lang="en-US" sz="1400" b="1" dirty="0"/>
              <a:t>Board.cpp</a:t>
            </a:r>
            <a:r>
              <a:rPr lang="en-US" sz="1400" dirty="0"/>
              <a:t>. </a:t>
            </a:r>
          </a:p>
          <a:p>
            <a:r>
              <a:rPr lang="en-US" sz="1400" dirty="0"/>
              <a:t>Make sure you include the </a:t>
            </a:r>
            <a:r>
              <a:rPr lang="en-US" sz="1400" b="1" dirty="0" err="1"/>
              <a:t>Board.hpp</a:t>
            </a:r>
            <a:r>
              <a:rPr lang="en-US" sz="1400" dirty="0"/>
              <a:t> header file towards the top of your </a:t>
            </a:r>
            <a:r>
              <a:rPr lang="en-US" sz="1400" b="1" dirty="0"/>
              <a:t>Board.cpp</a:t>
            </a:r>
            <a:r>
              <a:rPr lang="en-US" sz="1400" dirty="0"/>
              <a:t> file! Your imported libraries should look like this.   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0F34284-6B0F-D14B-B24A-F2D606F9F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274" y="3956187"/>
            <a:ext cx="2120900" cy="143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D4E9D6-A7B4-9641-A5BA-45A9F336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697" y="1254897"/>
            <a:ext cx="6052675" cy="204435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460712-8E53-0649-8582-C2E2A456DC7A}"/>
              </a:ext>
            </a:extLst>
          </p:cNvPr>
          <p:cNvCxnSpPr/>
          <p:nvPr/>
        </p:nvCxnSpPr>
        <p:spPr>
          <a:xfrm>
            <a:off x="4697697" y="4917989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7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265D-3253-ED44-A16D-60F389811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08" y="899959"/>
            <a:ext cx="4829291" cy="5323041"/>
          </a:xfrm>
        </p:spPr>
        <p:txBody>
          <a:bodyPr>
            <a:normAutofit fontScale="92500"/>
          </a:bodyPr>
          <a:lstStyle/>
          <a:p>
            <a:r>
              <a:rPr lang="en-US" sz="1400" dirty="0"/>
              <a:t>Take a look at your </a:t>
            </a:r>
            <a:r>
              <a:rPr lang="en-US" sz="1400" b="1" dirty="0"/>
              <a:t>Board.hpp</a:t>
            </a:r>
            <a:r>
              <a:rPr lang="en-US" sz="1400" dirty="0"/>
              <a:t> file. You can see that the Board class is defined here and see the default constructor (the one with no parameters), a constructor with one parameter, another constructor with two parameters, a destructor (the method with the ~ at the front of it), a print method, and much more are all being declared.</a:t>
            </a:r>
          </a:p>
          <a:p>
            <a:r>
              <a:rPr lang="en-US" sz="1400" dirty="0"/>
              <a:t>Write up your constructors, destructor and print methods in your </a:t>
            </a:r>
            <a:r>
              <a:rPr lang="en-US" sz="1400" b="1" dirty="0"/>
              <a:t>Board.cpp</a:t>
            </a:r>
            <a:r>
              <a:rPr lang="en-US" sz="1400" dirty="0"/>
              <a:t> file! Follow the instructions given to you in the </a:t>
            </a:r>
            <a:r>
              <a:rPr lang="en-US" sz="1400" b="1" dirty="0"/>
              <a:t>game1024_bw.docx </a:t>
            </a:r>
            <a:r>
              <a:rPr lang="en-US" sz="1400" dirty="0"/>
              <a:t>file. Please read the </a:t>
            </a:r>
            <a:r>
              <a:rPr lang="en-US" sz="1400" b="1" dirty="0"/>
              <a:t>ENTIRE</a:t>
            </a:r>
            <a:r>
              <a:rPr lang="en-US" sz="1400" dirty="0"/>
              <a:t> document before getting started. Remember that </a:t>
            </a:r>
            <a:r>
              <a:rPr lang="en-US" sz="1400" i="1" dirty="0"/>
              <a:t>Board::</a:t>
            </a:r>
            <a:r>
              <a:rPr lang="en-US" sz="1400" dirty="0"/>
              <a:t> represents the class that these methods belong to, which we need to define here in our case because the Board class is being declared separately in the </a:t>
            </a:r>
            <a:r>
              <a:rPr lang="en-US" sz="1400" b="1" dirty="0"/>
              <a:t>Board.hpp </a:t>
            </a:r>
            <a:r>
              <a:rPr lang="en-US" sz="1400" dirty="0"/>
              <a:t>file. You’ll need to adjust the </a:t>
            </a:r>
            <a:r>
              <a:rPr lang="en-US" sz="1400" b="1" dirty="0"/>
              <a:t>TestBoard.cpp</a:t>
            </a:r>
            <a:r>
              <a:rPr lang="en-US" sz="1400" dirty="0"/>
              <a:t> file in order to test the various methods on </a:t>
            </a:r>
            <a:r>
              <a:rPr lang="en-US" sz="1400" b="1" dirty="0"/>
              <a:t>Board.cpp</a:t>
            </a:r>
            <a:r>
              <a:rPr lang="en-US" sz="1400" dirty="0"/>
              <a:t> that you are now writing. Then, you can navigate into your project folder (like in our very first step on the previous slide!) and run everything as instructed in the </a:t>
            </a:r>
            <a:r>
              <a:rPr lang="en-US" sz="1400" b="1" dirty="0"/>
              <a:t>game1024_bw.docx </a:t>
            </a:r>
            <a:r>
              <a:rPr lang="en-US" sz="1400" dirty="0"/>
              <a:t>file.</a:t>
            </a:r>
          </a:p>
          <a:p>
            <a:r>
              <a:rPr lang="en-US" sz="1400" dirty="0"/>
              <a:t>Your </a:t>
            </a:r>
            <a:r>
              <a:rPr lang="en-US" sz="1400" b="1" dirty="0"/>
              <a:t>Board.cpp</a:t>
            </a:r>
            <a:r>
              <a:rPr lang="en-US" sz="1400" dirty="0"/>
              <a:t> file will already consider numrows, target, max, the panel array, etc. all declared because they are defined in the Board class in the </a:t>
            </a:r>
            <a:r>
              <a:rPr lang="en-US" sz="1400" b="1" dirty="0"/>
              <a:t>Board.hpp </a:t>
            </a:r>
            <a:r>
              <a:rPr lang="en-US" sz="1400" dirty="0"/>
              <a:t>file. Use this knowledge to complete the given tasks! </a:t>
            </a:r>
          </a:p>
          <a:p>
            <a:endParaRPr lang="en-US" sz="14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25EDA6-5BD7-0042-BB4B-43A48105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136650"/>
            <a:ext cx="29337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2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5F97772B-FE45-7047-BC41-2E80B7BBE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2819400"/>
            <a:ext cx="3543300" cy="2514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68A2C4-B8F9-224B-9781-20E02CAEA49F}"/>
              </a:ext>
            </a:extLst>
          </p:cNvPr>
          <p:cNvSpPr/>
          <p:nvPr/>
        </p:nvSpPr>
        <p:spPr>
          <a:xfrm>
            <a:off x="2474644" y="1316335"/>
            <a:ext cx="6760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Hint for Panels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rray:</a:t>
            </a:r>
          </a:p>
        </p:txBody>
      </p:sp>
    </p:spTree>
    <p:extLst>
      <p:ext uri="{BB962C8B-B14F-4D97-AF65-F5344CB8AC3E}">
        <p14:creationId xmlns:p14="http://schemas.microsoft.com/office/powerpoint/2010/main" val="354367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C68A2C4-B8F9-224B-9781-20E02CAEA49F}"/>
              </a:ext>
            </a:extLst>
          </p:cNvPr>
          <p:cNvSpPr/>
          <p:nvPr/>
        </p:nvSpPr>
        <p:spPr>
          <a:xfrm>
            <a:off x="1398204" y="1316335"/>
            <a:ext cx="8913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Hint for Destructor Method: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9B477-AF6A-D440-B6C0-25806186FBE6}"/>
              </a:ext>
            </a:extLst>
          </p:cNvPr>
          <p:cNvSpPr txBox="1"/>
          <p:nvPr/>
        </p:nvSpPr>
        <p:spPr>
          <a:xfrm>
            <a:off x="1187381" y="2755900"/>
            <a:ext cx="10097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forget to set each item in the panel array to </a:t>
            </a:r>
            <a:r>
              <a:rPr lang="en-US" i="1" dirty="0" err="1"/>
              <a:t>nullptr</a:t>
            </a:r>
            <a:r>
              <a:rPr lang="en-US" dirty="0"/>
              <a:t> after using the </a:t>
            </a:r>
            <a:r>
              <a:rPr lang="en-US" i="1" dirty="0"/>
              <a:t>delete[]</a:t>
            </a:r>
            <a:r>
              <a:rPr lang="en-US" dirty="0"/>
              <a:t> keyword on it! </a:t>
            </a:r>
          </a:p>
          <a:p>
            <a:endParaRPr lang="en-US" dirty="0"/>
          </a:p>
          <a:p>
            <a:r>
              <a:rPr lang="en-US" dirty="0"/>
              <a:t>After doing this to each item, you can do the same to the array itself.  </a:t>
            </a:r>
          </a:p>
        </p:txBody>
      </p:sp>
    </p:spTree>
    <p:extLst>
      <p:ext uri="{BB962C8B-B14F-4D97-AF65-F5344CB8AC3E}">
        <p14:creationId xmlns:p14="http://schemas.microsoft.com/office/powerpoint/2010/main" val="288905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C68A2C4-B8F9-224B-9781-20E02CAEA49F}"/>
              </a:ext>
            </a:extLst>
          </p:cNvPr>
          <p:cNvSpPr/>
          <p:nvPr/>
        </p:nvSpPr>
        <p:spPr>
          <a:xfrm>
            <a:off x="2359744" y="1316335"/>
            <a:ext cx="6989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Hint for Print Method: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9B477-AF6A-D440-B6C0-25806186FBE6}"/>
              </a:ext>
            </a:extLst>
          </p:cNvPr>
          <p:cNvSpPr txBox="1"/>
          <p:nvPr/>
        </p:nvSpPr>
        <p:spPr>
          <a:xfrm>
            <a:off x="895281" y="2514600"/>
            <a:ext cx="10633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out the </a:t>
            </a:r>
            <a:r>
              <a:rPr lang="en-US" b="1" dirty="0"/>
              <a:t>game1024_bw.docx </a:t>
            </a:r>
            <a:r>
              <a:rPr lang="en-US" dirty="0"/>
              <a:t>document and look at the examples. Try to emulate these</a:t>
            </a:r>
          </a:p>
          <a:p>
            <a:r>
              <a:rPr lang="en-US" dirty="0"/>
              <a:t>boards. Consider using a </a:t>
            </a:r>
            <a:r>
              <a:rPr lang="en-US" b="1" dirty="0"/>
              <a:t>nested for loop</a:t>
            </a:r>
            <a:r>
              <a:rPr lang="en-US" dirty="0"/>
              <a:t>. You can determine whether your current index is even or</a:t>
            </a:r>
          </a:p>
          <a:p>
            <a:r>
              <a:rPr lang="en-US" dirty="0"/>
              <a:t>odd by using something like </a:t>
            </a:r>
            <a:r>
              <a:rPr lang="en-US" i="1" dirty="0"/>
              <a:t>i % 2 == 0 </a:t>
            </a:r>
            <a:r>
              <a:rPr lang="en-US" dirty="0"/>
              <a:t>(in this case, if this statement were true,</a:t>
            </a:r>
            <a:r>
              <a:rPr lang="en-US" i="1" dirty="0"/>
              <a:t> i </a:t>
            </a:r>
            <a:r>
              <a:rPr lang="en-US" dirty="0"/>
              <a:t>would be even</a:t>
            </a:r>
          </a:p>
          <a:p>
            <a:r>
              <a:rPr lang="en-US" dirty="0"/>
              <a:t>because the remainder of </a:t>
            </a:r>
            <a:r>
              <a:rPr lang="en-US" i="1" dirty="0"/>
              <a:t>i</a:t>
            </a:r>
            <a:r>
              <a:rPr lang="en-US" dirty="0"/>
              <a:t> divided by two is zero.) </a:t>
            </a:r>
          </a:p>
        </p:txBody>
      </p:sp>
    </p:spTree>
    <p:extLst>
      <p:ext uri="{BB962C8B-B14F-4D97-AF65-F5344CB8AC3E}">
        <p14:creationId xmlns:p14="http://schemas.microsoft.com/office/powerpoint/2010/main" val="118293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C68A2C4-B8F9-224B-9781-20E02CAEA49F}"/>
              </a:ext>
            </a:extLst>
          </p:cNvPr>
          <p:cNvSpPr/>
          <p:nvPr/>
        </p:nvSpPr>
        <p:spPr>
          <a:xfrm>
            <a:off x="3951761" y="2967335"/>
            <a:ext cx="38566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101827232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RightStep">
      <a:dk1>
        <a:srgbClr val="000000"/>
      </a:dk1>
      <a:lt1>
        <a:srgbClr val="FFFFFF"/>
      </a:lt1>
      <a:dk2>
        <a:srgbClr val="32311C"/>
      </a:dk2>
      <a:lt2>
        <a:srgbClr val="F3F0F2"/>
      </a:lt2>
      <a:accent1>
        <a:srgbClr val="26B755"/>
      </a:accent1>
      <a:accent2>
        <a:srgbClr val="19B58C"/>
      </a:accent2>
      <a:accent3>
        <a:srgbClr val="29AEC6"/>
      </a:accent3>
      <a:accent4>
        <a:srgbClr val="1D69CF"/>
      </a:accent4>
      <a:accent5>
        <a:srgbClr val="4446E4"/>
      </a:accent5>
      <a:accent6>
        <a:srgbClr val="6C27D1"/>
      </a:accent6>
      <a:hlink>
        <a:srgbClr val="9B8933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520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Aharoni</vt:lpstr>
      <vt:lpstr>Arial</vt:lpstr>
      <vt:lpstr>Avenir Next LT Pro</vt:lpstr>
      <vt:lpstr>PrismaticVTI</vt:lpstr>
      <vt:lpstr>Project 1024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1024 A</dc:title>
  <dc:creator>Microsoft Office User</dc:creator>
  <cp:lastModifiedBy>Microsoft Office User</cp:lastModifiedBy>
  <cp:revision>5</cp:revision>
  <dcterms:created xsi:type="dcterms:W3CDTF">2021-11-13T19:38:28Z</dcterms:created>
  <dcterms:modified xsi:type="dcterms:W3CDTF">2021-11-13T22:03:52Z</dcterms:modified>
</cp:coreProperties>
</file>