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6" r:id="rId5"/>
    <p:sldId id="260" r:id="rId6"/>
    <p:sldId id="264" r:id="rId7"/>
    <p:sldId id="265" r:id="rId8"/>
    <p:sldId id="262" r:id="rId9"/>
    <p:sldId id="267" r:id="rId10"/>
    <p:sldId id="258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-6503" y="686163"/>
            <a:ext cx="10653507" cy="276652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002060"/>
                </a:solidFill>
              </a:rPr>
              <a:t>Big data analytics project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sz="5600" dirty="0" smtClean="0">
                <a:solidFill>
                  <a:srgbClr val="002060"/>
                </a:solidFill>
              </a:rPr>
              <a:t>Amazon Customer </a:t>
            </a:r>
            <a:r>
              <a:rPr lang="en-US" sz="5600" dirty="0">
                <a:solidFill>
                  <a:srgbClr val="002060"/>
                </a:solidFill>
              </a:rPr>
              <a:t>Reviews </a:t>
            </a:r>
            <a:r>
              <a:rPr lang="en-US" sz="5600" dirty="0" smtClean="0">
                <a:solidFill>
                  <a:srgbClr val="002060"/>
                </a:solidFill>
              </a:rPr>
              <a:t>Dataset </a:t>
            </a:r>
            <a:endParaRPr lang="en-US" sz="56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384713" y="3984473"/>
            <a:ext cx="9755187" cy="550333"/>
          </a:xfrm>
        </p:spPr>
        <p:txBody>
          <a:bodyPr/>
          <a:lstStyle/>
          <a:p>
            <a:r>
              <a:rPr lang="en-US" dirty="0"/>
              <a:t>Brittany Bishop, </a:t>
            </a:r>
            <a:r>
              <a:rPr lang="en-US" dirty="0" err="1"/>
              <a:t>Anuj</a:t>
            </a:r>
            <a:r>
              <a:rPr lang="en-US" dirty="0"/>
              <a:t> Patel, and Archit </a:t>
            </a:r>
            <a:r>
              <a:rPr lang="en-US" dirty="0" smtClean="0"/>
              <a:t>Manuja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8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Variables/SCHEMA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98" y="1684323"/>
            <a:ext cx="5998658" cy="385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8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06287"/>
              </p:ext>
            </p:extLst>
          </p:nvPr>
        </p:nvGraphicFramePr>
        <p:xfrm>
          <a:off x="685801" y="1814264"/>
          <a:ext cx="10680108" cy="2749192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2670027"/>
                <a:gridCol w="2670027"/>
                <a:gridCol w="2670027"/>
                <a:gridCol w="2670027"/>
              </a:tblGrid>
              <a:tr h="6872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872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872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Electronics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872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Kitchen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4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Questions?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3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Variables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1" y="1718354"/>
            <a:ext cx="10396882" cy="38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Variables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polarity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using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headline_polarity </a:t>
            </a:r>
          </a:p>
          <a:p>
            <a:pPr lvl="1"/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ody_polarity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length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using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headline_length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body_length</a:t>
            </a:r>
            <a:endParaRPr lang="en-US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helpful_ratio</a:t>
            </a: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(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helpful_votes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total_votes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helpful?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helpful_ratio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0.75</a:t>
            </a:r>
          </a:p>
        </p:txBody>
      </p:sp>
    </p:spTree>
    <p:extLst>
      <p:ext uri="{BB962C8B-B14F-4D97-AF65-F5344CB8AC3E}">
        <p14:creationId xmlns:p14="http://schemas.microsoft.com/office/powerpoint/2010/main" val="220764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Data exploration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6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“Books”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92" y="1646320"/>
            <a:ext cx="97917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“Electronics”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54" y="1604962"/>
            <a:ext cx="97821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9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“</a:t>
            </a:r>
            <a:r>
              <a:rPr lang="en-US" dirty="0" err="1" smtClean="0"/>
              <a:t>kITCHEN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67" y="1673328"/>
            <a:ext cx="9658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9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GRAPHS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549067" y="1977938"/>
            <a:ext cx="10394707" cy="3311189"/>
          </a:xfrm>
        </p:spPr>
        <p:txBody>
          <a:bodyPr>
            <a:noAutofit/>
          </a:bodyPr>
          <a:lstStyle/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pPr marL="0" indent="0">
              <a:buNone/>
            </a:pPr>
            <a:endParaRPr lang="en-US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</a:t>
            </a:r>
          </a:p>
          <a:p>
            <a:endParaRPr lang="en-US" b="1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Kitchen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392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Logistic Model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23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95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Impact</vt:lpstr>
      <vt:lpstr>Times New Roman</vt:lpstr>
      <vt:lpstr>Main Event</vt:lpstr>
      <vt:lpstr>Big data analytics project  Amazon Customer Reviews Dataset </vt:lpstr>
      <vt:lpstr>Dataset Variables </vt:lpstr>
      <vt:lpstr>New Variables created</vt:lpstr>
      <vt:lpstr>Data exploration </vt:lpstr>
      <vt:lpstr>Data Exploration – “Books”</vt:lpstr>
      <vt:lpstr>Data Exploration – “Electronics”</vt:lpstr>
      <vt:lpstr>Data Exploration – “kITCHEN”</vt:lpstr>
      <vt:lpstr>Data Exploration – GRAPHS</vt:lpstr>
      <vt:lpstr>Logistic Model</vt:lpstr>
      <vt:lpstr>Model Variables/SCHEMA</vt:lpstr>
      <vt:lpstr>Model Comparison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project  Amazon Customer Reviews Dataset</dc:title>
  <dc:creator>Archit Manuja</dc:creator>
  <cp:lastModifiedBy>Archit Manuja</cp:lastModifiedBy>
  <cp:revision>8</cp:revision>
  <dcterms:created xsi:type="dcterms:W3CDTF">2019-07-16T22:19:00Z</dcterms:created>
  <dcterms:modified xsi:type="dcterms:W3CDTF">2019-07-16T23:15:23Z</dcterms:modified>
</cp:coreProperties>
</file>