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6" r:id="rId5"/>
    <p:sldId id="260" r:id="rId6"/>
    <p:sldId id="264" r:id="rId7"/>
    <p:sldId id="265" r:id="rId8"/>
    <p:sldId id="262" r:id="rId9"/>
    <p:sldId id="270" r:id="rId10"/>
    <p:sldId id="267" r:id="rId11"/>
    <p:sldId id="258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-6503" y="686163"/>
            <a:ext cx="10653507" cy="2766528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solidFill>
                  <a:srgbClr val="002060"/>
                </a:solidFill>
              </a:rPr>
              <a:t>Big data analytics project</a:t>
            </a: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r>
              <a:rPr lang="en-US" sz="5600" dirty="0">
                <a:solidFill>
                  <a:srgbClr val="002060"/>
                </a:solidFill>
              </a:rPr>
              <a:t>Amazon Customer Reviews Dataset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1384713" y="3984473"/>
            <a:ext cx="9755187" cy="550333"/>
          </a:xfrm>
        </p:spPr>
        <p:txBody>
          <a:bodyPr/>
          <a:lstStyle/>
          <a:p>
            <a:r>
              <a:rPr lang="en-US" dirty="0"/>
              <a:t>Brittany Bishop, </a:t>
            </a:r>
            <a:r>
              <a:rPr lang="en-US" dirty="0" err="1"/>
              <a:t>Anuj</a:t>
            </a:r>
            <a:r>
              <a:rPr lang="en-US" dirty="0"/>
              <a:t> Patel, and Archit Manuja</a:t>
            </a:r>
          </a:p>
        </p:txBody>
      </p:sp>
    </p:spTree>
    <p:extLst>
      <p:ext uri="{BB962C8B-B14F-4D97-AF65-F5344CB8AC3E}">
        <p14:creationId xmlns:p14="http://schemas.microsoft.com/office/powerpoint/2010/main" val="757183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Logistic Model</a:t>
            </a:r>
          </a:p>
        </p:txBody>
      </p:sp>
    </p:spTree>
    <p:extLst>
      <p:ext uri="{BB962C8B-B14F-4D97-AF65-F5344CB8AC3E}">
        <p14:creationId xmlns:p14="http://schemas.microsoft.com/office/powerpoint/2010/main" val="428702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Variables/SCHEMA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98" y="1684323"/>
            <a:ext cx="5998658" cy="38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89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606287"/>
              </p:ext>
            </p:extLst>
          </p:nvPr>
        </p:nvGraphicFramePr>
        <p:xfrm>
          <a:off x="685801" y="1814264"/>
          <a:ext cx="10680108" cy="2749192"/>
        </p:xfrm>
        <a:graphic>
          <a:graphicData uri="http://schemas.openxmlformats.org/drawingml/2006/table">
            <a:tbl>
              <a:tblPr firstRow="1">
                <a:tableStyleId>{EB9631B5-78F2-41C9-869B-9F39066F8104}</a:tableStyleId>
              </a:tblPr>
              <a:tblGrid>
                <a:gridCol w="2670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0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0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0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72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2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2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Electronics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2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Kitchen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4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5313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Variables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1" y="1718354"/>
            <a:ext cx="10396882" cy="381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0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Variables created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polarity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using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headline_polarity </a:t>
            </a:r>
          </a:p>
          <a:p>
            <a:pPr lvl="1"/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body_polarity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length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using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en-US" sz="2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headline_length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body_length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helpful_ratio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(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helpful_votes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total_votes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helpful?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helpful_ratio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0.75</a:t>
            </a:r>
          </a:p>
        </p:txBody>
      </p:sp>
    </p:spTree>
    <p:extLst>
      <p:ext uri="{BB962C8B-B14F-4D97-AF65-F5344CB8AC3E}">
        <p14:creationId xmlns:p14="http://schemas.microsoft.com/office/powerpoint/2010/main" val="220764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Data exploration </a:t>
            </a:r>
          </a:p>
        </p:txBody>
      </p:sp>
    </p:spTree>
    <p:extLst>
      <p:ext uri="{BB962C8B-B14F-4D97-AF65-F5344CB8AC3E}">
        <p14:creationId xmlns:p14="http://schemas.microsoft.com/office/powerpoint/2010/main" val="133266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– “Books”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92" y="1646320"/>
            <a:ext cx="97917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7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– “Electronics”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54" y="1604962"/>
            <a:ext cx="97821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9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– “</a:t>
            </a:r>
            <a:r>
              <a:rPr lang="en-US" dirty="0" err="1"/>
              <a:t>kITCHEN</a:t>
            </a:r>
            <a:r>
              <a:rPr lang="en-US" dirty="0"/>
              <a:t>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67" y="1673328"/>
            <a:ext cx="96583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9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– GRAPHS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3DA526-316D-415B-AF88-682815852BDE}"/>
              </a:ext>
            </a:extLst>
          </p:cNvPr>
          <p:cNvGrpSpPr/>
          <p:nvPr/>
        </p:nvGrpSpPr>
        <p:grpSpPr>
          <a:xfrm>
            <a:off x="6229177" y="1742871"/>
            <a:ext cx="3196813" cy="3695845"/>
            <a:chOff x="742778" y="1744374"/>
            <a:chExt cx="3196813" cy="369584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8672C50-B597-40BA-ACA7-402488982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7041" y="1744374"/>
              <a:ext cx="1352550" cy="7334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D844226-0769-40CF-B9DA-9DAEBDD88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2778" y="1744374"/>
              <a:ext cx="1844263" cy="3695845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637BFAE-F89B-43FA-B7E9-7EBD13318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91" y="1742872"/>
            <a:ext cx="3274140" cy="36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2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– GRAPHS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F2FE6A-CD0F-4A92-B1FE-A48131A96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878" y="1813632"/>
            <a:ext cx="1783122" cy="36387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FBDBAE-E302-48BF-BC14-033968065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13632"/>
            <a:ext cx="1524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83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116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Impact</vt:lpstr>
      <vt:lpstr>Times New Roman</vt:lpstr>
      <vt:lpstr>Main Event</vt:lpstr>
      <vt:lpstr>Big data analytics project  Amazon Customer Reviews Dataset </vt:lpstr>
      <vt:lpstr>Dataset Variables </vt:lpstr>
      <vt:lpstr>New Variables created</vt:lpstr>
      <vt:lpstr>Data exploration </vt:lpstr>
      <vt:lpstr>Data Exploration – “Books”</vt:lpstr>
      <vt:lpstr>Data Exploration – “Electronics”</vt:lpstr>
      <vt:lpstr>Data Exploration – “kITCHEN”</vt:lpstr>
      <vt:lpstr>Data Exploration – GRAPHS</vt:lpstr>
      <vt:lpstr>Data Exploration – GRAPHS</vt:lpstr>
      <vt:lpstr>Logistic Model</vt:lpstr>
      <vt:lpstr>Model Variables/SCHEMA</vt:lpstr>
      <vt:lpstr>Model Comparison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 project  Amazon Customer Reviews Dataset</dc:title>
  <dc:creator>Archit Manuja</dc:creator>
  <cp:lastModifiedBy>Anuj Patel</cp:lastModifiedBy>
  <cp:revision>11</cp:revision>
  <dcterms:created xsi:type="dcterms:W3CDTF">2019-07-16T22:19:00Z</dcterms:created>
  <dcterms:modified xsi:type="dcterms:W3CDTF">2019-07-17T18:46:26Z</dcterms:modified>
</cp:coreProperties>
</file>